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5.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683" r:id="rId3"/>
    <p:sldMasterId id="2147483696" r:id="rId4"/>
  </p:sldMasterIdLst>
  <p:notesMasterIdLst>
    <p:notesMasterId r:id="rId17"/>
  </p:notesMasterIdLst>
  <p:handoutMasterIdLst>
    <p:handoutMasterId r:id="rId18"/>
  </p:handoutMasterIdLst>
  <p:sldIdLst>
    <p:sldId id="1472" r:id="rId5"/>
    <p:sldId id="1493" r:id="rId6"/>
    <p:sldId id="1492" r:id="rId7"/>
    <p:sldId id="1488" r:id="rId8"/>
    <p:sldId id="1501" r:id="rId9"/>
    <p:sldId id="1491" r:id="rId10"/>
    <p:sldId id="1494" r:id="rId11"/>
    <p:sldId id="1495" r:id="rId12"/>
    <p:sldId id="1500" r:id="rId13"/>
    <p:sldId id="1502" r:id="rId14"/>
    <p:sldId id="1497" r:id="rId15"/>
    <p:sldId id="1473" r:id="rId16"/>
  </p:sldIdLst>
  <p:sldSz cx="12188825" cy="6858000"/>
  <p:notesSz cx="6858000" cy="9144000"/>
  <p:defaultTextStyle>
    <a:defPPr>
      <a:defRPr lang="hu-H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derják Péter dr." initials="K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655"/>
    <a:srgbClr val="B7D433"/>
    <a:srgbClr val="080D33"/>
    <a:srgbClr val="00CC66"/>
    <a:srgbClr val="DBF1E4"/>
    <a:srgbClr val="00AEFF"/>
    <a:srgbClr val="00487E"/>
    <a:srgbClr val="EBEBEB"/>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05" autoAdjust="0"/>
    <p:restoredTop sz="96229" autoAdjust="0"/>
  </p:normalViewPr>
  <p:slideViewPr>
    <p:cSldViewPr>
      <p:cViewPr varScale="1">
        <p:scale>
          <a:sx n="71" d="100"/>
          <a:sy n="71" d="100"/>
        </p:scale>
        <p:origin x="-756" y="-96"/>
      </p:cViewPr>
      <p:guideLst>
        <p:guide orient="horz" pos="2160"/>
        <p:guide pos="3839"/>
      </p:guideLst>
    </p:cSldViewPr>
  </p:slideViewPr>
  <p:notesTextViewPr>
    <p:cViewPr>
      <p:scale>
        <a:sx n="1" d="1"/>
        <a:sy n="1" d="1"/>
      </p:scale>
      <p:origin x="0" y="0"/>
    </p:cViewPr>
  </p:notesTextViewPr>
  <p:sorterViewPr>
    <p:cViewPr>
      <p:scale>
        <a:sx n="111" d="100"/>
        <a:sy n="111" d="100"/>
      </p:scale>
      <p:origin x="0" y="0"/>
    </p:cViewPr>
  </p:sorterViewPr>
  <p:notesViewPr>
    <p:cSldViewPr>
      <p:cViewPr varScale="1">
        <p:scale>
          <a:sx n="121" d="100"/>
          <a:sy n="121" d="100"/>
        </p:scale>
        <p:origin x="-279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sikiAn\AppData\Local\Microsoft\Windows\Temporary%20Internet%20Files\Content.Outlook\ZAMWRFCF\intenzit&#225;s%20(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Volt_D\&#225;rampiac\SC_definitions_v2_eng.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Region&#225;lis%20RES-E%20mix.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nta\Desktop\4_1_orszagos_villamosenergia_ellatas_havi_2020_januar_juniu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225;solat%20eredetijevizualiz&#225;ci&#243;%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65008979140765"/>
          <c:y val="3.1919038966283064E-2"/>
          <c:w val="0.64424385274209139"/>
          <c:h val="0.69795427013930955"/>
        </c:manualLayout>
      </c:layout>
      <c:lineChart>
        <c:grouping val="standard"/>
        <c:varyColors val="0"/>
        <c:ser>
          <c:idx val="0"/>
          <c:order val="0"/>
          <c:tx>
            <c:strRef>
              <c:f>Munka1!$A$34</c:f>
              <c:strCache>
                <c:ptCount val="1"/>
                <c:pt idx="0">
                  <c:v>Energiaintenzitás</c:v>
                </c:pt>
              </c:strCache>
            </c:strRef>
          </c:tx>
          <c:spPr>
            <a:ln w="44450" cap="rnd">
              <a:solidFill>
                <a:schemeClr val="accent1"/>
              </a:solidFill>
              <a:round/>
            </a:ln>
            <a:effectLst/>
          </c:spPr>
          <c:marker>
            <c:symbol val="none"/>
          </c:marker>
          <c:cat>
            <c:numRef>
              <c:f>Munka1!$B$33:$AF$33</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Munka1!$B$34:$AF$34</c:f>
              <c:numCache>
                <c:formatCode>_-* #,##0.000\ _F_t_-;\-* #,##0.000\ _F_t_-;_-* "-"??\ _F_t_-;_-@_-</c:formatCode>
                <c:ptCount val="31"/>
                <c:pt idx="0">
                  <c:v>0.72491180541671751</c:v>
                </c:pt>
                <c:pt idx="1">
                  <c:v>0.73189171903478856</c:v>
                </c:pt>
                <c:pt idx="2">
                  <c:v>0.70274103158280077</c:v>
                </c:pt>
                <c:pt idx="3">
                  <c:v>0.70469490549447722</c:v>
                </c:pt>
                <c:pt idx="4">
                  <c:v>0.66669819814321996</c:v>
                </c:pt>
                <c:pt idx="5">
                  <c:v>0.68068563673314997</c:v>
                </c:pt>
                <c:pt idx="6">
                  <c:v>0.64554919242038478</c:v>
                </c:pt>
                <c:pt idx="7">
                  <c:v>0.60749943740122392</c:v>
                </c:pt>
                <c:pt idx="8">
                  <c:v>0.60221596799980159</c:v>
                </c:pt>
                <c:pt idx="9">
                  <c:v>0.63105503348450043</c:v>
                </c:pt>
                <c:pt idx="10">
                  <c:v>0.64096710469534601</c:v>
                </c:pt>
                <c:pt idx="11">
                  <c:v>0.63207572143633939</c:v>
                </c:pt>
                <c:pt idx="12">
                  <c:v>0.60506628869349754</c:v>
                </c:pt>
                <c:pt idx="13">
                  <c:v>0.59668431595347826</c:v>
                </c:pt>
                <c:pt idx="14">
                  <c:v>0.5599477004121185</c:v>
                </c:pt>
                <c:pt idx="15">
                  <c:v>0.58012906578999668</c:v>
                </c:pt>
                <c:pt idx="16">
                  <c:v>0.58105604097001284</c:v>
                </c:pt>
                <c:pt idx="17">
                  <c:v>0.57930108389948742</c:v>
                </c:pt>
              </c:numCache>
            </c:numRef>
          </c:val>
          <c:smooth val="0"/>
          <c:extLst xmlns:c16r2="http://schemas.microsoft.com/office/drawing/2015/06/chart">
            <c:ext xmlns:c16="http://schemas.microsoft.com/office/drawing/2014/chart" uri="{C3380CC4-5D6E-409C-BE32-E72D297353CC}">
              <c16:uniqueId val="{00000000-5211-48C7-AA7F-F1C1D3A4AF76}"/>
            </c:ext>
          </c:extLst>
        </c:ser>
        <c:ser>
          <c:idx val="2"/>
          <c:order val="2"/>
          <c:spPr>
            <a:ln w="44450" cap="rnd">
              <a:solidFill>
                <a:schemeClr val="accent1"/>
              </a:solidFill>
              <a:prstDash val="sysDot"/>
              <a:round/>
            </a:ln>
            <a:effectLst/>
          </c:spPr>
          <c:marker>
            <c:symbol val="none"/>
          </c:marker>
          <c:cat>
            <c:numRef>
              <c:f>Munka1!$B$33:$AF$33</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Munka1!$B$35:$AF$35</c:f>
              <c:numCache>
                <c:formatCode>General</c:formatCode>
                <c:ptCount val="31"/>
                <c:pt idx="17" formatCode="_-* #,##0.000\ _F_t_-;\-* #,##0.000\ _F_t_-;_-* &quot;-&quot;??\ _F_t_-;_-@_-">
                  <c:v>0.57930108389948742</c:v>
                </c:pt>
                <c:pt idx="18" formatCode="_-* #,##0.000\ _F_t_-;\-* #,##0.000\ _F_t_-;_-* &quot;-&quot;??\ _F_t_-;_-@_-">
                  <c:v>0.55256791487204782</c:v>
                </c:pt>
                <c:pt idx="19" formatCode="_-* #,##0.000\ _F_t_-;\-* #,##0.000\ _F_t_-;_-* &quot;-&quot;??\ _F_t_-;_-@_-">
                  <c:v>0.53183391179869943</c:v>
                </c:pt>
                <c:pt idx="20" formatCode="_-* #,##0.000\ _F_t_-;\-* #,##0.000\ _F_t_-;_-* &quot;-&quot;??\ _F_t_-;_-@_-">
                  <c:v>0.52448524220277282</c:v>
                </c:pt>
                <c:pt idx="21" formatCode="_-* #,##0.000\ _F_t_-;\-* #,##0.000\ _F_t_-;_-* &quot;-&quot;??\ _F_t_-;_-@_-">
                  <c:v>0.51369489928270595</c:v>
                </c:pt>
                <c:pt idx="22" formatCode="_-* #,##0.000\ _F_t_-;\-* #,##0.000\ _F_t_-;_-* &quot;-&quot;??\ _F_t_-;_-@_-">
                  <c:v>0.50312607175512347</c:v>
                </c:pt>
                <c:pt idx="23" formatCode="_-* #,##0.000\ _F_t_-;\-* #,##0.000\ _F_t_-;_-* &quot;-&quot;??\ _F_t_-;_-@_-">
                  <c:v>0.49277422285527217</c:v>
                </c:pt>
                <c:pt idx="24" formatCode="_-* #,##0.000\ _F_t_-;\-* #,##0.000\ _F_t_-;_-* &quot;-&quot;??\ _F_t_-;_-@_-">
                  <c:v>0.48263490849170787</c:v>
                </c:pt>
                <c:pt idx="25" formatCode="_-* #,##0.000\ _F_t_-;\-* #,##0.000\ _F_t_-;_-* &quot;-&quot;??\ _F_t_-;_-@_-">
                  <c:v>0.47270377535872127</c:v>
                </c:pt>
                <c:pt idx="26" formatCode="_-* #,##0.000\ _F_t_-;\-* #,##0.000\ _F_t_-;_-* &quot;-&quot;??\ _F_t_-;_-@_-">
                  <c:v>0.46297655908708846</c:v>
                </c:pt>
                <c:pt idx="27" formatCode="_-* #,##0.000\ _F_t_-;\-* #,##0.000\ _F_t_-;_-* &quot;-&quot;??\ _F_t_-;_-@_-">
                  <c:v>0.45344908243236609</c:v>
                </c:pt>
                <c:pt idx="28" formatCode="_-* #,##0.000\ _F_t_-;\-* #,##0.000\ _F_t_-;_-* &quot;-&quot;??\ _F_t_-;_-@_-">
                  <c:v>0.44411725349997494</c:v>
                </c:pt>
                <c:pt idx="29" formatCode="_-* #,##0.000\ _F_t_-;\-* #,##0.000\ _F_t_-;_-* &quot;-&quot;??\ _F_t_-;_-@_-">
                  <c:v>0.43497706400632535</c:v>
                </c:pt>
                <c:pt idx="30" formatCode="_-* #,##0.000\ _F_t_-;\-* #,##0.000\ _F_t_-;_-* &quot;-&quot;??\ _F_t_-;_-@_-">
                  <c:v>0.42896268817922373</c:v>
                </c:pt>
              </c:numCache>
            </c:numRef>
          </c:val>
          <c:smooth val="0"/>
          <c:extLst xmlns:c16r2="http://schemas.microsoft.com/office/drawing/2015/06/chart">
            <c:ext xmlns:c16="http://schemas.microsoft.com/office/drawing/2014/chart" uri="{C3380CC4-5D6E-409C-BE32-E72D297353CC}">
              <c16:uniqueId val="{00000002-F5E3-4AA0-B0A4-71C5F7B812D5}"/>
            </c:ext>
          </c:extLst>
        </c:ser>
        <c:dLbls>
          <c:showLegendKey val="0"/>
          <c:showVal val="0"/>
          <c:showCatName val="0"/>
          <c:showSerName val="0"/>
          <c:showPercent val="0"/>
          <c:showBubbleSize val="0"/>
        </c:dLbls>
        <c:marker val="1"/>
        <c:smooth val="0"/>
        <c:axId val="118750208"/>
        <c:axId val="116531968"/>
      </c:lineChart>
      <c:lineChart>
        <c:grouping val="standard"/>
        <c:varyColors val="0"/>
        <c:ser>
          <c:idx val="1"/>
          <c:order val="1"/>
          <c:tx>
            <c:strRef>
              <c:f>Munka1!$A$36</c:f>
              <c:strCache>
                <c:ptCount val="1"/>
                <c:pt idx="0">
                  <c:v>ÜHG-intenzitás</c:v>
                </c:pt>
              </c:strCache>
            </c:strRef>
          </c:tx>
          <c:spPr>
            <a:ln w="44450" cap="rnd">
              <a:solidFill>
                <a:schemeClr val="accent2"/>
              </a:solidFill>
              <a:round/>
            </a:ln>
            <a:effectLst/>
          </c:spPr>
          <c:marker>
            <c:symbol val="none"/>
          </c:marker>
          <c:cat>
            <c:numRef>
              <c:f>Munka1!$B$33:$AF$33</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Munka1!$B$36:$AF$36</c:f>
              <c:numCache>
                <c:formatCode>_-* #,##0.000\ _F_t_-;\-* #,##0.000\ _F_t_-;_-* "-"??\ _F_t_-;_-@_-</c:formatCode>
                <c:ptCount val="31"/>
                <c:pt idx="0">
                  <c:v>3.2851974613016814</c:v>
                </c:pt>
                <c:pt idx="1">
                  <c:v>3.2516767575258285</c:v>
                </c:pt>
                <c:pt idx="2">
                  <c:v>3.042936096736617</c:v>
                </c:pt>
                <c:pt idx="3">
                  <c:v>3.0510617523185664</c:v>
                </c:pt>
                <c:pt idx="4">
                  <c:v>2.8664220687866289</c:v>
                </c:pt>
                <c:pt idx="5">
                  <c:v>2.7370321186647661</c:v>
                </c:pt>
                <c:pt idx="6">
                  <c:v>2.5929989899840087</c:v>
                </c:pt>
                <c:pt idx="7">
                  <c:v>2.5208051358191716</c:v>
                </c:pt>
                <c:pt idx="8">
                  <c:v>2.4371215697592765</c:v>
                </c:pt>
                <c:pt idx="9">
                  <c:v>2.3878778347582426</c:v>
                </c:pt>
                <c:pt idx="10">
                  <c:v>2.3856781141202483</c:v>
                </c:pt>
                <c:pt idx="11">
                  <c:v>2.2890324725099349</c:v>
                </c:pt>
                <c:pt idx="12">
                  <c:v>2.1909468938511383</c:v>
                </c:pt>
                <c:pt idx="13">
                  <c:v>2.0434274782902579</c:v>
                </c:pt>
                <c:pt idx="14">
                  <c:v>1.9820031848228836</c:v>
                </c:pt>
                <c:pt idx="15">
                  <c:v>2.0260418207649513</c:v>
                </c:pt>
                <c:pt idx="16">
                  <c:v>1.9930095249051754</c:v>
                </c:pt>
                <c:pt idx="17">
                  <c:v>1.9967160084689264</c:v>
                </c:pt>
              </c:numCache>
            </c:numRef>
          </c:val>
          <c:smooth val="0"/>
          <c:extLst xmlns:c16r2="http://schemas.microsoft.com/office/drawing/2015/06/chart">
            <c:ext xmlns:c16="http://schemas.microsoft.com/office/drawing/2014/chart" uri="{C3380CC4-5D6E-409C-BE32-E72D297353CC}">
              <c16:uniqueId val="{00000001-5211-48C7-AA7F-F1C1D3A4AF76}"/>
            </c:ext>
          </c:extLst>
        </c:ser>
        <c:ser>
          <c:idx val="3"/>
          <c:order val="3"/>
          <c:tx>
            <c:strRef>
              <c:f>Munka1!$A$37</c:f>
              <c:strCache>
                <c:ptCount val="1"/>
              </c:strCache>
            </c:strRef>
          </c:tx>
          <c:spPr>
            <a:ln w="44450" cap="rnd">
              <a:solidFill>
                <a:srgbClr val="C00000"/>
              </a:solidFill>
              <a:prstDash val="sysDot"/>
              <a:round/>
            </a:ln>
            <a:effectLst/>
          </c:spPr>
          <c:marker>
            <c:symbol val="none"/>
          </c:marker>
          <c:cat>
            <c:numRef>
              <c:f>Munka1!$B$33:$AF$33</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Munka1!$B$37:$AF$37</c:f>
              <c:numCache>
                <c:formatCode>General</c:formatCode>
                <c:ptCount val="31"/>
                <c:pt idx="17">
                  <c:v>1.9967160084689264</c:v>
                </c:pt>
                <c:pt idx="18" formatCode="_-* #,##0.000\ _F_t_-;\-* #,##0.000\ _F_t_-;_-* &quot;-&quot;??\ _F_t_-;_-@_-">
                  <c:v>1.86891165166803</c:v>
                </c:pt>
                <c:pt idx="19" formatCode="_-* #,##0.000\ _F_t_-;\-* #,##0.000\ _F_t_-;_-* &quot;-&quot;??\ _F_t_-;_-@_-">
                  <c:v>1.7645282040446204</c:v>
                </c:pt>
                <c:pt idx="20" formatCode="_-* #,##0.000\ _F_t_-;\-* #,##0.000\ _F_t_-;_-* &quot;-&quot;??\ _F_t_-;_-@_-">
                  <c:v>1.7064295308305992</c:v>
                </c:pt>
                <c:pt idx="21" formatCode="_-* #,##0.000\ _F_t_-;\-* #,##0.000\ _F_t_-;_-* &quot;-&quot;??\ _F_t_-;_-@_-">
                  <c:v>1.6502026610397817</c:v>
                </c:pt>
                <c:pt idx="22" formatCode="_-* #,##0.000\ _F_t_-;\-* #,##0.000\ _F_t_-;_-* &quot;-&quot;??\ _F_t_-;_-@_-">
                  <c:v>1.5956057807823905</c:v>
                </c:pt>
                <c:pt idx="23" formatCode="_-* #,##0.000\ _F_t_-;\-* #,##0.000\ _F_t_-;_-* &quot;-&quot;??\ _F_t_-;_-@_-">
                  <c:v>1.5425947691677653</c:v>
                </c:pt>
                <c:pt idx="24" formatCode="_-* #,##0.000\ _F_t_-;\-* #,##0.000\ _F_t_-;_-* &quot;-&quot;??\ _F_t_-;_-@_-">
                  <c:v>1.4911266495193054</c:v>
                </c:pt>
                <c:pt idx="25" formatCode="_-* #,##0.000\ _F_t_-;\-* #,##0.000\ _F_t_-;_-* &quot;-&quot;??\ _F_t_-;_-@_-">
                  <c:v>1.4411595605578393</c:v>
                </c:pt>
                <c:pt idx="26" formatCode="_-* #,##0.000\ _F_t_-;\-* #,##0.000\ _F_t_-;_-* &quot;-&quot;??\ _F_t_-;_-@_-">
                  <c:v>1.4068170632555659</c:v>
                </c:pt>
                <c:pt idx="27" formatCode="_-* #,##0.000\ _F_t_-;\-* #,##0.000\ _F_t_-;_-* &quot;-&quot;??\ _F_t_-;_-@_-">
                  <c:v>1.3732852937302411</c:v>
                </c:pt>
                <c:pt idx="28" formatCode="_-* #,##0.000\ _F_t_-;\-* #,##0.000\ _F_t_-;_-* &quot;-&quot;??\ _F_t_-;_-@_-">
                  <c:v>1.3405452617072608</c:v>
                </c:pt>
                <c:pt idx="29" formatCode="_-* #,##0.000\ _F_t_-;\-* #,##0.000\ _F_t_-;_-* &quot;-&quot;??\ _F_t_-;_-@_-">
                  <c:v>1.3085784188167562</c:v>
                </c:pt>
                <c:pt idx="30" formatCode="_-* #,##0.000\ _F_t_-;\-* #,##0.000\ _F_t_-;_-* &quot;-&quot;??\ _F_t_-;_-@_-">
                  <c:v>1.2861760735293379</c:v>
                </c:pt>
              </c:numCache>
            </c:numRef>
          </c:val>
          <c:smooth val="0"/>
          <c:extLst xmlns:c16r2="http://schemas.microsoft.com/office/drawing/2015/06/chart">
            <c:ext xmlns:c16="http://schemas.microsoft.com/office/drawing/2014/chart" uri="{C3380CC4-5D6E-409C-BE32-E72D297353CC}">
              <c16:uniqueId val="{00000004-F5E3-4AA0-B0A4-71C5F7B812D5}"/>
            </c:ext>
          </c:extLst>
        </c:ser>
        <c:dLbls>
          <c:showLegendKey val="0"/>
          <c:showVal val="0"/>
          <c:showCatName val="0"/>
          <c:showSerName val="0"/>
          <c:showPercent val="0"/>
          <c:showBubbleSize val="0"/>
        </c:dLbls>
        <c:marker val="1"/>
        <c:smooth val="0"/>
        <c:axId val="116544256"/>
        <c:axId val="116533888"/>
      </c:lineChart>
      <c:catAx>
        <c:axId val="1187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hu-HU"/>
          </a:p>
        </c:txPr>
        <c:crossAx val="116531968"/>
        <c:crosses val="autoZero"/>
        <c:auto val="1"/>
        <c:lblAlgn val="ctr"/>
        <c:lblOffset val="100"/>
        <c:noMultiLvlLbl val="0"/>
      </c:catAx>
      <c:valAx>
        <c:axId val="116531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lgn="ctr" rtl="0">
                  <a:defRPr/>
                </a:pPr>
                <a:r>
                  <a:rPr lang="hu-HU"/>
                  <a:t>toe/million HUF</a:t>
                </a:r>
              </a:p>
            </c:rich>
          </c:tx>
          <c:layout>
            <c:manualLayout>
              <c:xMode val="edge"/>
              <c:yMode val="edge"/>
              <c:x val="8.4136275728691808E-3"/>
              <c:y val="0.21398899656773671"/>
            </c:manualLayout>
          </c:layout>
          <c:overlay val="0"/>
          <c:spPr>
            <a:noFill/>
            <a:ln>
              <a:noFill/>
            </a:ln>
            <a:effectLst/>
          </c:spPr>
        </c:title>
        <c:numFmt formatCode="_-* #,##0.000\ _F_t_-;\-* #,##0.000\ _F_t_-;_-* &quot;-&quot;??\ _F_t_-;_-@_-" sourceLinked="1"/>
        <c:majorTickMark val="none"/>
        <c:minorTickMark val="none"/>
        <c:tickLblPos val="nextTo"/>
        <c:spPr>
          <a:noFill/>
          <a:ln>
            <a:noFill/>
          </a:ln>
          <a:effectLst/>
        </c:spPr>
        <c:txPr>
          <a:bodyPr rot="-60000000" vert="horz"/>
          <a:lstStyle/>
          <a:p>
            <a:pPr>
              <a:defRPr/>
            </a:pPr>
            <a:endParaRPr lang="hu-HU"/>
          </a:p>
        </c:txPr>
        <c:crossAx val="118750208"/>
        <c:crosses val="autoZero"/>
        <c:crossBetween val="between"/>
      </c:valAx>
      <c:valAx>
        <c:axId val="116533888"/>
        <c:scaling>
          <c:orientation val="minMax"/>
        </c:scaling>
        <c:delete val="0"/>
        <c:axPos val="r"/>
        <c:title>
          <c:tx>
            <c:rich>
              <a:bodyPr rot="-5400000" vert="horz"/>
              <a:lstStyle/>
              <a:p>
                <a:pPr>
                  <a:defRPr/>
                </a:pPr>
                <a:r>
                  <a:rPr lang="hu-HU"/>
                  <a:t>t CO2eq/million HUF</a:t>
                </a:r>
              </a:p>
            </c:rich>
          </c:tx>
          <c:layout>
            <c:manualLayout>
              <c:xMode val="edge"/>
              <c:yMode val="edge"/>
              <c:x val="0.94498566790993233"/>
              <c:y val="0.18032707450030286"/>
            </c:manualLayout>
          </c:layout>
          <c:overlay val="0"/>
          <c:spPr>
            <a:noFill/>
            <a:ln>
              <a:noFill/>
            </a:ln>
            <a:effectLst/>
          </c:spPr>
        </c:title>
        <c:numFmt formatCode="_-* #,##0.000\ _F_t_-;\-* #,##0.000\ _F_t_-;_-* &quot;-&quot;??\ _F_t_-;_-@_-" sourceLinked="1"/>
        <c:majorTickMark val="out"/>
        <c:minorTickMark val="none"/>
        <c:tickLblPos val="nextTo"/>
        <c:spPr>
          <a:noFill/>
          <a:ln>
            <a:noFill/>
          </a:ln>
          <a:effectLst/>
        </c:spPr>
        <c:txPr>
          <a:bodyPr rot="-60000000" vert="horz"/>
          <a:lstStyle/>
          <a:p>
            <a:pPr>
              <a:defRPr/>
            </a:pPr>
            <a:endParaRPr lang="hu-HU"/>
          </a:p>
        </c:txPr>
        <c:crossAx val="116544256"/>
        <c:crosses val="max"/>
        <c:crossBetween val="between"/>
      </c:valAx>
      <c:catAx>
        <c:axId val="116544256"/>
        <c:scaling>
          <c:orientation val="minMax"/>
        </c:scaling>
        <c:delete val="1"/>
        <c:axPos val="b"/>
        <c:numFmt formatCode="General" sourceLinked="1"/>
        <c:majorTickMark val="out"/>
        <c:minorTickMark val="none"/>
        <c:tickLblPos val="nextTo"/>
        <c:crossAx val="116533888"/>
        <c:crosses val="autoZero"/>
        <c:auto val="1"/>
        <c:lblAlgn val="ctr"/>
        <c:lblOffset val="100"/>
        <c:noMultiLvlLbl val="0"/>
      </c:catAx>
      <c:spPr>
        <a:noFill/>
        <a:ln>
          <a:noFill/>
        </a:ln>
        <a:effectLst/>
      </c:spPr>
    </c:plotArea>
    <c:legend>
      <c:legendPos val="b"/>
      <c:legendEntry>
        <c:idx val="1"/>
        <c:delete val="1"/>
      </c:legendEntry>
      <c:legendEntry>
        <c:idx val="3"/>
        <c:delete val="1"/>
      </c:legendEntry>
      <c:layout>
        <c:manualLayout>
          <c:xMode val="edge"/>
          <c:yMode val="edge"/>
          <c:x val="0.13257839480591241"/>
          <c:y val="0.88558903694730462"/>
          <c:w val="0.73484321038817513"/>
          <c:h val="9.5180193821926107E-2"/>
        </c:manualLayout>
      </c:layout>
      <c:overlay val="0"/>
      <c:spPr>
        <a:noFill/>
        <a:ln>
          <a:noFill/>
        </a:ln>
        <a:effectLst/>
      </c:spPr>
      <c:txPr>
        <a:bodyPr rot="0" vert="horz"/>
        <a:lstStyle/>
        <a:p>
          <a:pPr>
            <a:defRPr/>
          </a:pPr>
          <a:endParaRPr lang="hu-H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200">
          <a:latin typeface="Arial" pitchFamily="34" charset="0"/>
          <a:cs typeface="Arial" pitchFamily="34" charset="0"/>
        </a:defRPr>
      </a:pPr>
      <a:endParaRPr lang="hu-H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HU_scenarios!$G$229</c:f>
              <c:strCache>
                <c:ptCount val="1"/>
                <c:pt idx="0">
                  <c:v>Nuclear</c:v>
                </c:pt>
              </c:strCache>
            </c:strRef>
          </c:tx>
          <c:invertIfNegative val="0"/>
          <c:dLbls>
            <c:delete val="1"/>
          </c:dLbls>
          <c:cat>
            <c:strRef>
              <c:f>HU_scenarios!$H$228:$N$228</c:f>
              <c:strCache>
                <c:ptCount val="7"/>
                <c:pt idx="0">
                  <c:v>2017 fact</c:v>
                </c:pt>
                <c:pt idx="1">
                  <c:v>Existing policies</c:v>
                </c:pt>
                <c:pt idx="2">
                  <c:v>Natural gas capacity replacement</c:v>
                </c:pt>
                <c:pt idx="3">
                  <c:v>Rapid decarbonisation</c:v>
                </c:pt>
                <c:pt idx="4">
                  <c:v>Natural gas and renewables</c:v>
                </c:pt>
                <c:pt idx="5">
                  <c:v>Balanced</c:v>
                </c:pt>
                <c:pt idx="6">
                  <c:v>PV-centered</c:v>
                </c:pt>
              </c:strCache>
            </c:strRef>
          </c:cat>
          <c:val>
            <c:numRef>
              <c:f>HU_scenarios!$H$229:$N$229</c:f>
              <c:numCache>
                <c:formatCode>General</c:formatCode>
                <c:ptCount val="7"/>
                <c:pt idx="0">
                  <c:v>2000</c:v>
                </c:pt>
                <c:pt idx="1">
                  <c:v>2400</c:v>
                </c:pt>
                <c:pt idx="2">
                  <c:v>2400</c:v>
                </c:pt>
                <c:pt idx="3">
                  <c:v>2400</c:v>
                </c:pt>
                <c:pt idx="4">
                  <c:v>0</c:v>
                </c:pt>
                <c:pt idx="5">
                  <c:v>2400</c:v>
                </c:pt>
                <c:pt idx="6">
                  <c:v>2400</c:v>
                </c:pt>
              </c:numCache>
            </c:numRef>
          </c:val>
          <c:extLst xmlns:c16r2="http://schemas.microsoft.com/office/drawing/2015/06/chart">
            <c:ext xmlns:c16="http://schemas.microsoft.com/office/drawing/2014/chart" uri="{C3380CC4-5D6E-409C-BE32-E72D297353CC}">
              <c16:uniqueId val="{00000000-EBEB-488C-BE42-B55D3E4B9E1B}"/>
            </c:ext>
          </c:extLst>
        </c:ser>
        <c:ser>
          <c:idx val="1"/>
          <c:order val="1"/>
          <c:tx>
            <c:strRef>
              <c:f>HU_scenarios!$G$230</c:f>
              <c:strCache>
                <c:ptCount val="1"/>
                <c:pt idx="0">
                  <c:v>Coal</c:v>
                </c:pt>
              </c:strCache>
            </c:strRef>
          </c:tx>
          <c:spPr>
            <a:solidFill>
              <a:schemeClr val="tx1"/>
            </a:solidFill>
            <a:ln>
              <a:noFill/>
            </a:ln>
          </c:spPr>
          <c:invertIfNegative val="0"/>
          <c:dLbls>
            <c:delete val="1"/>
          </c:dLbls>
          <c:cat>
            <c:strRef>
              <c:f>HU_scenarios!$H$228:$N$228</c:f>
              <c:strCache>
                <c:ptCount val="7"/>
                <c:pt idx="0">
                  <c:v>2017 fact</c:v>
                </c:pt>
                <c:pt idx="1">
                  <c:v>Existing policies</c:v>
                </c:pt>
                <c:pt idx="2">
                  <c:v>Natural gas capacity replacement</c:v>
                </c:pt>
                <c:pt idx="3">
                  <c:v>Rapid decarbonisation</c:v>
                </c:pt>
                <c:pt idx="4">
                  <c:v>Natural gas and renewables</c:v>
                </c:pt>
                <c:pt idx="5">
                  <c:v>Balanced</c:v>
                </c:pt>
                <c:pt idx="6">
                  <c:v>PV-centered</c:v>
                </c:pt>
              </c:strCache>
            </c:strRef>
          </c:cat>
          <c:val>
            <c:numRef>
              <c:f>HU_scenarios!$H$230:$N$230</c:f>
              <c:numCache>
                <c:formatCode>General</c:formatCode>
                <c:ptCount val="7"/>
                <c:pt idx="0">
                  <c:v>896</c:v>
                </c:pt>
                <c:pt idx="1">
                  <c:v>0</c:v>
                </c:pt>
                <c:pt idx="2">
                  <c:v>0</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1-EBEB-488C-BE42-B55D3E4B9E1B}"/>
            </c:ext>
          </c:extLst>
        </c:ser>
        <c:ser>
          <c:idx val="2"/>
          <c:order val="2"/>
          <c:tx>
            <c:strRef>
              <c:f>HU_scenarios!$G$231</c:f>
              <c:strCache>
                <c:ptCount val="1"/>
                <c:pt idx="0">
                  <c:v>Natural gas</c:v>
                </c:pt>
              </c:strCache>
            </c:strRef>
          </c:tx>
          <c:spPr>
            <a:solidFill>
              <a:schemeClr val="bg1">
                <a:lumMod val="50000"/>
              </a:schemeClr>
            </a:solidFill>
          </c:spPr>
          <c:invertIfNegative val="0"/>
          <c:dLbls>
            <c:delete val="1"/>
          </c:dLbls>
          <c:cat>
            <c:strRef>
              <c:f>HU_scenarios!$H$228:$N$228</c:f>
              <c:strCache>
                <c:ptCount val="7"/>
                <c:pt idx="0">
                  <c:v>2017 fact</c:v>
                </c:pt>
                <c:pt idx="1">
                  <c:v>Existing policies</c:v>
                </c:pt>
                <c:pt idx="2">
                  <c:v>Natural gas capacity replacement</c:v>
                </c:pt>
                <c:pt idx="3">
                  <c:v>Rapid decarbonisation</c:v>
                </c:pt>
                <c:pt idx="4">
                  <c:v>Natural gas and renewables</c:v>
                </c:pt>
                <c:pt idx="5">
                  <c:v>Balanced</c:v>
                </c:pt>
                <c:pt idx="6">
                  <c:v>PV-centered</c:v>
                </c:pt>
              </c:strCache>
            </c:strRef>
          </c:cat>
          <c:val>
            <c:numRef>
              <c:f>HU_scenarios!$H$231:$N$231</c:f>
              <c:numCache>
                <c:formatCode>General</c:formatCode>
                <c:ptCount val="7"/>
                <c:pt idx="0">
                  <c:v>3415</c:v>
                </c:pt>
                <c:pt idx="1">
                  <c:v>481</c:v>
                </c:pt>
                <c:pt idx="2">
                  <c:v>1981</c:v>
                </c:pt>
                <c:pt idx="3">
                  <c:v>400</c:v>
                </c:pt>
                <c:pt idx="4" formatCode="0">
                  <c:v>2305.3589999999999</c:v>
                </c:pt>
                <c:pt idx="5">
                  <c:v>1981</c:v>
                </c:pt>
                <c:pt idx="6">
                  <c:v>1981</c:v>
                </c:pt>
              </c:numCache>
            </c:numRef>
          </c:val>
          <c:extLst xmlns:c16r2="http://schemas.microsoft.com/office/drawing/2015/06/chart">
            <c:ext xmlns:c16="http://schemas.microsoft.com/office/drawing/2014/chart" uri="{C3380CC4-5D6E-409C-BE32-E72D297353CC}">
              <c16:uniqueId val="{00000002-EBEB-488C-BE42-B55D3E4B9E1B}"/>
            </c:ext>
          </c:extLst>
        </c:ser>
        <c:ser>
          <c:idx val="3"/>
          <c:order val="3"/>
          <c:tx>
            <c:strRef>
              <c:f>HU_scenarios!$G$232</c:f>
              <c:strCache>
                <c:ptCount val="1"/>
                <c:pt idx="0">
                  <c:v>Oil</c:v>
                </c:pt>
              </c:strCache>
            </c:strRef>
          </c:tx>
          <c:invertIfNegative val="0"/>
          <c:dLbls>
            <c:delete val="1"/>
          </c:dLbls>
          <c:cat>
            <c:strRef>
              <c:f>HU_scenarios!$H$228:$N$228</c:f>
              <c:strCache>
                <c:ptCount val="7"/>
                <c:pt idx="0">
                  <c:v>2017 fact</c:v>
                </c:pt>
                <c:pt idx="1">
                  <c:v>Existing policies</c:v>
                </c:pt>
                <c:pt idx="2">
                  <c:v>Natural gas capacity replacement</c:v>
                </c:pt>
                <c:pt idx="3">
                  <c:v>Rapid decarbonisation</c:v>
                </c:pt>
                <c:pt idx="4">
                  <c:v>Natural gas and renewables</c:v>
                </c:pt>
                <c:pt idx="5">
                  <c:v>Balanced</c:v>
                </c:pt>
                <c:pt idx="6">
                  <c:v>PV-centered</c:v>
                </c:pt>
              </c:strCache>
            </c:strRef>
          </c:cat>
          <c:val>
            <c:numRef>
              <c:f>HU_scenarios!$H$232:$N$232</c:f>
              <c:numCache>
                <c:formatCode>General</c:formatCode>
                <c:ptCount val="7"/>
                <c:pt idx="0">
                  <c:v>410</c:v>
                </c:pt>
                <c:pt idx="1">
                  <c:v>0</c:v>
                </c:pt>
                <c:pt idx="2">
                  <c:v>0</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3-EBEB-488C-BE42-B55D3E4B9E1B}"/>
            </c:ext>
          </c:extLst>
        </c:ser>
        <c:ser>
          <c:idx val="4"/>
          <c:order val="4"/>
          <c:tx>
            <c:strRef>
              <c:f>HU_scenarios!$G$233</c:f>
              <c:strCache>
                <c:ptCount val="1"/>
                <c:pt idx="0">
                  <c:v>PV</c:v>
                </c:pt>
              </c:strCache>
            </c:strRef>
          </c:tx>
          <c:spPr>
            <a:solidFill>
              <a:srgbClr val="FFFF00"/>
            </a:solidFill>
          </c:spPr>
          <c:invertIfNegative val="0"/>
          <c:dLbls>
            <c:delete val="1"/>
          </c:dLbls>
          <c:cat>
            <c:strRef>
              <c:f>HU_scenarios!$H$228:$N$228</c:f>
              <c:strCache>
                <c:ptCount val="7"/>
                <c:pt idx="0">
                  <c:v>2017 fact</c:v>
                </c:pt>
                <c:pt idx="1">
                  <c:v>Existing policies</c:v>
                </c:pt>
                <c:pt idx="2">
                  <c:v>Natural gas capacity replacement</c:v>
                </c:pt>
                <c:pt idx="3">
                  <c:v>Rapid decarbonisation</c:v>
                </c:pt>
                <c:pt idx="4">
                  <c:v>Natural gas and renewables</c:v>
                </c:pt>
                <c:pt idx="5">
                  <c:v>Balanced</c:v>
                </c:pt>
                <c:pt idx="6">
                  <c:v>PV-centered</c:v>
                </c:pt>
              </c:strCache>
            </c:strRef>
          </c:cat>
          <c:val>
            <c:numRef>
              <c:f>HU_scenarios!$H$233:$N$233</c:f>
              <c:numCache>
                <c:formatCode>0</c:formatCode>
                <c:ptCount val="7"/>
                <c:pt idx="0" formatCode="General">
                  <c:v>500</c:v>
                </c:pt>
                <c:pt idx="1">
                  <c:v>8576.9230769230853</c:v>
                </c:pt>
                <c:pt idx="2">
                  <c:v>9321.0000000000091</c:v>
                </c:pt>
                <c:pt idx="3">
                  <c:v>8576.9230769230853</c:v>
                </c:pt>
                <c:pt idx="4">
                  <c:v>8576.9230769230853</c:v>
                </c:pt>
                <c:pt idx="5">
                  <c:v>7176.0683760683696</c:v>
                </c:pt>
                <c:pt idx="6" formatCode="General">
                  <c:v>11973</c:v>
                </c:pt>
              </c:numCache>
            </c:numRef>
          </c:val>
          <c:extLst xmlns:c16r2="http://schemas.microsoft.com/office/drawing/2015/06/chart">
            <c:ext xmlns:c16="http://schemas.microsoft.com/office/drawing/2014/chart" uri="{C3380CC4-5D6E-409C-BE32-E72D297353CC}">
              <c16:uniqueId val="{00000004-EBEB-488C-BE42-B55D3E4B9E1B}"/>
            </c:ext>
          </c:extLst>
        </c:ser>
        <c:ser>
          <c:idx val="5"/>
          <c:order val="5"/>
          <c:tx>
            <c:strRef>
              <c:f>HU_scenarios!$G$234</c:f>
              <c:strCache>
                <c:ptCount val="1"/>
                <c:pt idx="0">
                  <c:v>Wind</c:v>
                </c:pt>
              </c:strCache>
            </c:strRef>
          </c:tx>
          <c:spPr>
            <a:solidFill>
              <a:srgbClr val="FF0000"/>
            </a:solidFill>
          </c:spPr>
          <c:invertIfNegative val="0"/>
          <c:dLbls>
            <c:delete val="1"/>
          </c:dLbls>
          <c:cat>
            <c:strRef>
              <c:f>HU_scenarios!$H$228:$N$228</c:f>
              <c:strCache>
                <c:ptCount val="7"/>
                <c:pt idx="0">
                  <c:v>2017 fact</c:v>
                </c:pt>
                <c:pt idx="1">
                  <c:v>Existing policies</c:v>
                </c:pt>
                <c:pt idx="2">
                  <c:v>Natural gas capacity replacement</c:v>
                </c:pt>
                <c:pt idx="3">
                  <c:v>Rapid decarbonisation</c:v>
                </c:pt>
                <c:pt idx="4">
                  <c:v>Natural gas and renewables</c:v>
                </c:pt>
                <c:pt idx="5">
                  <c:v>Balanced</c:v>
                </c:pt>
                <c:pt idx="6">
                  <c:v>PV-centered</c:v>
                </c:pt>
              </c:strCache>
            </c:strRef>
          </c:cat>
          <c:val>
            <c:numRef>
              <c:f>HU_scenarios!$H$234:$N$234</c:f>
              <c:numCache>
                <c:formatCode>General</c:formatCode>
                <c:ptCount val="7"/>
                <c:pt idx="0">
                  <c:v>329</c:v>
                </c:pt>
                <c:pt idx="1">
                  <c:v>330</c:v>
                </c:pt>
                <c:pt idx="2">
                  <c:v>0</c:v>
                </c:pt>
                <c:pt idx="3">
                  <c:v>2670</c:v>
                </c:pt>
                <c:pt idx="4">
                  <c:v>2670</c:v>
                </c:pt>
                <c:pt idx="5">
                  <c:v>2670</c:v>
                </c:pt>
                <c:pt idx="6">
                  <c:v>330</c:v>
                </c:pt>
              </c:numCache>
            </c:numRef>
          </c:val>
          <c:extLst xmlns:c16r2="http://schemas.microsoft.com/office/drawing/2015/06/chart">
            <c:ext xmlns:c16="http://schemas.microsoft.com/office/drawing/2014/chart" uri="{C3380CC4-5D6E-409C-BE32-E72D297353CC}">
              <c16:uniqueId val="{00000005-EBEB-488C-BE42-B55D3E4B9E1B}"/>
            </c:ext>
          </c:extLst>
        </c:ser>
        <c:ser>
          <c:idx val="6"/>
          <c:order val="6"/>
          <c:tx>
            <c:strRef>
              <c:f>HU_scenarios!$G$235</c:f>
              <c:strCache>
                <c:ptCount val="1"/>
                <c:pt idx="0">
                  <c:v>Biomass</c:v>
                </c:pt>
              </c:strCache>
            </c:strRef>
          </c:tx>
          <c:spPr>
            <a:solidFill>
              <a:srgbClr val="92D050"/>
            </a:solidFill>
          </c:spPr>
          <c:invertIfNegative val="0"/>
          <c:dLbls>
            <c:delete val="1"/>
          </c:dLbls>
          <c:cat>
            <c:strRef>
              <c:f>HU_scenarios!$H$228:$N$228</c:f>
              <c:strCache>
                <c:ptCount val="7"/>
                <c:pt idx="0">
                  <c:v>2017 fact</c:v>
                </c:pt>
                <c:pt idx="1">
                  <c:v>Existing policies</c:v>
                </c:pt>
                <c:pt idx="2">
                  <c:v>Natural gas capacity replacement</c:v>
                </c:pt>
                <c:pt idx="3">
                  <c:v>Rapid decarbonisation</c:v>
                </c:pt>
                <c:pt idx="4">
                  <c:v>Natural gas and renewables</c:v>
                </c:pt>
                <c:pt idx="5">
                  <c:v>Balanced</c:v>
                </c:pt>
                <c:pt idx="6">
                  <c:v>PV-centered</c:v>
                </c:pt>
              </c:strCache>
            </c:strRef>
          </c:cat>
          <c:val>
            <c:numRef>
              <c:f>HU_scenarios!$H$235:$N$235</c:f>
              <c:numCache>
                <c:formatCode>0</c:formatCode>
                <c:ptCount val="7"/>
                <c:pt idx="0" formatCode="General">
                  <c:v>400</c:v>
                </c:pt>
                <c:pt idx="1">
                  <c:v>615.38461538461434</c:v>
                </c:pt>
                <c:pt idx="2" formatCode="General">
                  <c:v>556</c:v>
                </c:pt>
                <c:pt idx="3">
                  <c:v>1234.6153846153857</c:v>
                </c:pt>
                <c:pt idx="4">
                  <c:v>1234.6153846153857</c:v>
                </c:pt>
                <c:pt idx="5">
                  <c:v>1234.6153846153857</c:v>
                </c:pt>
                <c:pt idx="6" formatCode="General">
                  <c:v>1235</c:v>
                </c:pt>
              </c:numCache>
            </c:numRef>
          </c:val>
          <c:extLst xmlns:c16r2="http://schemas.microsoft.com/office/drawing/2015/06/chart">
            <c:ext xmlns:c16="http://schemas.microsoft.com/office/drawing/2014/chart" uri="{C3380CC4-5D6E-409C-BE32-E72D297353CC}">
              <c16:uniqueId val="{00000006-EBEB-488C-BE42-B55D3E4B9E1B}"/>
            </c:ext>
          </c:extLst>
        </c:ser>
        <c:ser>
          <c:idx val="7"/>
          <c:order val="7"/>
          <c:tx>
            <c:strRef>
              <c:f>HU_scenarios!$G$236</c:f>
              <c:strCache>
                <c:ptCount val="1"/>
                <c:pt idx="0">
                  <c:v>Other renewable</c:v>
                </c:pt>
              </c:strCache>
            </c:strRef>
          </c:tx>
          <c:invertIfNegative val="0"/>
          <c:dLbls>
            <c:delete val="1"/>
          </c:dLbls>
          <c:cat>
            <c:strRef>
              <c:f>HU_scenarios!$H$228:$N$228</c:f>
              <c:strCache>
                <c:ptCount val="7"/>
                <c:pt idx="0">
                  <c:v>2017 fact</c:v>
                </c:pt>
                <c:pt idx="1">
                  <c:v>Existing policies</c:v>
                </c:pt>
                <c:pt idx="2">
                  <c:v>Natural gas capacity replacement</c:v>
                </c:pt>
                <c:pt idx="3">
                  <c:v>Rapid decarbonisation</c:v>
                </c:pt>
                <c:pt idx="4">
                  <c:v>Natural gas and renewables</c:v>
                </c:pt>
                <c:pt idx="5">
                  <c:v>Balanced</c:v>
                </c:pt>
                <c:pt idx="6">
                  <c:v>PV-centered</c:v>
                </c:pt>
              </c:strCache>
            </c:strRef>
          </c:cat>
          <c:val>
            <c:numRef>
              <c:f>HU_scenarios!$H$236:$N$236</c:f>
              <c:numCache>
                <c:formatCode>General</c:formatCode>
                <c:ptCount val="7"/>
                <c:pt idx="0">
                  <c:v>59</c:v>
                </c:pt>
                <c:pt idx="1">
                  <c:v>60</c:v>
                </c:pt>
                <c:pt idx="2">
                  <c:v>60</c:v>
                </c:pt>
                <c:pt idx="3">
                  <c:v>185</c:v>
                </c:pt>
                <c:pt idx="4">
                  <c:v>185</c:v>
                </c:pt>
                <c:pt idx="5">
                  <c:v>185</c:v>
                </c:pt>
                <c:pt idx="6">
                  <c:v>185</c:v>
                </c:pt>
              </c:numCache>
            </c:numRef>
          </c:val>
          <c:extLst xmlns:c16r2="http://schemas.microsoft.com/office/drawing/2015/06/chart">
            <c:ext xmlns:c16="http://schemas.microsoft.com/office/drawing/2014/chart" uri="{C3380CC4-5D6E-409C-BE32-E72D297353CC}">
              <c16:uniqueId val="{00000007-EBEB-488C-BE42-B55D3E4B9E1B}"/>
            </c:ext>
          </c:extLst>
        </c:ser>
        <c:dLbls>
          <c:dLblPos val="ctr"/>
          <c:showLegendKey val="0"/>
          <c:showVal val="1"/>
          <c:showCatName val="0"/>
          <c:showSerName val="0"/>
          <c:showPercent val="0"/>
          <c:showBubbleSize val="0"/>
        </c:dLbls>
        <c:gapWidth val="150"/>
        <c:overlap val="100"/>
        <c:axId val="118658944"/>
        <c:axId val="118660480"/>
      </c:barChart>
      <c:catAx>
        <c:axId val="118658944"/>
        <c:scaling>
          <c:orientation val="minMax"/>
        </c:scaling>
        <c:delete val="0"/>
        <c:axPos val="b"/>
        <c:numFmt formatCode="General" sourceLinked="0"/>
        <c:majorTickMark val="out"/>
        <c:minorTickMark val="none"/>
        <c:tickLblPos val="nextTo"/>
        <c:txPr>
          <a:bodyPr/>
          <a:lstStyle/>
          <a:p>
            <a:pPr>
              <a:defRPr sz="1200"/>
            </a:pPr>
            <a:endParaRPr lang="hu-HU"/>
          </a:p>
        </c:txPr>
        <c:crossAx val="118660480"/>
        <c:crosses val="autoZero"/>
        <c:auto val="1"/>
        <c:lblAlgn val="ctr"/>
        <c:lblOffset val="100"/>
        <c:noMultiLvlLbl val="0"/>
      </c:catAx>
      <c:valAx>
        <c:axId val="118660480"/>
        <c:scaling>
          <c:orientation val="minMax"/>
        </c:scaling>
        <c:delete val="0"/>
        <c:axPos val="l"/>
        <c:majorGridlines/>
        <c:title>
          <c:tx>
            <c:rich>
              <a:bodyPr rot="-5400000" vert="horz"/>
              <a:lstStyle/>
              <a:p>
                <a:pPr>
                  <a:defRPr sz="1200"/>
                </a:pPr>
                <a:r>
                  <a:rPr lang="hu-HU" sz="1200"/>
                  <a:t>Installed capacity</a:t>
                </a:r>
                <a:r>
                  <a:rPr lang="en-US" sz="1200"/>
                  <a:t>, MW</a:t>
                </a:r>
              </a:p>
            </c:rich>
          </c:tx>
          <c:layout/>
          <c:overlay val="0"/>
        </c:title>
        <c:numFmt formatCode="General" sourceLinked="1"/>
        <c:majorTickMark val="out"/>
        <c:minorTickMark val="none"/>
        <c:tickLblPos val="nextTo"/>
        <c:crossAx val="118658944"/>
        <c:crosses val="autoZero"/>
        <c:crossBetween val="between"/>
      </c:valAx>
    </c:plotArea>
    <c:legend>
      <c:legendPos val="b"/>
      <c:layout/>
      <c:overlay val="0"/>
      <c:txPr>
        <a:bodyPr/>
        <a:lstStyle/>
        <a:p>
          <a:pPr>
            <a:defRPr sz="1200"/>
          </a:pPr>
          <a:endParaRPr lang="hu-HU"/>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Munka5!$A$10</c:f>
              <c:strCache>
                <c:ptCount val="1"/>
                <c:pt idx="0">
                  <c:v>Hydro</c:v>
                </c:pt>
              </c:strCache>
            </c:strRef>
          </c:tx>
          <c:spPr>
            <a:solidFill>
              <a:srgbClr val="0070C0"/>
            </a:solidFill>
          </c:spPr>
          <c:invertIfNegative val="0"/>
          <c:cat>
            <c:strRef>
              <c:f>Munka5!$B$9:$U$9</c:f>
              <c:strCache>
                <c:ptCount val="20"/>
                <c:pt idx="0">
                  <c:v>Austria-2017</c:v>
                </c:pt>
                <c:pt idx="1">
                  <c:v>Austria-2030</c:v>
                </c:pt>
                <c:pt idx="2">
                  <c:v>Czechia-2017</c:v>
                </c:pt>
                <c:pt idx="3">
                  <c:v>Czechia-2030</c:v>
                </c:pt>
                <c:pt idx="4">
                  <c:v>Croatia-2017</c:v>
                </c:pt>
                <c:pt idx="5">
                  <c:v>Croatia-2030</c:v>
                </c:pt>
                <c:pt idx="6">
                  <c:v>Poland-2017</c:v>
                </c:pt>
                <c:pt idx="7">
                  <c:v>Poland-2030</c:v>
                </c:pt>
                <c:pt idx="8">
                  <c:v>Hungary-2017</c:v>
                </c:pt>
                <c:pt idx="9">
                  <c:v>Hungary-2030</c:v>
                </c:pt>
                <c:pt idx="10">
                  <c:v>Romania-2017</c:v>
                </c:pt>
                <c:pt idx="11">
                  <c:v>Romania-2030</c:v>
                </c:pt>
                <c:pt idx="12">
                  <c:v>Serbia-2017</c:v>
                </c:pt>
                <c:pt idx="13">
                  <c:v>Serbia-2030</c:v>
                </c:pt>
                <c:pt idx="14">
                  <c:v>Slovakia-2017</c:v>
                </c:pt>
                <c:pt idx="15">
                  <c:v>Slovakia-2030</c:v>
                </c:pt>
                <c:pt idx="16">
                  <c:v>Slovenia-2017</c:v>
                </c:pt>
                <c:pt idx="17">
                  <c:v>Slovenia-2030</c:v>
                </c:pt>
                <c:pt idx="18">
                  <c:v>Overall-2017</c:v>
                </c:pt>
                <c:pt idx="19">
                  <c:v>Overall-2030</c:v>
                </c:pt>
              </c:strCache>
            </c:strRef>
          </c:cat>
          <c:val>
            <c:numRef>
              <c:f>Munka5!$B$10:$U$10</c:f>
              <c:numCache>
                <c:formatCode>0.0</c:formatCode>
                <c:ptCount val="20"/>
                <c:pt idx="0">
                  <c:v>41516.238343016383</c:v>
                </c:pt>
                <c:pt idx="1">
                  <c:v>42178.803219500609</c:v>
                </c:pt>
                <c:pt idx="2">
                  <c:v>2228.0368755468626</c:v>
                </c:pt>
                <c:pt idx="3">
                  <c:v>1974.1682460000002</c:v>
                </c:pt>
                <c:pt idx="4">
                  <c:v>6887.1408491174207</c:v>
                </c:pt>
                <c:pt idx="5">
                  <c:v>7140.8200000000006</c:v>
                </c:pt>
                <c:pt idx="6">
                  <c:v>2326.9312733560096</c:v>
                </c:pt>
                <c:pt idx="7">
                  <c:v>3000</c:v>
                </c:pt>
                <c:pt idx="8">
                  <c:v>231.64648262630956</c:v>
                </c:pt>
                <c:pt idx="9">
                  <c:v>244</c:v>
                </c:pt>
                <c:pt idx="10">
                  <c:v>16443.25662484299</c:v>
                </c:pt>
                <c:pt idx="11">
                  <c:v>17538.04</c:v>
                </c:pt>
                <c:pt idx="12">
                  <c:v>10564.564481337184</c:v>
                </c:pt>
                <c:pt idx="13">
                  <c:v>10564.564481337184</c:v>
                </c:pt>
                <c:pt idx="14">
                  <c:v>4294.5038603170233</c:v>
                </c:pt>
                <c:pt idx="15">
                  <c:v>4822</c:v>
                </c:pt>
                <c:pt idx="16">
                  <c:v>4463.4734591962879</c:v>
                </c:pt>
                <c:pt idx="17">
                  <c:v>3738.908575706037</c:v>
                </c:pt>
                <c:pt idx="18">
                  <c:v>88955.792249356469</c:v>
                </c:pt>
                <c:pt idx="19">
                  <c:v>91201.304522543825</c:v>
                </c:pt>
              </c:numCache>
            </c:numRef>
          </c:val>
        </c:ser>
        <c:ser>
          <c:idx val="1"/>
          <c:order val="1"/>
          <c:tx>
            <c:strRef>
              <c:f>Munka5!$A$11</c:f>
              <c:strCache>
                <c:ptCount val="1"/>
                <c:pt idx="0">
                  <c:v>Wind</c:v>
                </c:pt>
              </c:strCache>
            </c:strRef>
          </c:tx>
          <c:spPr>
            <a:solidFill>
              <a:schemeClr val="bg1">
                <a:lumMod val="65000"/>
              </a:schemeClr>
            </a:solidFill>
          </c:spPr>
          <c:invertIfNegative val="0"/>
          <c:cat>
            <c:strRef>
              <c:f>Munka5!$B$9:$U$9</c:f>
              <c:strCache>
                <c:ptCount val="20"/>
                <c:pt idx="0">
                  <c:v>Austria-2017</c:v>
                </c:pt>
                <c:pt idx="1">
                  <c:v>Austria-2030</c:v>
                </c:pt>
                <c:pt idx="2">
                  <c:v>Czechia-2017</c:v>
                </c:pt>
                <c:pt idx="3">
                  <c:v>Czechia-2030</c:v>
                </c:pt>
                <c:pt idx="4">
                  <c:v>Croatia-2017</c:v>
                </c:pt>
                <c:pt idx="5">
                  <c:v>Croatia-2030</c:v>
                </c:pt>
                <c:pt idx="6">
                  <c:v>Poland-2017</c:v>
                </c:pt>
                <c:pt idx="7">
                  <c:v>Poland-2030</c:v>
                </c:pt>
                <c:pt idx="8">
                  <c:v>Hungary-2017</c:v>
                </c:pt>
                <c:pt idx="9">
                  <c:v>Hungary-2030</c:v>
                </c:pt>
                <c:pt idx="10">
                  <c:v>Romania-2017</c:v>
                </c:pt>
                <c:pt idx="11">
                  <c:v>Romania-2030</c:v>
                </c:pt>
                <c:pt idx="12">
                  <c:v>Serbia-2017</c:v>
                </c:pt>
                <c:pt idx="13">
                  <c:v>Serbia-2030</c:v>
                </c:pt>
                <c:pt idx="14">
                  <c:v>Slovakia-2017</c:v>
                </c:pt>
                <c:pt idx="15">
                  <c:v>Slovakia-2030</c:v>
                </c:pt>
                <c:pt idx="16">
                  <c:v>Slovenia-2017</c:v>
                </c:pt>
                <c:pt idx="17">
                  <c:v>Slovenia-2030</c:v>
                </c:pt>
                <c:pt idx="18">
                  <c:v>Overall-2017</c:v>
                </c:pt>
                <c:pt idx="19">
                  <c:v>Overall-2030</c:v>
                </c:pt>
              </c:strCache>
            </c:strRef>
          </c:cat>
          <c:val>
            <c:numRef>
              <c:f>Munka5!$B$11:$U$11</c:f>
              <c:numCache>
                <c:formatCode>0.0</c:formatCode>
                <c:ptCount val="20"/>
                <c:pt idx="0">
                  <c:v>5973.5609172594668</c:v>
                </c:pt>
                <c:pt idx="1">
                  <c:v>13863.028373415096</c:v>
                </c:pt>
                <c:pt idx="2">
                  <c:v>557.59560450616027</c:v>
                </c:pt>
                <c:pt idx="3">
                  <c:v>1421.1122480000001</c:v>
                </c:pt>
                <c:pt idx="4">
                  <c:v>1205.316391122032</c:v>
                </c:pt>
                <c:pt idx="5">
                  <c:v>3547.15</c:v>
                </c:pt>
                <c:pt idx="6">
                  <c:v>13570.772274611345</c:v>
                </c:pt>
                <c:pt idx="7">
                  <c:v>32600</c:v>
                </c:pt>
                <c:pt idx="8">
                  <c:v>702.85453438831405</c:v>
                </c:pt>
                <c:pt idx="9">
                  <c:v>693</c:v>
                </c:pt>
                <c:pt idx="10">
                  <c:v>6590.8707447625193</c:v>
                </c:pt>
                <c:pt idx="11">
                  <c:v>11001.980000000001</c:v>
                </c:pt>
                <c:pt idx="12">
                  <c:v>53.003288135593209</c:v>
                </c:pt>
                <c:pt idx="13">
                  <c:v>53.003288135593209</c:v>
                </c:pt>
                <c:pt idx="14">
                  <c:v>6</c:v>
                </c:pt>
                <c:pt idx="15">
                  <c:v>560</c:v>
                </c:pt>
                <c:pt idx="16">
                  <c:v>6.2593822273204314</c:v>
                </c:pt>
                <c:pt idx="17">
                  <c:v>192.84789324829538</c:v>
                </c:pt>
                <c:pt idx="18">
                  <c:v>28666.23313701275</c:v>
                </c:pt>
                <c:pt idx="19">
                  <c:v>63932.121802798996</c:v>
                </c:pt>
              </c:numCache>
            </c:numRef>
          </c:val>
        </c:ser>
        <c:ser>
          <c:idx val="2"/>
          <c:order val="2"/>
          <c:tx>
            <c:strRef>
              <c:f>Munka5!$A$12</c:f>
              <c:strCache>
                <c:ptCount val="1"/>
                <c:pt idx="0">
                  <c:v>Solar</c:v>
                </c:pt>
              </c:strCache>
            </c:strRef>
          </c:tx>
          <c:spPr>
            <a:solidFill>
              <a:srgbClr val="FFFF00"/>
            </a:solidFill>
          </c:spPr>
          <c:invertIfNegative val="0"/>
          <c:cat>
            <c:strRef>
              <c:f>Munka5!$B$9:$U$9</c:f>
              <c:strCache>
                <c:ptCount val="20"/>
                <c:pt idx="0">
                  <c:v>Austria-2017</c:v>
                </c:pt>
                <c:pt idx="1">
                  <c:v>Austria-2030</c:v>
                </c:pt>
                <c:pt idx="2">
                  <c:v>Czechia-2017</c:v>
                </c:pt>
                <c:pt idx="3">
                  <c:v>Czechia-2030</c:v>
                </c:pt>
                <c:pt idx="4">
                  <c:v>Croatia-2017</c:v>
                </c:pt>
                <c:pt idx="5">
                  <c:v>Croatia-2030</c:v>
                </c:pt>
                <c:pt idx="6">
                  <c:v>Poland-2017</c:v>
                </c:pt>
                <c:pt idx="7">
                  <c:v>Poland-2030</c:v>
                </c:pt>
                <c:pt idx="8">
                  <c:v>Hungary-2017</c:v>
                </c:pt>
                <c:pt idx="9">
                  <c:v>Hungary-2030</c:v>
                </c:pt>
                <c:pt idx="10">
                  <c:v>Romania-2017</c:v>
                </c:pt>
                <c:pt idx="11">
                  <c:v>Romania-2030</c:v>
                </c:pt>
                <c:pt idx="12">
                  <c:v>Serbia-2017</c:v>
                </c:pt>
                <c:pt idx="13">
                  <c:v>Serbia-2030</c:v>
                </c:pt>
                <c:pt idx="14">
                  <c:v>Slovakia-2017</c:v>
                </c:pt>
                <c:pt idx="15">
                  <c:v>Slovakia-2030</c:v>
                </c:pt>
                <c:pt idx="16">
                  <c:v>Slovenia-2017</c:v>
                </c:pt>
                <c:pt idx="17">
                  <c:v>Slovenia-2030</c:v>
                </c:pt>
                <c:pt idx="18">
                  <c:v>Overall-2017</c:v>
                </c:pt>
                <c:pt idx="19">
                  <c:v>Overall-2030</c:v>
                </c:pt>
              </c:strCache>
            </c:strRef>
          </c:cat>
          <c:val>
            <c:numRef>
              <c:f>Munka5!$B$12:$U$12</c:f>
              <c:numCache>
                <c:formatCode>0.0</c:formatCode>
                <c:ptCount val="20"/>
                <c:pt idx="0">
                  <c:v>1268.971</c:v>
                </c:pt>
                <c:pt idx="1">
                  <c:v>4400.5372001585274</c:v>
                </c:pt>
                <c:pt idx="2">
                  <c:v>2193.3670000000002</c:v>
                </c:pt>
                <c:pt idx="3">
                  <c:v>2636.3909980000003</c:v>
                </c:pt>
                <c:pt idx="4">
                  <c:v>78.7</c:v>
                </c:pt>
                <c:pt idx="5">
                  <c:v>1011.8100000000001</c:v>
                </c:pt>
                <c:pt idx="6">
                  <c:v>165.46299999999999</c:v>
                </c:pt>
                <c:pt idx="7">
                  <c:v>7500</c:v>
                </c:pt>
                <c:pt idx="8">
                  <c:v>349</c:v>
                </c:pt>
                <c:pt idx="9">
                  <c:v>6579</c:v>
                </c:pt>
                <c:pt idx="10">
                  <c:v>1855.674</c:v>
                </c:pt>
                <c:pt idx="11">
                  <c:v>5000.9000000000005</c:v>
                </c:pt>
                <c:pt idx="12">
                  <c:v>13.138999999999999</c:v>
                </c:pt>
                <c:pt idx="13">
                  <c:v>13.138999999999999</c:v>
                </c:pt>
                <c:pt idx="14">
                  <c:v>506.00000000000006</c:v>
                </c:pt>
                <c:pt idx="15">
                  <c:v>750</c:v>
                </c:pt>
                <c:pt idx="16">
                  <c:v>283.86700000000002</c:v>
                </c:pt>
                <c:pt idx="17">
                  <c:v>1057.5635289156496</c:v>
                </c:pt>
                <c:pt idx="18">
                  <c:v>6714.1810000000005</c:v>
                </c:pt>
                <c:pt idx="19">
                  <c:v>28949.340727074177</c:v>
                </c:pt>
              </c:numCache>
            </c:numRef>
          </c:val>
        </c:ser>
        <c:ser>
          <c:idx val="3"/>
          <c:order val="3"/>
          <c:tx>
            <c:strRef>
              <c:f>Munka5!$A$13</c:f>
              <c:strCache>
                <c:ptCount val="1"/>
                <c:pt idx="0">
                  <c:v>Other</c:v>
                </c:pt>
              </c:strCache>
            </c:strRef>
          </c:tx>
          <c:spPr>
            <a:solidFill>
              <a:srgbClr val="92D050"/>
            </a:solidFill>
          </c:spPr>
          <c:invertIfNegative val="0"/>
          <c:cat>
            <c:strRef>
              <c:f>Munka5!$B$9:$U$9</c:f>
              <c:strCache>
                <c:ptCount val="20"/>
                <c:pt idx="0">
                  <c:v>Austria-2017</c:v>
                </c:pt>
                <c:pt idx="1">
                  <c:v>Austria-2030</c:v>
                </c:pt>
                <c:pt idx="2">
                  <c:v>Czechia-2017</c:v>
                </c:pt>
                <c:pt idx="3">
                  <c:v>Czechia-2030</c:v>
                </c:pt>
                <c:pt idx="4">
                  <c:v>Croatia-2017</c:v>
                </c:pt>
                <c:pt idx="5">
                  <c:v>Croatia-2030</c:v>
                </c:pt>
                <c:pt idx="6">
                  <c:v>Poland-2017</c:v>
                </c:pt>
                <c:pt idx="7">
                  <c:v>Poland-2030</c:v>
                </c:pt>
                <c:pt idx="8">
                  <c:v>Hungary-2017</c:v>
                </c:pt>
                <c:pt idx="9">
                  <c:v>Hungary-2030</c:v>
                </c:pt>
                <c:pt idx="10">
                  <c:v>Romania-2017</c:v>
                </c:pt>
                <c:pt idx="11">
                  <c:v>Romania-2030</c:v>
                </c:pt>
                <c:pt idx="12">
                  <c:v>Serbia-2017</c:v>
                </c:pt>
                <c:pt idx="13">
                  <c:v>Serbia-2030</c:v>
                </c:pt>
                <c:pt idx="14">
                  <c:v>Slovakia-2017</c:v>
                </c:pt>
                <c:pt idx="15">
                  <c:v>Slovakia-2030</c:v>
                </c:pt>
                <c:pt idx="16">
                  <c:v>Slovenia-2017</c:v>
                </c:pt>
                <c:pt idx="17">
                  <c:v>Slovenia-2030</c:v>
                </c:pt>
                <c:pt idx="18">
                  <c:v>Overall-2017</c:v>
                </c:pt>
                <c:pt idx="19">
                  <c:v>Overall-2030</c:v>
                </c:pt>
              </c:strCache>
            </c:strRef>
          </c:cat>
          <c:val>
            <c:numRef>
              <c:f>Munka5!$B$13:$U$13</c:f>
              <c:numCache>
                <c:formatCode>0.0</c:formatCode>
                <c:ptCount val="20"/>
                <c:pt idx="0">
                  <c:v>4640.7699999999986</c:v>
                </c:pt>
                <c:pt idx="1">
                  <c:v>3471.6902858576514</c:v>
                </c:pt>
                <c:pt idx="2">
                  <c:v>4966.9780000000001</c:v>
                </c:pt>
                <c:pt idx="3">
                  <c:v>4598.337012</c:v>
                </c:pt>
                <c:pt idx="4">
                  <c:v>525.599999999999</c:v>
                </c:pt>
                <c:pt idx="5">
                  <c:v>1349.0800000000002</c:v>
                </c:pt>
                <c:pt idx="6">
                  <c:v>6485.654999999997</c:v>
                </c:pt>
                <c:pt idx="7">
                  <c:v>14500</c:v>
                </c:pt>
                <c:pt idx="8">
                  <c:v>2141</c:v>
                </c:pt>
                <c:pt idx="9">
                  <c:v>3773</c:v>
                </c:pt>
                <c:pt idx="10">
                  <c:v>525.16799999999967</c:v>
                </c:pt>
                <c:pt idx="11">
                  <c:v>895.5100000000001</c:v>
                </c:pt>
                <c:pt idx="12">
                  <c:v>75.187999999998937</c:v>
                </c:pt>
                <c:pt idx="13">
                  <c:v>75.187999999998937</c:v>
                </c:pt>
                <c:pt idx="14">
                  <c:v>1696.0000000000002</c:v>
                </c:pt>
                <c:pt idx="15">
                  <c:v>2690</c:v>
                </c:pt>
                <c:pt idx="16">
                  <c:v>284.94199999999995</c:v>
                </c:pt>
                <c:pt idx="17">
                  <c:v>1124.4009485868685</c:v>
                </c:pt>
                <c:pt idx="18">
                  <c:v>21341.300999999992</c:v>
                </c:pt>
                <c:pt idx="19">
                  <c:v>32477.206246444519</c:v>
                </c:pt>
              </c:numCache>
            </c:numRef>
          </c:val>
        </c:ser>
        <c:dLbls>
          <c:showLegendKey val="0"/>
          <c:showVal val="0"/>
          <c:showCatName val="0"/>
          <c:showSerName val="0"/>
          <c:showPercent val="0"/>
          <c:showBubbleSize val="0"/>
        </c:dLbls>
        <c:gapWidth val="150"/>
        <c:overlap val="100"/>
        <c:axId val="118543872"/>
        <c:axId val="118545408"/>
      </c:barChart>
      <c:catAx>
        <c:axId val="118543872"/>
        <c:scaling>
          <c:orientation val="minMax"/>
        </c:scaling>
        <c:delete val="0"/>
        <c:axPos val="b"/>
        <c:numFmt formatCode="General" sourceLinked="1"/>
        <c:majorTickMark val="out"/>
        <c:minorTickMark val="none"/>
        <c:tickLblPos val="nextTo"/>
        <c:txPr>
          <a:bodyPr rot="-5400000" vert="horz"/>
          <a:lstStyle/>
          <a:p>
            <a:pPr>
              <a:defRPr/>
            </a:pPr>
            <a:endParaRPr lang="hu-HU"/>
          </a:p>
        </c:txPr>
        <c:crossAx val="118545408"/>
        <c:crosses val="autoZero"/>
        <c:auto val="1"/>
        <c:lblAlgn val="ctr"/>
        <c:lblOffset val="100"/>
        <c:noMultiLvlLbl val="0"/>
      </c:catAx>
      <c:valAx>
        <c:axId val="118545408"/>
        <c:scaling>
          <c:orientation val="minMax"/>
        </c:scaling>
        <c:delete val="0"/>
        <c:axPos val="l"/>
        <c:majorGridlines/>
        <c:numFmt formatCode="0%" sourceLinked="1"/>
        <c:majorTickMark val="out"/>
        <c:minorTickMark val="none"/>
        <c:tickLblPos val="nextTo"/>
        <c:crossAx val="118543872"/>
        <c:crosses val="autoZero"/>
        <c:crossBetween val="between"/>
      </c:valAx>
    </c:plotArea>
    <c:legend>
      <c:legendPos val="b"/>
      <c:layout/>
      <c:overlay val="0"/>
    </c:legend>
    <c:plotVisOnly val="1"/>
    <c:dispBlanksAs val="gap"/>
    <c:showDLblsOverMax val="0"/>
  </c:chart>
  <c:txPr>
    <a:bodyPr/>
    <a:lstStyle/>
    <a:p>
      <a:pPr>
        <a:defRPr sz="1100" b="0">
          <a:latin typeface="Times New Roman" panose="02020603050405020304" pitchFamily="18" charset="0"/>
          <a:cs typeface="Times New Roman" panose="02020603050405020304" pitchFamily="18" charset="0"/>
        </a:defRPr>
      </a:pPr>
      <a:endParaRPr lang="hu-H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6339860095581"/>
          <c:y val="7.9568182294432674E-2"/>
          <c:w val="0.86046603661545285"/>
          <c:h val="0.58071954518678659"/>
        </c:manualLayout>
      </c:layout>
      <c:barChart>
        <c:barDir val="col"/>
        <c:grouping val="clustered"/>
        <c:varyColors val="0"/>
        <c:ser>
          <c:idx val="0"/>
          <c:order val="0"/>
          <c:tx>
            <c:strRef>
              <c:f>Munka1!$D$2</c:f>
              <c:strCache>
                <c:ptCount val="1"/>
                <c:pt idx="0">
                  <c:v>HMKE fotovoltaikus termelők [MW](forrás: MEKH 2019 Q4-ig)</c:v>
                </c:pt>
              </c:strCache>
            </c:strRef>
          </c:tx>
          <c:spPr>
            <a:solidFill>
              <a:schemeClr val="accent1"/>
            </a:solidFill>
            <a:ln>
              <a:noFill/>
            </a:ln>
            <a:effectLst/>
          </c:spPr>
          <c:invertIfNegative val="0"/>
          <c:cat>
            <c:numRef>
              <c:f>Munka1!$C$3:$C$13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Munka1!$D$3:$D$13</c:f>
              <c:numCache>
                <c:formatCode>General</c:formatCode>
                <c:ptCount val="11"/>
                <c:pt idx="0">
                  <c:v>0.99</c:v>
                </c:pt>
                <c:pt idx="1">
                  <c:v>2.88</c:v>
                </c:pt>
                <c:pt idx="2">
                  <c:v>12.52</c:v>
                </c:pt>
                <c:pt idx="3">
                  <c:v>31.21</c:v>
                </c:pt>
                <c:pt idx="4">
                  <c:v>68.13</c:v>
                </c:pt>
                <c:pt idx="5">
                  <c:v>127.54</c:v>
                </c:pt>
                <c:pt idx="6">
                  <c:v>164.08</c:v>
                </c:pt>
                <c:pt idx="7">
                  <c:v>221.19</c:v>
                </c:pt>
                <c:pt idx="8">
                  <c:v>321.95</c:v>
                </c:pt>
                <c:pt idx="9">
                  <c:v>460.77</c:v>
                </c:pt>
                <c:pt idx="10">
                  <c:v>460.77</c:v>
                </c:pt>
              </c:numCache>
            </c:numRef>
          </c:val>
          <c:extLst xmlns:c16r2="http://schemas.microsoft.com/office/drawing/2015/06/chart">
            <c:ext xmlns:c16="http://schemas.microsoft.com/office/drawing/2014/chart" uri="{C3380CC4-5D6E-409C-BE32-E72D297353CC}">
              <c16:uniqueId val="{00000000-B6CA-48FC-8F8F-3AF1A8368ED4}"/>
            </c:ext>
          </c:extLst>
        </c:ser>
        <c:ser>
          <c:idx val="1"/>
          <c:order val="1"/>
          <c:tx>
            <c:strRef>
              <c:f>Munka1!$E$2</c:f>
              <c:strCache>
                <c:ptCount val="1"/>
                <c:pt idx="0">
                  <c:v>HMKE + NEM HMKE PV BT összesen</c:v>
                </c:pt>
              </c:strCache>
            </c:strRef>
          </c:tx>
          <c:spPr>
            <a:solidFill>
              <a:schemeClr val="accent2"/>
            </a:solidFill>
            <a:ln>
              <a:noFill/>
            </a:ln>
            <a:effectLst/>
          </c:spPr>
          <c:invertIfNegative val="0"/>
          <c:cat>
            <c:numRef>
              <c:f>Munka1!$C$3:$C$13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Munka1!$E$3:$E$13</c:f>
              <c:numCache>
                <c:formatCode>General</c:formatCode>
                <c:ptCount val="11"/>
                <c:pt idx="0">
                  <c:v>0</c:v>
                </c:pt>
                <c:pt idx="1">
                  <c:v>0.4</c:v>
                </c:pt>
                <c:pt idx="2">
                  <c:v>1.61</c:v>
                </c:pt>
                <c:pt idx="3">
                  <c:v>4.33</c:v>
                </c:pt>
                <c:pt idx="4">
                  <c:v>8.56</c:v>
                </c:pt>
                <c:pt idx="5">
                  <c:v>30.99</c:v>
                </c:pt>
                <c:pt idx="6">
                  <c:v>55.34</c:v>
                </c:pt>
                <c:pt idx="7">
                  <c:v>108.99</c:v>
                </c:pt>
                <c:pt idx="8">
                  <c:v>335.49</c:v>
                </c:pt>
                <c:pt idx="9">
                  <c:v>936.3</c:v>
                </c:pt>
                <c:pt idx="10">
                  <c:v>1016</c:v>
                </c:pt>
              </c:numCache>
            </c:numRef>
          </c:val>
          <c:extLst xmlns:c16r2="http://schemas.microsoft.com/office/drawing/2015/06/chart">
            <c:ext xmlns:c16="http://schemas.microsoft.com/office/drawing/2014/chart" uri="{C3380CC4-5D6E-409C-BE32-E72D297353CC}">
              <c16:uniqueId val="{00000001-B6CA-48FC-8F8F-3AF1A8368ED4}"/>
            </c:ext>
          </c:extLst>
        </c:ser>
        <c:ser>
          <c:idx val="2"/>
          <c:order val="2"/>
          <c:tx>
            <c:strRef>
              <c:f>Munka1!$F$2</c:f>
              <c:strCache>
                <c:ptCount val="1"/>
                <c:pt idx="0">
                  <c:v>Engedélyköteles+Nem engedélyköteles fotovoltaikus termelők BT [MW] MAVIR adatok (2020 Q1-ig)</c:v>
                </c:pt>
              </c:strCache>
            </c:strRef>
          </c:tx>
          <c:spPr>
            <a:solidFill>
              <a:schemeClr val="accent3"/>
            </a:solidFill>
            <a:ln>
              <a:noFill/>
            </a:ln>
            <a:effectLst/>
          </c:spPr>
          <c:invertIfNegative val="0"/>
          <c:cat>
            <c:numRef>
              <c:f>Munka1!$C$3:$C$13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Munka1!$F$3:$F$13</c:f>
              <c:numCache>
                <c:formatCode>General</c:formatCode>
                <c:ptCount val="11"/>
                <c:pt idx="0">
                  <c:v>0.99</c:v>
                </c:pt>
                <c:pt idx="1">
                  <c:v>3.28</c:v>
                </c:pt>
                <c:pt idx="2">
                  <c:v>14.13</c:v>
                </c:pt>
                <c:pt idx="3">
                  <c:v>35.54</c:v>
                </c:pt>
                <c:pt idx="4">
                  <c:v>76.680000000000007</c:v>
                </c:pt>
                <c:pt idx="5">
                  <c:v>158.53</c:v>
                </c:pt>
                <c:pt idx="6">
                  <c:v>219.42</c:v>
                </c:pt>
                <c:pt idx="7">
                  <c:v>330.18</c:v>
                </c:pt>
                <c:pt idx="8">
                  <c:v>657.44</c:v>
                </c:pt>
                <c:pt idx="9">
                  <c:v>1397.07</c:v>
                </c:pt>
                <c:pt idx="10">
                  <c:v>1476.77</c:v>
                </c:pt>
              </c:numCache>
            </c:numRef>
          </c:val>
          <c:extLst xmlns:c16r2="http://schemas.microsoft.com/office/drawing/2015/06/chart">
            <c:ext xmlns:c16="http://schemas.microsoft.com/office/drawing/2014/chart" uri="{C3380CC4-5D6E-409C-BE32-E72D297353CC}">
              <c16:uniqueId val="{00000002-B6CA-48FC-8F8F-3AF1A8368ED4}"/>
            </c:ext>
          </c:extLst>
        </c:ser>
        <c:dLbls>
          <c:showLegendKey val="0"/>
          <c:showVal val="0"/>
          <c:showCatName val="0"/>
          <c:showSerName val="0"/>
          <c:showPercent val="0"/>
          <c:showBubbleSize val="0"/>
        </c:dLbls>
        <c:gapWidth val="219"/>
        <c:overlap val="-27"/>
        <c:axId val="119345536"/>
        <c:axId val="119347072"/>
      </c:barChart>
      <c:catAx>
        <c:axId val="11934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hu-HU"/>
          </a:p>
        </c:txPr>
        <c:crossAx val="119347072"/>
        <c:crosses val="autoZero"/>
        <c:auto val="1"/>
        <c:lblAlgn val="ctr"/>
        <c:lblOffset val="100"/>
        <c:noMultiLvlLbl val="0"/>
      </c:catAx>
      <c:valAx>
        <c:axId val="119347072"/>
        <c:scaling>
          <c:orientation val="minMax"/>
          <c:max val="1500"/>
          <c:min val="0"/>
        </c:scaling>
        <c:delete val="0"/>
        <c:axPos val="l"/>
        <c:title>
          <c:tx>
            <c:rich>
              <a:bodyPr rot="-5400000" vert="horz"/>
              <a:lstStyle/>
              <a:p>
                <a:pPr>
                  <a:defRPr/>
                </a:pPr>
                <a:r>
                  <a:rPr lang="hu-HU"/>
                  <a:t>MW</a:t>
                </a:r>
              </a:p>
            </c:rich>
          </c:tx>
          <c:layout>
            <c:manualLayout>
              <c:xMode val="edge"/>
              <c:yMode val="edge"/>
              <c:x val="7.7265763570952576E-3"/>
              <c:y val="0.29061991139194154"/>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hu-HU"/>
          </a:p>
        </c:txPr>
        <c:crossAx val="119345536"/>
        <c:crosses val="autoZero"/>
        <c:crossBetween val="between"/>
      </c:valAx>
      <c:spPr>
        <a:noFill/>
        <a:ln>
          <a:noFill/>
        </a:ln>
        <a:effectLst/>
      </c:spPr>
    </c:plotArea>
    <c:legend>
      <c:legendPos val="b"/>
      <c:layout>
        <c:manualLayout>
          <c:xMode val="edge"/>
          <c:yMode val="edge"/>
          <c:x val="6.2553482184589983E-3"/>
          <c:y val="0.76973543097641417"/>
          <c:w val="0.88132492000143836"/>
          <c:h val="0.21387112992747084"/>
        </c:manualLayout>
      </c:layout>
      <c:overlay val="0"/>
      <c:spPr>
        <a:noFill/>
        <a:ln>
          <a:noFill/>
        </a:ln>
        <a:effectLst/>
      </c:spPr>
      <c:txPr>
        <a:bodyPr rot="0" vert="horz"/>
        <a:lstStyle/>
        <a:p>
          <a:pPr>
            <a:defRPr sz="1400"/>
          </a:pPr>
          <a:endParaRPr lang="hu-H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a:solidFill>
            <a:schemeClr val="tx1">
              <a:lumMod val="95000"/>
              <a:lumOff val="5000"/>
            </a:schemeClr>
          </a:solidFill>
          <a:latin typeface="Arial  "/>
        </a:defRPr>
      </a:pPr>
      <a:endParaRPr lang="hu-H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a:pPr>
            <a:r>
              <a:rPr lang="en-US"/>
              <a:t>Changes in the number of cars with green license plates during 2019 and 2020</a:t>
            </a:r>
          </a:p>
        </c:rich>
      </c:tx>
      <c:layout>
        <c:manualLayout>
          <c:xMode val="edge"/>
          <c:yMode val="edge"/>
          <c:x val="0.126296449949624"/>
          <c:y val="8.2713161811609606E-2"/>
        </c:manualLayout>
      </c:layout>
      <c:overlay val="0"/>
      <c:spPr>
        <a:noFill/>
        <a:ln w="0">
          <a:noFill/>
        </a:ln>
      </c:spPr>
    </c:title>
    <c:autoTitleDeleted val="0"/>
    <c:plotArea>
      <c:layout/>
      <c:barChart>
        <c:barDir val="col"/>
        <c:grouping val="clustered"/>
        <c:varyColors val="0"/>
        <c:ser>
          <c:idx val="0"/>
          <c:order val="0"/>
          <c:tx>
            <c:strRef>
              <c:f>label 0</c:f>
              <c:strCache>
                <c:ptCount val="1"/>
                <c:pt idx="0">
                  <c:v>ÖSSZESEN</c:v>
                </c:pt>
              </c:strCache>
            </c:strRef>
          </c:tx>
          <c:spPr>
            <a:solidFill>
              <a:schemeClr val="accent3"/>
            </a:solidFill>
            <a:ln w="0">
              <a:noFill/>
            </a:ln>
          </c:spPr>
          <c:invertIfNegative val="0"/>
          <c:dLbls>
            <c:spPr>
              <a:noFill/>
              <a:ln>
                <a:noFill/>
              </a:ln>
              <a:effectLst/>
            </c:spPr>
            <c:dLblPos val="outEnd"/>
            <c:showLegendKey val="0"/>
            <c:showVal val="0"/>
            <c:showCatName val="0"/>
            <c:showSerName val="0"/>
            <c:showPercent val="0"/>
            <c:showBubbleSize val="1"/>
            <c:separator>; </c:separator>
            <c:showLeaderLines val="0"/>
            <c:extLst xmlns:c16r2="http://schemas.microsoft.com/office/drawing/2015/06/chart">
              <c:ext xmlns:c15="http://schemas.microsoft.com/office/drawing/2012/chart" uri="{CE6537A1-D6FC-4f65-9D91-7224C49458BB}">
                <c15:showLeaderLines val="0"/>
              </c:ext>
            </c:extLst>
          </c:dLbls>
          <c:cat>
            <c:strRef>
              <c:f>categories</c:f>
              <c:strCache>
                <c:ptCount val="20"/>
                <c:pt idx="0">
                  <c:v>December</c:v>
                </c:pt>
                <c:pt idx="1">
                  <c:v>January</c:v>
                </c:pt>
                <c:pt idx="2">
                  <c:v>February</c:v>
                </c:pt>
                <c:pt idx="3">
                  <c:v>March</c:v>
                </c:pt>
                <c:pt idx="4">
                  <c:v>April</c:v>
                </c:pt>
                <c:pt idx="5">
                  <c:v>May</c:v>
                </c:pt>
                <c:pt idx="6">
                  <c:v>June</c:v>
                </c:pt>
                <c:pt idx="7">
                  <c:v>July</c:v>
                </c:pt>
                <c:pt idx="8">
                  <c:v>August</c:v>
                </c:pt>
                <c:pt idx="9">
                  <c:v>September</c:v>
                </c:pt>
                <c:pt idx="10">
                  <c:v>October</c:v>
                </c:pt>
                <c:pt idx="11">
                  <c:v>November</c:v>
                </c:pt>
                <c:pt idx="12">
                  <c:v>December</c:v>
                </c:pt>
                <c:pt idx="13">
                  <c:v>January</c:v>
                </c:pt>
                <c:pt idx="14">
                  <c:v>February</c:v>
                </c:pt>
                <c:pt idx="15">
                  <c:v>March</c:v>
                </c:pt>
                <c:pt idx="16">
                  <c:v>April</c:v>
                </c:pt>
                <c:pt idx="17">
                  <c:v>May</c:v>
                </c:pt>
                <c:pt idx="18">
                  <c:v>June</c:v>
                </c:pt>
                <c:pt idx="19">
                  <c:v>July</c:v>
                </c:pt>
              </c:strCache>
            </c:strRef>
          </c:cat>
          <c:val>
            <c:numRef>
              <c:f>0</c:f>
              <c:numCache>
                <c:formatCode>General</c:formatCode>
                <c:ptCount val="20"/>
                <c:pt idx="0">
                  <c:v>9460</c:v>
                </c:pt>
                <c:pt idx="1">
                  <c:v>9778</c:v>
                </c:pt>
                <c:pt idx="2">
                  <c:v>10360</c:v>
                </c:pt>
                <c:pt idx="3">
                  <c:v>10964</c:v>
                </c:pt>
                <c:pt idx="4">
                  <c:v>11467</c:v>
                </c:pt>
                <c:pt idx="5">
                  <c:v>12085</c:v>
                </c:pt>
                <c:pt idx="6">
                  <c:v>12661</c:v>
                </c:pt>
                <c:pt idx="7">
                  <c:v>13219</c:v>
                </c:pt>
                <c:pt idx="8">
                  <c:v>13737</c:v>
                </c:pt>
                <c:pt idx="9">
                  <c:v>14323</c:v>
                </c:pt>
                <c:pt idx="10">
                  <c:v>14871</c:v>
                </c:pt>
                <c:pt idx="11">
                  <c:v>15604</c:v>
                </c:pt>
                <c:pt idx="12">
                  <c:v>16244</c:v>
                </c:pt>
                <c:pt idx="13">
                  <c:v>16782</c:v>
                </c:pt>
                <c:pt idx="14">
                  <c:v>17578</c:v>
                </c:pt>
                <c:pt idx="15">
                  <c:v>18314</c:v>
                </c:pt>
                <c:pt idx="16">
                  <c:v>18747</c:v>
                </c:pt>
                <c:pt idx="17">
                  <c:v>19260</c:v>
                </c:pt>
                <c:pt idx="18">
                  <c:v>19924</c:v>
                </c:pt>
                <c:pt idx="19">
                  <c:v>20214</c:v>
                </c:pt>
              </c:numCache>
            </c:numRef>
          </c:val>
          <c:extLst xmlns:c16r2="http://schemas.microsoft.com/office/drawing/2015/06/chart">
            <c:ext xmlns:c16="http://schemas.microsoft.com/office/drawing/2014/chart" uri="{C3380CC4-5D6E-409C-BE32-E72D297353CC}">
              <c16:uniqueId val="{00000000-6788-409E-ACDA-7FF0FCA0C8A6}"/>
            </c:ext>
          </c:extLst>
        </c:ser>
        <c:dLbls>
          <c:showLegendKey val="0"/>
          <c:showVal val="0"/>
          <c:showCatName val="0"/>
          <c:showSerName val="0"/>
          <c:showPercent val="0"/>
          <c:showBubbleSize val="0"/>
        </c:dLbls>
        <c:gapWidth val="85"/>
        <c:axId val="6351488"/>
        <c:axId val="32969088"/>
      </c:barChart>
      <c:catAx>
        <c:axId val="6351488"/>
        <c:scaling>
          <c:orientation val="minMax"/>
        </c:scaling>
        <c:delete val="0"/>
        <c:axPos val="b"/>
        <c:numFmt formatCode="General" sourceLinked="1"/>
        <c:majorTickMark val="out"/>
        <c:minorTickMark val="none"/>
        <c:tickLblPos val="nextTo"/>
        <c:spPr>
          <a:ln w="9360">
            <a:solidFill>
              <a:srgbClr val="878787"/>
            </a:solidFill>
            <a:round/>
          </a:ln>
        </c:spPr>
        <c:crossAx val="32969088"/>
        <c:crosses val="autoZero"/>
        <c:auto val="1"/>
        <c:lblAlgn val="ctr"/>
        <c:lblOffset val="100"/>
        <c:noMultiLvlLbl val="0"/>
      </c:catAx>
      <c:valAx>
        <c:axId val="32969088"/>
        <c:scaling>
          <c:orientation val="minMax"/>
        </c:scaling>
        <c:delete val="0"/>
        <c:axPos val="l"/>
        <c:majorGridlines>
          <c:spPr>
            <a:ln w="9360">
              <a:solidFill>
                <a:srgbClr val="878787"/>
              </a:solidFill>
              <a:round/>
            </a:ln>
          </c:spPr>
        </c:majorGridlines>
        <c:numFmt formatCode="General" sourceLinked="0"/>
        <c:majorTickMark val="out"/>
        <c:minorTickMark val="none"/>
        <c:tickLblPos val="nextTo"/>
        <c:spPr>
          <a:ln w="9360">
            <a:solidFill>
              <a:srgbClr val="878787"/>
            </a:solidFill>
            <a:round/>
          </a:ln>
        </c:spPr>
        <c:crossAx val="6351488"/>
        <c:crosses val="autoZero"/>
        <c:crossBetween val="between"/>
      </c:valAx>
      <c:spPr>
        <a:noFill/>
        <a:ln w="0">
          <a:noFill/>
        </a:ln>
      </c:spPr>
    </c:plotArea>
    <c:plotVisOnly val="1"/>
    <c:dispBlanksAs val="gap"/>
    <c:showDLblsOverMax val="1"/>
  </c:chart>
  <c:spPr>
    <a:solidFill>
      <a:schemeClr val="bg1">
        <a:alpha val="50000"/>
      </a:schemeClr>
    </a:solidFill>
    <a:ln w="9360">
      <a:noFill/>
      <a:round/>
    </a:ln>
  </c:spPr>
  <c:txPr>
    <a:bodyPr/>
    <a:lstStyle/>
    <a:p>
      <a:pPr>
        <a:defRPr sz="700">
          <a:latin typeface="Arial" pitchFamily="34" charset="0"/>
          <a:cs typeface="Arial" pitchFamily="34" charset="0"/>
        </a:defRPr>
      </a:pPr>
      <a:endParaRPr lang="hu-HU"/>
    </a:p>
  </c:txPr>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3.5310333043812564E-2"/>
          <c:y val="3.1106394557338414E-2"/>
          <c:w val="0.92425642997156998"/>
          <c:h val="0.89805118549431107"/>
        </c:manualLayout>
      </c:layout>
      <c:barChart>
        <c:barDir val="bar"/>
        <c:grouping val="clustered"/>
        <c:varyColors val="0"/>
        <c:ser>
          <c:idx val="0"/>
          <c:order val="0"/>
          <c:spPr>
            <a:solidFill>
              <a:srgbClr val="002060"/>
            </a:solidFill>
          </c:spPr>
          <c:invertIfNegative val="0"/>
          <c:dPt>
            <c:idx val="7"/>
            <c:invertIfNegative val="0"/>
            <c:bubble3D val="0"/>
            <c:spPr>
              <a:solidFill>
                <a:srgbClr val="FFC000"/>
              </a:solidFill>
            </c:spPr>
          </c:dPt>
          <c:dLbls>
            <c:dLbl>
              <c:idx val="19"/>
              <c:layout>
                <c:manualLayout>
                  <c:x val="3.513908683873649E-2"/>
                  <c:y val="-2.0063627245960258E-3"/>
                </c:manualLayout>
              </c:layout>
              <c:dLblPos val="outEnd"/>
              <c:showLegendKey val="0"/>
              <c:showVal val="1"/>
              <c:showCatName val="0"/>
              <c:showSerName val="0"/>
              <c:showPercent val="0"/>
              <c:showBubbleSize val="0"/>
            </c:dLbl>
            <c:dLbl>
              <c:idx val="20"/>
              <c:layout>
                <c:manualLayout>
                  <c:x val="4.0995601311859316E-2"/>
                  <c:y val="0"/>
                </c:manualLayout>
              </c:layout>
              <c:dLblPos val="outEnd"/>
              <c:showLegendKey val="0"/>
              <c:showVal val="1"/>
              <c:showCatName val="0"/>
              <c:showSerName val="0"/>
              <c:showPercent val="0"/>
              <c:showBubbleSize val="0"/>
            </c:dLbl>
            <c:dLbl>
              <c:idx val="21"/>
              <c:layout>
                <c:manualLayout>
                  <c:x val="5.075645876706375E-2"/>
                  <c:y val="0"/>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Sheet3!$A$2:$A$29</c:f>
              <c:strCache>
                <c:ptCount val="28"/>
                <c:pt idx="0">
                  <c:v>Litvánia</c:v>
                </c:pt>
                <c:pt idx="1">
                  <c:v>Lettország</c:v>
                </c:pt>
                <c:pt idx="2">
                  <c:v>Románia</c:v>
                </c:pt>
                <c:pt idx="3">
                  <c:v>Észtország</c:v>
                </c:pt>
                <c:pt idx="4">
                  <c:v>Bulgária</c:v>
                </c:pt>
                <c:pt idx="5">
                  <c:v>Szlovákia</c:v>
                </c:pt>
                <c:pt idx="6">
                  <c:v>Csehország</c:v>
                </c:pt>
                <c:pt idx="7">
                  <c:v>Magyarország</c:v>
                </c:pt>
                <c:pt idx="8">
                  <c:v>Dánia</c:v>
                </c:pt>
                <c:pt idx="9">
                  <c:v>Németország</c:v>
                </c:pt>
                <c:pt idx="10">
                  <c:v>Svédország</c:v>
                </c:pt>
                <c:pt idx="11">
                  <c:v>EU-27+UK</c:v>
                </c:pt>
                <c:pt idx="12">
                  <c:v>Horvátország</c:v>
                </c:pt>
                <c:pt idx="13">
                  <c:v>Finnország</c:v>
                </c:pt>
                <c:pt idx="14">
                  <c:v>Belgium</c:v>
                </c:pt>
                <c:pt idx="15">
                  <c:v>Franciaország</c:v>
                </c:pt>
                <c:pt idx="16">
                  <c:v>Olaszország</c:v>
                </c:pt>
                <c:pt idx="17">
                  <c:v>Luxemburg</c:v>
                </c:pt>
                <c:pt idx="18">
                  <c:v>Málta</c:v>
                </c:pt>
                <c:pt idx="19">
                  <c:v>Hollandia</c:v>
                </c:pt>
                <c:pt idx="20">
                  <c:v>Lengyelország</c:v>
                </c:pt>
                <c:pt idx="21">
                  <c:v>Görögország</c:v>
                </c:pt>
                <c:pt idx="22">
                  <c:v>Szlovénia</c:v>
                </c:pt>
                <c:pt idx="23">
                  <c:v>Ausztria</c:v>
                </c:pt>
                <c:pt idx="24">
                  <c:v>Írország</c:v>
                </c:pt>
                <c:pt idx="25">
                  <c:v>Spanyolország</c:v>
                </c:pt>
                <c:pt idx="26">
                  <c:v>Portugália</c:v>
                </c:pt>
                <c:pt idx="27">
                  <c:v>Ciprus</c:v>
                </c:pt>
              </c:strCache>
            </c:strRef>
          </c:cat>
          <c:val>
            <c:numRef>
              <c:f>Sheet3!$B$2:$B$29</c:f>
              <c:numCache>
                <c:formatCode>0%</c:formatCode>
                <c:ptCount val="28"/>
                <c:pt idx="0">
                  <c:v>-0.57999999999999996</c:v>
                </c:pt>
                <c:pt idx="1">
                  <c:v>-0.55000000000000004</c:v>
                </c:pt>
                <c:pt idx="2">
                  <c:v>-0.53</c:v>
                </c:pt>
                <c:pt idx="3">
                  <c:v>-0.5</c:v>
                </c:pt>
                <c:pt idx="4">
                  <c:v>-0.43</c:v>
                </c:pt>
                <c:pt idx="5">
                  <c:v>-0.41</c:v>
                </c:pt>
                <c:pt idx="6">
                  <c:v>-0.35</c:v>
                </c:pt>
                <c:pt idx="7">
                  <c:v>-0.33</c:v>
                </c:pt>
                <c:pt idx="8">
                  <c:v>-0.32</c:v>
                </c:pt>
                <c:pt idx="9">
                  <c:v>-0.31</c:v>
                </c:pt>
                <c:pt idx="10">
                  <c:v>-0.27</c:v>
                </c:pt>
                <c:pt idx="11">
                  <c:v>-0.25205526994646343</c:v>
                </c:pt>
                <c:pt idx="12">
                  <c:v>-0.25</c:v>
                </c:pt>
                <c:pt idx="13">
                  <c:v>-0.21</c:v>
                </c:pt>
                <c:pt idx="14">
                  <c:v>-0.19</c:v>
                </c:pt>
                <c:pt idx="15">
                  <c:v>-0.19</c:v>
                </c:pt>
                <c:pt idx="16">
                  <c:v>-0.17</c:v>
                </c:pt>
                <c:pt idx="17">
                  <c:v>-0.17</c:v>
                </c:pt>
                <c:pt idx="18">
                  <c:v>-0.15</c:v>
                </c:pt>
                <c:pt idx="19">
                  <c:v>-0.15</c:v>
                </c:pt>
                <c:pt idx="20">
                  <c:v>-0.13</c:v>
                </c:pt>
                <c:pt idx="21">
                  <c:v>-0.11</c:v>
                </c:pt>
                <c:pt idx="22">
                  <c:v>-0.06</c:v>
                </c:pt>
                <c:pt idx="23">
                  <c:v>0.01</c:v>
                </c:pt>
                <c:pt idx="24">
                  <c:v>0.1</c:v>
                </c:pt>
                <c:pt idx="25">
                  <c:v>0.15</c:v>
                </c:pt>
                <c:pt idx="26">
                  <c:v>0.15</c:v>
                </c:pt>
                <c:pt idx="27">
                  <c:v>0.54</c:v>
                </c:pt>
              </c:numCache>
            </c:numRef>
          </c:val>
        </c:ser>
        <c:dLbls>
          <c:dLblPos val="outEnd"/>
          <c:showLegendKey val="0"/>
          <c:showVal val="1"/>
          <c:showCatName val="0"/>
          <c:showSerName val="0"/>
          <c:showPercent val="0"/>
          <c:showBubbleSize val="0"/>
        </c:dLbls>
        <c:gapWidth val="150"/>
        <c:axId val="111064576"/>
        <c:axId val="111065728"/>
      </c:barChart>
      <c:catAx>
        <c:axId val="111064576"/>
        <c:scaling>
          <c:orientation val="maxMin"/>
        </c:scaling>
        <c:delete val="0"/>
        <c:axPos val="r"/>
        <c:majorTickMark val="out"/>
        <c:minorTickMark val="none"/>
        <c:tickLblPos val="nextTo"/>
        <c:spPr>
          <a:solidFill>
            <a:schemeClr val="bg1"/>
          </a:solidFill>
        </c:spPr>
        <c:txPr>
          <a:bodyPr/>
          <a:lstStyle/>
          <a:p>
            <a:pPr>
              <a:defRPr sz="1000" b="0"/>
            </a:pPr>
            <a:endParaRPr lang="hu-HU"/>
          </a:p>
        </c:txPr>
        <c:crossAx val="111065728"/>
        <c:crosses val="autoZero"/>
        <c:auto val="1"/>
        <c:lblAlgn val="ctr"/>
        <c:lblOffset val="100"/>
        <c:noMultiLvlLbl val="0"/>
      </c:catAx>
      <c:valAx>
        <c:axId val="111065728"/>
        <c:scaling>
          <c:orientation val="maxMin"/>
        </c:scaling>
        <c:delete val="0"/>
        <c:axPos val="t"/>
        <c:majorGridlines/>
        <c:numFmt formatCode="0%" sourceLinked="1"/>
        <c:majorTickMark val="out"/>
        <c:minorTickMark val="none"/>
        <c:tickLblPos val="nextTo"/>
        <c:txPr>
          <a:bodyPr/>
          <a:lstStyle/>
          <a:p>
            <a:pPr>
              <a:defRPr sz="1050"/>
            </a:pPr>
            <a:endParaRPr lang="hu-HU"/>
          </a:p>
        </c:txPr>
        <c:crossAx val="11106457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0.08676</cdr:x>
      <cdr:y>0.77419</cdr:y>
    </cdr:from>
    <cdr:to>
      <cdr:x>0.56394</cdr:x>
      <cdr:y>0.83871</cdr:y>
    </cdr:to>
    <cdr:sp macro="" textlink="">
      <cdr:nvSpPr>
        <cdr:cNvPr id="2" name="Szövegdoboz 1"/>
        <cdr:cNvSpPr txBox="1"/>
      </cdr:nvSpPr>
      <cdr:spPr>
        <a:xfrm xmlns:a="http://schemas.openxmlformats.org/drawingml/2006/main">
          <a:off x="914400" y="3657601"/>
          <a:ext cx="5029200" cy="3048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hu-HU" sz="1400" dirty="0" err="1" smtClean="0">
              <a:latin typeface="Arial" panose="020B0604020202020204" pitchFamily="34" charset="0"/>
              <a:cs typeface="Arial" panose="020B0604020202020204" pitchFamily="34" charset="0"/>
            </a:rPr>
            <a:t>Household</a:t>
          </a:r>
          <a:r>
            <a:rPr lang="hu-HU" sz="1400" dirty="0" smtClean="0">
              <a:latin typeface="Arial" panose="020B0604020202020204" pitchFamily="34" charset="0"/>
              <a:cs typeface="Arial" panose="020B0604020202020204" pitchFamily="34" charset="0"/>
            </a:rPr>
            <a:t> </a:t>
          </a:r>
          <a:r>
            <a:rPr lang="hu-HU" sz="1400" dirty="0" err="1" smtClean="0">
              <a:latin typeface="Arial" panose="020B0604020202020204" pitchFamily="34" charset="0"/>
              <a:cs typeface="Arial" panose="020B0604020202020204" pitchFamily="34" charset="0"/>
            </a:rPr>
            <a:t>size</a:t>
          </a:r>
          <a:r>
            <a:rPr lang="hu-HU" sz="1400" dirty="0" smtClean="0">
              <a:latin typeface="Arial" panose="020B0604020202020204" pitchFamily="34" charset="0"/>
              <a:cs typeface="Arial" panose="020B0604020202020204" pitchFamily="34" charset="0"/>
            </a:rPr>
            <a:t> PV </a:t>
          </a:r>
          <a:endParaRPr lang="hu-HU"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0.07953</cdr:x>
      <cdr:y>0.77419</cdr:y>
    </cdr:from>
    <cdr:to>
      <cdr:x>0.55671</cdr:x>
      <cdr:y>0.83871</cdr:y>
    </cdr:to>
    <cdr:sp macro="" textlink="">
      <cdr:nvSpPr>
        <cdr:cNvPr id="3" name="Szövegdoboz 2"/>
        <cdr:cNvSpPr txBox="1"/>
      </cdr:nvSpPr>
      <cdr:spPr>
        <a:xfrm xmlns:a="http://schemas.openxmlformats.org/drawingml/2006/main">
          <a:off x="838200" y="3657601"/>
          <a:ext cx="5029200" cy="3048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GB" sz="1400" noProof="0" dirty="0" smtClean="0">
              <a:latin typeface="Arial" panose="020B0604020202020204" pitchFamily="34" charset="0"/>
              <a:cs typeface="Arial" panose="020B0604020202020204" pitchFamily="34" charset="0"/>
            </a:rPr>
            <a:t>Household size PV </a:t>
          </a:r>
          <a:endParaRPr lang="en-GB" sz="1400" noProof="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0.07953</cdr:x>
      <cdr:y>0.83871</cdr:y>
    </cdr:from>
    <cdr:to>
      <cdr:x>0.55671</cdr:x>
      <cdr:y>0.90323</cdr:y>
    </cdr:to>
    <cdr:sp macro="" textlink="">
      <cdr:nvSpPr>
        <cdr:cNvPr id="5" name="Szövegdoboz 1"/>
        <cdr:cNvSpPr txBox="1"/>
      </cdr:nvSpPr>
      <cdr:spPr>
        <a:xfrm xmlns:a="http://schemas.openxmlformats.org/drawingml/2006/main">
          <a:off x="838200" y="3962401"/>
          <a:ext cx="5029200" cy="30480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noProof="0" dirty="0" smtClean="0">
              <a:latin typeface="Arial" panose="020B0604020202020204" pitchFamily="34" charset="0"/>
              <a:cs typeface="Arial" panose="020B0604020202020204" pitchFamily="34" charset="0"/>
            </a:rPr>
            <a:t>Household + non-household size PV </a:t>
          </a:r>
          <a:endParaRPr lang="en-GB" sz="1400" noProof="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0.07953</cdr:x>
      <cdr:y>0.91935</cdr:y>
    </cdr:from>
    <cdr:to>
      <cdr:x>0.83145</cdr:x>
      <cdr:y>0.98666</cdr:y>
    </cdr:to>
    <cdr:sp macro="" textlink="">
      <cdr:nvSpPr>
        <cdr:cNvPr id="6" name="Szövegdoboz 1"/>
        <cdr:cNvSpPr txBox="1"/>
      </cdr:nvSpPr>
      <cdr:spPr>
        <a:xfrm xmlns:a="http://schemas.openxmlformats.org/drawingml/2006/main">
          <a:off x="838200" y="4343401"/>
          <a:ext cx="7924800" cy="317955"/>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noProof="0" dirty="0" smtClean="0">
              <a:latin typeface="Arial" panose="020B0604020202020204" pitchFamily="34" charset="0"/>
              <a:cs typeface="Arial" panose="020B0604020202020204" pitchFamily="34" charset="0"/>
            </a:rPr>
            <a:t>Gross installed PV capacity (2020 Q1)</a:t>
          </a:r>
          <a:endParaRPr lang="en-GB" sz="1400" noProof="0"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8F8DAD-EC37-44C5-AA5C-AB00DC546395}" type="datetimeFigureOut">
              <a:rPr lang="hu-HU" smtClean="0"/>
              <a:t>2020.10.29.</a:t>
            </a:fld>
            <a:endParaRPr lang="hu-H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9D074B-8F43-43B7-B50C-867AF86ADCF7}" type="slidenum">
              <a:rPr lang="hu-HU" smtClean="0"/>
              <a:t>‹#›</a:t>
            </a:fld>
            <a:endParaRPr lang="hu-HU"/>
          </a:p>
        </p:txBody>
      </p:sp>
    </p:spTree>
    <p:extLst>
      <p:ext uri="{BB962C8B-B14F-4D97-AF65-F5344CB8AC3E}">
        <p14:creationId xmlns:p14="http://schemas.microsoft.com/office/powerpoint/2010/main" val="1418987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2D1028-CA0C-4B4B-BDE8-79B42ED88A24}" type="datetimeFigureOut">
              <a:rPr lang="hu-HU" smtClean="0"/>
              <a:t>2020.10.29.</a:t>
            </a:fld>
            <a:endParaRPr lang="hu-H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9E0D52-3216-4EF1-80B5-0A51FD518BF4}" type="slidenum">
              <a:rPr lang="hu-HU" smtClean="0"/>
              <a:t>‹#›</a:t>
            </a:fld>
            <a:endParaRPr lang="hu-HU"/>
          </a:p>
        </p:txBody>
      </p:sp>
    </p:spTree>
    <p:extLst>
      <p:ext uri="{BB962C8B-B14F-4D97-AF65-F5344CB8AC3E}">
        <p14:creationId xmlns:p14="http://schemas.microsoft.com/office/powerpoint/2010/main" val="254387492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F09E0D52-3216-4EF1-80B5-0A51FD518BF4}" type="slidenum">
              <a:rPr lang="hu-HU" smtClean="0"/>
              <a:t>1</a:t>
            </a:fld>
            <a:endParaRPr lang="hu-HU"/>
          </a:p>
        </p:txBody>
      </p:sp>
    </p:spTree>
    <p:extLst>
      <p:ext uri="{BB962C8B-B14F-4D97-AF65-F5344CB8AC3E}">
        <p14:creationId xmlns:p14="http://schemas.microsoft.com/office/powerpoint/2010/main" val="2154535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lang="hu-HU" sz="1600" b="1"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5"/>
          </p:nvPr>
        </p:nvSpPr>
        <p:spPr/>
        <p:txBody>
          <a:bodyPr/>
          <a:lstStyle/>
          <a:p>
            <a:fld id="{F09E0D52-3216-4EF1-80B5-0A51FD518BF4}" type="slidenum">
              <a:rPr lang="hu-HU" smtClean="0"/>
              <a:t>3</a:t>
            </a:fld>
            <a:endParaRPr lang="hu-HU"/>
          </a:p>
        </p:txBody>
      </p:sp>
    </p:spTree>
    <p:extLst>
      <p:ext uri="{BB962C8B-B14F-4D97-AF65-F5344CB8AC3E}">
        <p14:creationId xmlns:p14="http://schemas.microsoft.com/office/powerpoint/2010/main" val="119991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noProof="0" dirty="0" smtClean="0">
                <a:solidFill>
                  <a:schemeClr val="tx1"/>
                </a:solidFill>
                <a:effectLst/>
                <a:latin typeface="+mn-lt"/>
                <a:ea typeface="+mn-ea"/>
                <a:cs typeface="+mn-cs"/>
              </a:rPr>
              <a:t>The Hungarian energy policy focuses on two key areas: energy security and </a:t>
            </a:r>
            <a:r>
              <a:rPr lang="en-US" sz="1600" kern="1200" noProof="0" dirty="0" err="1" smtClean="0">
                <a:solidFill>
                  <a:schemeClr val="tx1"/>
                </a:solidFill>
                <a:effectLst/>
                <a:latin typeface="+mn-lt"/>
                <a:ea typeface="+mn-ea"/>
                <a:cs typeface="+mn-cs"/>
              </a:rPr>
              <a:t>decarbonization</a:t>
            </a:r>
            <a:r>
              <a:rPr lang="en-US" sz="1600" kern="1200" noProof="0" dirty="0" smtClean="0">
                <a:solidFill>
                  <a:schemeClr val="tx1"/>
                </a:solidFill>
                <a:effectLst/>
                <a:latin typeface="+mn-lt"/>
                <a:ea typeface="+mn-ea"/>
                <a:cs typeface="+mn-cs"/>
              </a:rPr>
              <a:t>. For the reasons of security of supply, we intend to enhance energy independence and reduce dependence on imports by diversification and better utilization of domestic –resources while improving energy efficiency.</a:t>
            </a:r>
          </a:p>
          <a:p>
            <a:pPr lvl="0"/>
            <a:endParaRPr lang="en-US" sz="1600" b="0" i="0" u="none" strike="noStrike" kern="1200" noProof="0" dirty="0" smtClean="0">
              <a:solidFill>
                <a:schemeClr val="tx1"/>
              </a:solidFill>
              <a:effectLst/>
              <a:latin typeface="+mn-lt"/>
              <a:ea typeface="+mn-ea"/>
              <a:cs typeface="+mn-cs"/>
            </a:endParaRPr>
          </a:p>
          <a:p>
            <a:pPr lvl="0"/>
            <a:r>
              <a:rPr lang="en-US" sz="1600" b="0" i="0" u="none" strike="noStrike" kern="1200" noProof="0" dirty="0" smtClean="0">
                <a:solidFill>
                  <a:schemeClr val="tx1"/>
                </a:solidFill>
                <a:effectLst/>
                <a:latin typeface="+mn-lt"/>
                <a:ea typeface="+mn-ea"/>
                <a:cs typeface="+mn-cs"/>
              </a:rPr>
              <a:t>The security of supply benefits of reducing import dependency are the most obvious in the case </a:t>
            </a:r>
            <a:r>
              <a:rPr lang="en-US" sz="1600" b="0" i="0" u="sng" strike="noStrike" kern="1200" noProof="0" dirty="0" smtClean="0">
                <a:solidFill>
                  <a:schemeClr val="tx1"/>
                </a:solidFill>
                <a:effectLst/>
                <a:latin typeface="+mn-lt"/>
                <a:ea typeface="+mn-ea"/>
                <a:cs typeface="+mn-cs"/>
              </a:rPr>
              <a:t>of </a:t>
            </a:r>
            <a:r>
              <a:rPr lang="en-US" sz="1600" b="1" i="0" u="sng" strike="noStrike" kern="1200" noProof="0" dirty="0" smtClean="0">
                <a:solidFill>
                  <a:schemeClr val="tx1"/>
                </a:solidFill>
                <a:effectLst/>
                <a:latin typeface="+mn-lt"/>
                <a:ea typeface="+mn-ea"/>
                <a:cs typeface="+mn-cs"/>
              </a:rPr>
              <a:t>natural gas</a:t>
            </a:r>
            <a:r>
              <a:rPr lang="en-US" sz="1600" b="0" i="0" u="none" strike="noStrike" kern="1200" noProof="0" dirty="0" smtClean="0">
                <a:solidFill>
                  <a:schemeClr val="tx1"/>
                </a:solidFill>
                <a:effectLst/>
                <a:latin typeface="+mn-lt"/>
                <a:ea typeface="+mn-ea"/>
                <a:cs typeface="+mn-cs"/>
              </a:rPr>
              <a:t>, as it is the largest source of final energy use in Hungary (one third). In recent years, domestic production has covered about 20% of the consumption, so the country has to import 80%.</a:t>
            </a:r>
          </a:p>
          <a:p>
            <a:pPr lvl="0"/>
            <a:r>
              <a:rPr lang="en-US" sz="1600" b="0" i="0" u="none" strike="noStrike" kern="1200" noProof="0" dirty="0" smtClean="0">
                <a:solidFill>
                  <a:schemeClr val="tx1"/>
                </a:solidFill>
                <a:effectLst/>
                <a:latin typeface="+mn-lt"/>
                <a:ea typeface="+mn-ea"/>
                <a:cs typeface="+mn-cs"/>
              </a:rPr>
              <a:t>Goals in the gas market:-</a:t>
            </a:r>
          </a:p>
          <a:p>
            <a:pPr marL="285750" lvl="0" indent="-285750">
              <a:buFont typeface="Arial" panose="020B0604020202020204" pitchFamily="34" charset="0"/>
              <a:buChar char="•"/>
            </a:pPr>
            <a:r>
              <a:rPr lang="en-US" sz="1600" b="0" i="0" u="none" strike="noStrike" kern="1200" noProof="0" dirty="0" smtClean="0">
                <a:solidFill>
                  <a:schemeClr val="tx1"/>
                </a:solidFill>
                <a:effectLst/>
                <a:latin typeface="+mn-lt"/>
                <a:ea typeface="+mn-ea"/>
                <a:cs typeface="+mn-cs"/>
              </a:rPr>
              <a:t>In the residential sector, our natural gas consumption will decrease by 2 billion m3 by 2030.</a:t>
            </a:r>
          </a:p>
          <a:p>
            <a:pPr marL="285750" lvl="0" indent="-285750">
              <a:buFont typeface="Arial" panose="020B0604020202020204" pitchFamily="34" charset="0"/>
              <a:buChar char="•"/>
            </a:pPr>
            <a:r>
              <a:rPr lang="en-US" sz="1600" b="0" i="0" u="none" strike="noStrike" kern="1200" noProof="0" dirty="0" smtClean="0">
                <a:solidFill>
                  <a:schemeClr val="tx1"/>
                </a:solidFill>
                <a:effectLst/>
                <a:latin typeface="+mn-lt"/>
                <a:ea typeface="+mn-ea"/>
                <a:cs typeface="+mn-cs"/>
              </a:rPr>
              <a:t>The proportion of natural gas in district heating production may be reduced to 50%- Although gas consumption for electricity generation may temporarily increase from the current 2 billion m3 to 2.4 billion m3 by 2030, but by 2040 - due to the transformation of the capacity-mix  - it will be significantly reduced (below 1 billion m3).</a:t>
            </a:r>
          </a:p>
          <a:p>
            <a:pPr marL="285750" lvl="0" indent="-285750">
              <a:buFont typeface="Arial" panose="020B0604020202020204" pitchFamily="34" charset="0"/>
              <a:buChar char="•"/>
            </a:pPr>
            <a:r>
              <a:rPr lang="en-US" sz="1600" b="0" i="0" u="none" strike="noStrike" kern="1200" noProof="0" dirty="0" smtClean="0">
                <a:solidFill>
                  <a:schemeClr val="tx1"/>
                </a:solidFill>
                <a:effectLst/>
                <a:latin typeface="+mn-lt"/>
                <a:ea typeface="+mn-ea"/>
                <a:cs typeface="+mn-cs"/>
              </a:rPr>
              <a:t>Our gas import ratio will drop to around 70% by 2030 (may fall below 70% by 2040)</a:t>
            </a:r>
          </a:p>
          <a:p>
            <a:pPr lvl="0"/>
            <a:endParaRPr lang="en-US" sz="1600" b="0" i="0" u="none" strike="noStrike" kern="1200" noProof="0" dirty="0" smtClean="0">
              <a:solidFill>
                <a:schemeClr val="tx1"/>
              </a:solidFill>
              <a:effectLst/>
              <a:latin typeface="+mn-lt"/>
              <a:ea typeface="+mn-ea"/>
              <a:cs typeface="+mn-cs"/>
            </a:endParaRPr>
          </a:p>
          <a:p>
            <a:pPr lvl="0"/>
            <a:r>
              <a:rPr lang="en-US" sz="1600" kern="1200" noProof="0" dirty="0" smtClean="0">
                <a:solidFill>
                  <a:schemeClr val="tx1"/>
                </a:solidFill>
                <a:effectLst/>
                <a:latin typeface="+mn-lt"/>
                <a:ea typeface="+mn-ea"/>
                <a:cs typeface="+mn-cs"/>
              </a:rPr>
              <a:t>The clean energy system in Hungary will be based on renewables and nuclear energy. </a:t>
            </a:r>
            <a:r>
              <a:rPr lang="en-US" sz="2400" kern="1200" noProof="0" dirty="0" smtClean="0">
                <a:solidFill>
                  <a:schemeClr val="tx1"/>
                </a:solidFill>
                <a:effectLst/>
                <a:latin typeface="+mn-lt"/>
                <a:ea typeface="+mn-ea"/>
                <a:cs typeface="+mn-cs"/>
              </a:rPr>
              <a:t>Completing the </a:t>
            </a:r>
            <a:r>
              <a:rPr lang="en-US" sz="2400" b="1" kern="1200" noProof="0" dirty="0" err="1" smtClean="0">
                <a:solidFill>
                  <a:schemeClr val="tx1"/>
                </a:solidFill>
                <a:effectLst/>
                <a:latin typeface="+mn-lt"/>
                <a:ea typeface="+mn-ea"/>
                <a:cs typeface="+mn-cs"/>
              </a:rPr>
              <a:t>decarbonization</a:t>
            </a:r>
            <a:r>
              <a:rPr lang="en-US" sz="2400" b="1" kern="1200" noProof="0" dirty="0" smtClean="0">
                <a:solidFill>
                  <a:schemeClr val="tx1"/>
                </a:solidFill>
                <a:effectLst/>
                <a:latin typeface="+mn-lt"/>
                <a:ea typeface="+mn-ea"/>
                <a:cs typeface="+mn-cs"/>
              </a:rPr>
              <a:t> of the electricity sector </a:t>
            </a:r>
            <a:r>
              <a:rPr lang="en-US" sz="2400" kern="1200" noProof="0" dirty="0" smtClean="0">
                <a:solidFill>
                  <a:schemeClr val="tx1"/>
                </a:solidFill>
                <a:effectLst/>
                <a:latin typeface="+mn-lt"/>
                <a:ea typeface="+mn-ea"/>
                <a:cs typeface="+mn-cs"/>
              </a:rPr>
              <a:t>is one of the urgent tasks. </a:t>
            </a:r>
          </a:p>
          <a:p>
            <a:pPr lvl="0"/>
            <a:r>
              <a:rPr lang="en-US" sz="2400" b="1" kern="1200" noProof="0" dirty="0" smtClean="0">
                <a:solidFill>
                  <a:schemeClr val="tx1"/>
                </a:solidFill>
                <a:effectLst/>
                <a:latin typeface="+mn-lt"/>
                <a:ea typeface="+mn-ea"/>
                <a:cs typeface="+mn-cs"/>
              </a:rPr>
              <a:t>In </a:t>
            </a:r>
            <a:r>
              <a:rPr lang="en-US" sz="2400" b="1" u="sng" kern="1200" noProof="0" dirty="0" smtClean="0">
                <a:solidFill>
                  <a:schemeClr val="tx1"/>
                </a:solidFill>
                <a:effectLst/>
                <a:latin typeface="+mn-lt"/>
                <a:ea typeface="+mn-ea"/>
                <a:cs typeface="+mn-cs"/>
              </a:rPr>
              <a:t>the electricity market</a:t>
            </a:r>
            <a:r>
              <a:rPr lang="en-US" sz="2400" b="1" kern="1200" noProof="0" dirty="0" smtClean="0">
                <a:solidFill>
                  <a:schemeClr val="tx1"/>
                </a:solidFill>
                <a:effectLst/>
                <a:latin typeface="+mn-lt"/>
                <a:ea typeface="+mn-ea"/>
                <a:cs typeface="+mn-cs"/>
              </a:rPr>
              <a:t>, </a:t>
            </a:r>
          </a:p>
          <a:p>
            <a:pPr marL="342900" lvl="0" indent="-342900">
              <a:buFont typeface="Arial" panose="020B0604020202020204" pitchFamily="34" charset="0"/>
              <a:buChar char="•"/>
            </a:pPr>
            <a:r>
              <a:rPr lang="en-US" sz="2400" b="0" kern="1200" noProof="0" dirty="0" smtClean="0">
                <a:solidFill>
                  <a:schemeClr val="tx1"/>
                </a:solidFill>
                <a:effectLst/>
                <a:latin typeface="+mn-lt"/>
                <a:ea typeface="+mn-ea"/>
                <a:cs typeface="+mn-cs"/>
              </a:rPr>
              <a:t>security of supply can be largely guaranteed by the availability of appropriate generation capacities. This also contribute to the reduction of the import ratio. Import ratio target by 2040: 20%.</a:t>
            </a:r>
          </a:p>
          <a:p>
            <a:pPr marL="360000" lvl="1" indent="0">
              <a:buFont typeface="Arial" panose="020B0604020202020204" pitchFamily="34" charset="0"/>
              <a:buNone/>
            </a:pPr>
            <a:r>
              <a:rPr lang="en-US" sz="2400" b="0" kern="1200" noProof="0" dirty="0" smtClean="0">
                <a:solidFill>
                  <a:schemeClr val="tx1"/>
                </a:solidFill>
                <a:effectLst/>
                <a:latin typeface="+mn-lt"/>
                <a:ea typeface="+mn-ea"/>
                <a:cs typeface="+mn-cs"/>
              </a:rPr>
              <a:t>- </a:t>
            </a:r>
            <a:r>
              <a:rPr lang="en-US" sz="2400" kern="1200" noProof="0" dirty="0" smtClean="0">
                <a:solidFill>
                  <a:schemeClr val="tx1"/>
                </a:solidFill>
                <a:effectLst/>
                <a:latin typeface="+mn-lt"/>
                <a:ea typeface="+mn-ea"/>
                <a:cs typeface="+mn-cs"/>
              </a:rPr>
              <a:t>Hungary plans to increase its solar power capacity up to 4000 MW by 2030, to end using coal in the power sector as an energy source and to maintain its nuclear power generation capacity with the completion of the 2400 MW </a:t>
            </a:r>
            <a:r>
              <a:rPr lang="en-US" sz="2400" kern="1200" noProof="0" dirty="0" err="1" smtClean="0">
                <a:solidFill>
                  <a:schemeClr val="tx1"/>
                </a:solidFill>
                <a:effectLst/>
                <a:latin typeface="+mn-lt"/>
                <a:ea typeface="+mn-ea"/>
                <a:cs typeface="+mn-cs"/>
              </a:rPr>
              <a:t>Paks</a:t>
            </a:r>
            <a:r>
              <a:rPr lang="en-US" sz="2400" kern="1200" noProof="0" dirty="0" smtClean="0">
                <a:solidFill>
                  <a:schemeClr val="tx1"/>
                </a:solidFill>
                <a:effectLst/>
                <a:latin typeface="+mn-lt"/>
                <a:ea typeface="+mn-ea"/>
                <a:cs typeface="+mn-cs"/>
              </a:rPr>
              <a:t> II. project. The combined effect of these measures will mean that 80% of Hungary's electricity generation will be carbon-free by 2030. </a:t>
            </a:r>
          </a:p>
          <a:p>
            <a:pPr marL="342900" lvl="0" indent="-342900">
              <a:buFont typeface="Arial" panose="020B0604020202020204" pitchFamily="34" charset="0"/>
              <a:buChar char="•"/>
            </a:pPr>
            <a:r>
              <a:rPr lang="en-US" sz="2400" kern="1200" noProof="0" dirty="0" smtClean="0">
                <a:solidFill>
                  <a:schemeClr val="tx1"/>
                </a:solidFill>
                <a:effectLst/>
                <a:latin typeface="+mn-lt"/>
                <a:ea typeface="+mn-ea"/>
                <a:cs typeface="+mn-cs"/>
              </a:rPr>
              <a:t>Smart solutions (grids and meters) will play emphasized role in the future. We incentive the spread of smart meters. With smart meters, consumers can adapt their energy usage to different energy prices throughout the day, allowing them to consume more during lower price periods and save money on their energy bills.</a:t>
            </a:r>
          </a:p>
          <a:p>
            <a:pPr marL="342900" lvl="0" indent="-342900">
              <a:buFont typeface="Arial" panose="020B0604020202020204" pitchFamily="34" charset="0"/>
              <a:buChar char="•"/>
            </a:pPr>
            <a:endParaRPr lang="en-US" sz="2400" kern="1200" noProof="0" dirty="0" smtClean="0">
              <a:solidFill>
                <a:schemeClr val="tx1"/>
              </a:solidFill>
              <a:effectLst/>
              <a:latin typeface="+mn-lt"/>
              <a:ea typeface="+mn-ea"/>
              <a:cs typeface="+mn-cs"/>
            </a:endParaRPr>
          </a:p>
          <a:p>
            <a:pPr lvl="0"/>
            <a:r>
              <a:rPr lang="en-US" sz="2400" kern="1200" noProof="0" dirty="0" smtClean="0">
                <a:solidFill>
                  <a:schemeClr val="tx1"/>
                </a:solidFill>
                <a:effectLst/>
                <a:latin typeface="+mn-lt"/>
                <a:ea typeface="+mn-ea"/>
                <a:cs typeface="+mn-cs"/>
              </a:rPr>
              <a:t>Concerning </a:t>
            </a:r>
            <a:r>
              <a:rPr lang="en-US" sz="2400" b="1" u="sng" kern="1200" noProof="0" dirty="0" err="1" smtClean="0">
                <a:solidFill>
                  <a:schemeClr val="tx1"/>
                </a:solidFill>
                <a:effectLst/>
                <a:latin typeface="+mn-lt"/>
                <a:ea typeface="+mn-ea"/>
                <a:cs typeface="+mn-cs"/>
              </a:rPr>
              <a:t>decarbonization</a:t>
            </a:r>
            <a:r>
              <a:rPr lang="en-US" sz="2400" kern="1200" noProof="0" dirty="0" smtClean="0">
                <a:solidFill>
                  <a:schemeClr val="tx1"/>
                </a:solidFill>
                <a:effectLst/>
                <a:latin typeface="+mn-lt"/>
                <a:ea typeface="+mn-ea"/>
                <a:cs typeface="+mn-cs"/>
              </a:rPr>
              <a:t>, </a:t>
            </a:r>
          </a:p>
          <a:p>
            <a:pPr marL="342900" lvl="0" indent="-342900">
              <a:buFont typeface="Arial" panose="020B0604020202020204" pitchFamily="34" charset="0"/>
              <a:buChar char="•"/>
            </a:pPr>
            <a:r>
              <a:rPr lang="en-US" sz="2400" kern="1200" noProof="0" dirty="0" smtClean="0">
                <a:solidFill>
                  <a:schemeClr val="tx1"/>
                </a:solidFill>
                <a:effectLst/>
                <a:latin typeface="+mn-lt"/>
                <a:ea typeface="+mn-ea"/>
                <a:cs typeface="+mn-cs"/>
              </a:rPr>
              <a:t>Hungary plans to achieve at least 40% GHG emission reduction by 2030 compared to 1990 levels. </a:t>
            </a:r>
          </a:p>
          <a:p>
            <a:pPr marL="342900" lvl="0" indent="-342900">
              <a:buFont typeface="Arial" panose="020B0604020202020204" pitchFamily="34" charset="0"/>
              <a:buChar char="•"/>
            </a:pPr>
            <a:r>
              <a:rPr lang="en-US" sz="2400" b="0" kern="1200" noProof="0" dirty="0" smtClean="0">
                <a:solidFill>
                  <a:schemeClr val="dk1"/>
                </a:solidFill>
                <a:effectLst/>
                <a:latin typeface="Arial" panose="020B0604020202020204" pitchFamily="34" charset="0"/>
                <a:ea typeface="+mn-ea"/>
                <a:cs typeface="Arial" panose="020B0604020202020204" pitchFamily="34" charset="0"/>
              </a:rPr>
              <a:t>Reduction of non-ETS emissions compared to 2005: min. -7%.</a:t>
            </a:r>
          </a:p>
          <a:p>
            <a:pPr marL="342900" lvl="0" indent="-342900">
              <a:buFont typeface="Arial" panose="020B0604020202020204" pitchFamily="34" charset="0"/>
              <a:buChar char="•"/>
            </a:pPr>
            <a:r>
              <a:rPr lang="en-US" sz="1800" b="0" kern="1200" noProof="0" dirty="0" smtClean="0">
                <a:solidFill>
                  <a:schemeClr val="dk1"/>
                </a:solidFill>
                <a:effectLst/>
                <a:latin typeface="Arial" panose="020B0604020202020204" pitchFamily="34" charset="0"/>
                <a:ea typeface="+mn-ea"/>
                <a:cs typeface="Arial" panose="020B0604020202020204" pitchFamily="34" charset="0"/>
              </a:rPr>
              <a:t>RES ratio n general: 21% (RES-T: min.14%;  RES – H&amp;C: min. </a:t>
            </a:r>
            <a:r>
              <a:rPr lang="en-US" sz="1800" b="0" kern="1200" noProof="0" dirty="0" smtClean="0">
                <a:solidFill>
                  <a:schemeClr val="dk1"/>
                </a:solidFill>
                <a:effectLst/>
                <a:latin typeface="Arial" panose="020B0604020202020204" pitchFamily="34" charset="0"/>
                <a:ea typeface="+mn-ea"/>
                <a:cs typeface="Arial" panose="020B0604020202020204" pitchFamily="34" charset="0"/>
                <a:sym typeface="Symbol"/>
              </a:rPr>
              <a:t>~25%; </a:t>
            </a:r>
            <a:r>
              <a:rPr lang="en-US" sz="1800" b="0" kern="1200" noProof="0" dirty="0" smtClean="0">
                <a:solidFill>
                  <a:schemeClr val="dk1"/>
                </a:solidFill>
                <a:effectLst/>
                <a:latin typeface="Arial" panose="020B0604020202020204" pitchFamily="34" charset="0"/>
                <a:ea typeface="+mn-ea"/>
                <a:cs typeface="Arial" panose="020B0604020202020204" pitchFamily="34" charset="0"/>
              </a:rPr>
              <a:t>RES-E: ~25%)</a:t>
            </a:r>
          </a:p>
          <a:p>
            <a:pPr lvl="0"/>
            <a:endParaRPr lang="en-US" sz="2400" kern="1200" noProof="0" dirty="0" smtClean="0">
              <a:solidFill>
                <a:schemeClr val="tx1"/>
              </a:solidFill>
              <a:effectLst/>
              <a:latin typeface="+mn-lt"/>
              <a:ea typeface="+mn-ea"/>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2400" kern="1200" noProof="0" dirty="0" smtClean="0">
                <a:solidFill>
                  <a:schemeClr val="tx1"/>
                </a:solidFill>
                <a:effectLst/>
                <a:latin typeface="+mn-lt"/>
                <a:ea typeface="+mn-ea"/>
                <a:cs typeface="+mn-cs"/>
              </a:rPr>
              <a:t>Regarding </a:t>
            </a:r>
            <a:r>
              <a:rPr lang="en-US" sz="2400" b="1" u="sng" kern="1200" noProof="0" dirty="0" smtClean="0">
                <a:solidFill>
                  <a:schemeClr val="tx1"/>
                </a:solidFill>
                <a:effectLst/>
                <a:latin typeface="+mn-lt"/>
                <a:ea typeface="+mn-ea"/>
                <a:cs typeface="+mn-cs"/>
              </a:rPr>
              <a:t>energy efficiency</a:t>
            </a:r>
            <a:r>
              <a:rPr lang="en-US" sz="2400" kern="1200" noProof="0" dirty="0" smtClean="0">
                <a:solidFill>
                  <a:schemeClr val="tx1"/>
                </a:solidFill>
                <a:effectLst/>
                <a:latin typeface="+mn-lt"/>
                <a:ea typeface="+mn-ea"/>
                <a:cs typeface="+mn-cs"/>
              </a:rPr>
              <a:t>, </a:t>
            </a:r>
            <a:r>
              <a:rPr lang="en-US" sz="2400" b="0" kern="1200" noProof="0" dirty="0" smtClean="0">
                <a:solidFill>
                  <a:schemeClr val="tx1"/>
                </a:solidFill>
                <a:effectLst/>
                <a:latin typeface="+mn-lt"/>
                <a:ea typeface="+mn-ea"/>
                <a:cs typeface="+mn-cs"/>
              </a:rPr>
              <a:t>our target is that the country's energy consumption in 2030 should not exceed its 2005 level (</a:t>
            </a:r>
            <a:r>
              <a:rPr lang="en-US" sz="2400" b="1" kern="1200" noProof="0" dirty="0" smtClean="0">
                <a:solidFill>
                  <a:schemeClr val="dk1"/>
                </a:solidFill>
                <a:effectLst/>
                <a:latin typeface="Arial" panose="020B0604020202020204" pitchFamily="34" charset="0"/>
                <a:ea typeface="+mn-ea"/>
                <a:cs typeface="Arial" panose="020B0604020202020204" pitchFamily="34" charset="0"/>
              </a:rPr>
              <a:t>785 PJ).</a:t>
            </a:r>
            <a:r>
              <a:rPr lang="en-US" sz="2400" b="0" kern="1200" noProof="0" dirty="0" smtClean="0">
                <a:solidFill>
                  <a:schemeClr val="tx1"/>
                </a:solidFill>
                <a:effectLst/>
                <a:latin typeface="+mn-lt"/>
                <a:ea typeface="+mn-ea"/>
                <a:cs typeface="+mn-cs"/>
              </a:rPr>
              <a:t> </a:t>
            </a:r>
            <a:r>
              <a:rPr lang="en-US" sz="2400" b="0" kern="1200" noProof="0" dirty="0" smtClean="0">
                <a:solidFill>
                  <a:schemeClr val="dk1"/>
                </a:solidFill>
                <a:effectLst/>
                <a:latin typeface="Arial" panose="020B0604020202020204" pitchFamily="34" charset="0"/>
                <a:ea typeface="+mn-ea"/>
                <a:cs typeface="Arial" panose="020B0604020202020204" pitchFamily="34" charset="0"/>
              </a:rPr>
              <a:t>If final energy consumption  increases, the consumption-growth should be covered from renewable sources.</a:t>
            </a:r>
          </a:p>
          <a:p>
            <a:pPr lvl="0"/>
            <a:endParaRPr lang="en-US" sz="1600" b="1" kern="1200" noProof="0" dirty="0" smtClean="0">
              <a:solidFill>
                <a:schemeClr val="tx1"/>
              </a:solidFill>
              <a:effectLst/>
              <a:latin typeface="+mn-lt"/>
              <a:ea typeface="+mn-ea"/>
              <a:cs typeface="+mn-cs"/>
            </a:endParaRPr>
          </a:p>
          <a:p>
            <a:r>
              <a:rPr lang="en-US" b="1" u="sng" noProof="0" dirty="0" smtClean="0"/>
              <a:t>State Asset Policy</a:t>
            </a:r>
            <a:r>
              <a:rPr lang="en-US" b="1" noProof="0" dirty="0" smtClean="0"/>
              <a:t>:</a:t>
            </a:r>
          </a:p>
          <a:p>
            <a:pPr marL="285750" indent="-285750">
              <a:buFont typeface="Wingdings" panose="05000000000000000000" pitchFamily="2" charset="2"/>
              <a:buChar char="v"/>
            </a:pPr>
            <a:r>
              <a:rPr lang="en-US" noProof="0" dirty="0" smtClean="0"/>
              <a:t>Effective asset management for publicly owned assets. Profitable operation of state-owned enterprises.</a:t>
            </a:r>
          </a:p>
          <a:p>
            <a:pPr marL="285750" indent="-285750">
              <a:buFont typeface="Wingdings" panose="05000000000000000000" pitchFamily="2" charset="2"/>
              <a:buChar char="v"/>
            </a:pPr>
            <a:r>
              <a:rPr lang="en-US" noProof="0" dirty="0" smtClean="0"/>
              <a:t>Hungary-based businesses should be encouraged to play a leading role in exploiting the business opportunities created by market and technological change.</a:t>
            </a:r>
          </a:p>
          <a:p>
            <a:pPr marL="285750" indent="-285750">
              <a:buFont typeface="Wingdings" panose="05000000000000000000" pitchFamily="2" charset="2"/>
              <a:buChar char="v"/>
            </a:pPr>
            <a:r>
              <a:rPr lang="en-US" noProof="0" dirty="0" smtClean="0"/>
              <a:t>Strengthening of the operational synergies between national and municipally owned energy companies.</a:t>
            </a:r>
          </a:p>
          <a:p>
            <a:pPr marL="285750" indent="-285750">
              <a:buFont typeface="Wingdings" panose="05000000000000000000" pitchFamily="2" charset="2"/>
              <a:buChar char="v"/>
            </a:pPr>
            <a:r>
              <a:rPr lang="en-US" noProof="0" dirty="0" smtClean="0"/>
              <a:t>Assessing of the digitization opportunities to improve operational efficiency of state-owned utilities.</a:t>
            </a:r>
          </a:p>
          <a:p>
            <a:pPr marL="285750" indent="-285750">
              <a:buFont typeface="Wingdings" panose="05000000000000000000" pitchFamily="2" charset="2"/>
              <a:buChar char="v"/>
            </a:pPr>
            <a:r>
              <a:rPr lang="en-US" noProof="0" dirty="0" smtClean="0"/>
              <a:t>The improvement of the quality of service provided to final consumers by state and municipal energy companies should be promoted.</a:t>
            </a:r>
            <a:endParaRPr lang="en-US" noProof="0" dirty="0"/>
          </a:p>
        </p:txBody>
      </p:sp>
      <p:sp>
        <p:nvSpPr>
          <p:cNvPr id="4" name="Dia számának helye 3"/>
          <p:cNvSpPr>
            <a:spLocks noGrp="1"/>
          </p:cNvSpPr>
          <p:nvPr>
            <p:ph type="sldNum" sz="quarter" idx="5"/>
          </p:nvPr>
        </p:nvSpPr>
        <p:spPr/>
        <p:txBody>
          <a:bodyPr/>
          <a:lstStyle/>
          <a:p>
            <a:fld id="{F09E0D52-3216-4EF1-80B5-0A51FD518BF4}" type="slidenum">
              <a:rPr lang="hu-HU" smtClean="0">
                <a:solidFill>
                  <a:prstClr val="black"/>
                </a:solidFill>
              </a:rPr>
              <a:pPr/>
              <a:t>4</a:t>
            </a:fld>
            <a:endParaRPr lang="hu-HU">
              <a:solidFill>
                <a:prstClr val="black"/>
              </a:solidFill>
            </a:endParaRPr>
          </a:p>
        </p:txBody>
      </p:sp>
    </p:spTree>
    <p:extLst>
      <p:ext uri="{BB962C8B-B14F-4D97-AF65-F5344CB8AC3E}">
        <p14:creationId xmlns:p14="http://schemas.microsoft.com/office/powerpoint/2010/main" val="15952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Dia számának helye 3"/>
          <p:cNvSpPr>
            <a:spLocks noGrp="1"/>
          </p:cNvSpPr>
          <p:nvPr>
            <p:ph type="sldNum" sz="quarter" idx="10"/>
          </p:nvPr>
        </p:nvSpPr>
        <p:spPr/>
        <p:txBody>
          <a:bodyPr/>
          <a:lstStyle/>
          <a:p>
            <a:fld id="{F09E0D52-3216-4EF1-80B5-0A51FD518BF4}" type="slidenum">
              <a:rPr lang="hu-HU" smtClean="0">
                <a:solidFill>
                  <a:prstClr val="black"/>
                </a:solidFill>
              </a:rPr>
              <a:pPr/>
              <a:t>7</a:t>
            </a:fld>
            <a:endParaRPr lang="hu-HU">
              <a:solidFill>
                <a:prstClr val="black"/>
              </a:solidFill>
            </a:endParaRPr>
          </a:p>
        </p:txBody>
      </p:sp>
    </p:spTree>
    <p:extLst>
      <p:ext uri="{BB962C8B-B14F-4D97-AF65-F5344CB8AC3E}">
        <p14:creationId xmlns:p14="http://schemas.microsoft.com/office/powerpoint/2010/main" val="2024864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F09E0D52-3216-4EF1-80B5-0A51FD518BF4}" type="slidenum">
              <a:rPr lang="hu-HU" smtClean="0"/>
              <a:t>8</a:t>
            </a:fld>
            <a:endParaRPr lang="hu-HU"/>
          </a:p>
        </p:txBody>
      </p:sp>
    </p:spTree>
    <p:extLst>
      <p:ext uri="{BB962C8B-B14F-4D97-AF65-F5344CB8AC3E}">
        <p14:creationId xmlns:p14="http://schemas.microsoft.com/office/powerpoint/2010/main" val="1155838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E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9" name="Rectangle 48"/>
          <p:cNvSpPr/>
          <p:nvPr userDrawn="1"/>
        </p:nvSpPr>
        <p:spPr>
          <a:xfrm>
            <a:off x="1" y="0"/>
            <a:ext cx="3044951"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50" name="Picture 2" descr="C:\_PROJECTS\ITM\ITM_asztali_nevtabla\ITM_halozatos_sarok_fels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flipH="1">
            <a:off x="0" y="0"/>
            <a:ext cx="2749550" cy="24082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1" name="Rectangle 50"/>
          <p:cNvSpPr/>
          <p:nvPr userDrawn="1"/>
        </p:nvSpPr>
        <p:spPr>
          <a:xfrm>
            <a:off x="1" y="0"/>
            <a:ext cx="3044951" cy="6858000"/>
          </a:xfrm>
          <a:prstGeom prst="rect">
            <a:avLst/>
          </a:prstGeom>
          <a:solidFill>
            <a:srgbClr val="EBEBE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52" name="Group 4"/>
          <p:cNvGrpSpPr>
            <a:grpSpLocks noChangeAspect="1"/>
          </p:cNvGrpSpPr>
          <p:nvPr userDrawn="1"/>
        </p:nvGrpSpPr>
        <p:grpSpPr bwMode="auto">
          <a:xfrm>
            <a:off x="104479" y="4937760"/>
            <a:ext cx="2846569" cy="1426464"/>
            <a:chOff x="2927" y="94"/>
            <a:chExt cx="2686" cy="1346"/>
          </a:xfrm>
        </p:grpSpPr>
        <p:sp>
          <p:nvSpPr>
            <p:cNvPr id="53" name="AutoShape 3"/>
            <p:cNvSpPr>
              <a:spLocks noChangeAspect="1" noChangeArrowheads="1" noTextEdit="1"/>
            </p:cNvSpPr>
            <p:nvPr userDrawn="1"/>
          </p:nvSpPr>
          <p:spPr bwMode="auto">
            <a:xfrm>
              <a:off x="2927" y="94"/>
              <a:ext cx="2686" cy="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4" name="Freeform 6"/>
            <p:cNvSpPr>
              <a:spLocks noEditPoints="1"/>
            </p:cNvSpPr>
            <p:nvPr userDrawn="1"/>
          </p:nvSpPr>
          <p:spPr bwMode="auto">
            <a:xfrm>
              <a:off x="4097" y="184"/>
              <a:ext cx="377" cy="786"/>
            </a:xfrm>
            <a:custGeom>
              <a:avLst/>
              <a:gdLst>
                <a:gd name="T0" fmla="*/ 103 w 159"/>
                <a:gd name="T1" fmla="*/ 33 h 331"/>
                <a:gd name="T2" fmla="*/ 68 w 159"/>
                <a:gd name="T3" fmla="*/ 6 h 331"/>
                <a:gd name="T4" fmla="*/ 74 w 159"/>
                <a:gd name="T5" fmla="*/ 26 h 331"/>
                <a:gd name="T6" fmla="*/ 12 w 159"/>
                <a:gd name="T7" fmla="*/ 69 h 331"/>
                <a:gd name="T8" fmla="*/ 79 w 159"/>
                <a:gd name="T9" fmla="*/ 331 h 331"/>
                <a:gd name="T10" fmla="*/ 143 w 159"/>
                <a:gd name="T11" fmla="*/ 159 h 331"/>
                <a:gd name="T12" fmla="*/ 96 w 159"/>
                <a:gd name="T13" fmla="*/ 237 h 331"/>
                <a:gd name="T14" fmla="*/ 106 w 159"/>
                <a:gd name="T15" fmla="*/ 243 h 331"/>
                <a:gd name="T16" fmla="*/ 115 w 159"/>
                <a:gd name="T17" fmla="*/ 240 h 331"/>
                <a:gd name="T18" fmla="*/ 126 w 159"/>
                <a:gd name="T19" fmla="*/ 241 h 331"/>
                <a:gd name="T20" fmla="*/ 112 w 159"/>
                <a:gd name="T21" fmla="*/ 246 h 331"/>
                <a:gd name="T22" fmla="*/ 132 w 159"/>
                <a:gd name="T23" fmla="*/ 239 h 331"/>
                <a:gd name="T24" fmla="*/ 131 w 159"/>
                <a:gd name="T25" fmla="*/ 251 h 331"/>
                <a:gd name="T26" fmla="*/ 108 w 159"/>
                <a:gd name="T27" fmla="*/ 242 h 331"/>
                <a:gd name="T28" fmla="*/ 105 w 159"/>
                <a:gd name="T29" fmla="*/ 238 h 331"/>
                <a:gd name="T30" fmla="*/ 132 w 159"/>
                <a:gd name="T31" fmla="*/ 251 h 331"/>
                <a:gd name="T32" fmla="*/ 134 w 159"/>
                <a:gd name="T33" fmla="*/ 241 h 331"/>
                <a:gd name="T34" fmla="*/ 138 w 159"/>
                <a:gd name="T35" fmla="*/ 254 h 331"/>
                <a:gd name="T36" fmla="*/ 119 w 159"/>
                <a:gd name="T37" fmla="*/ 232 h 331"/>
                <a:gd name="T38" fmla="*/ 103 w 159"/>
                <a:gd name="T39" fmla="*/ 174 h 331"/>
                <a:gd name="T40" fmla="*/ 126 w 159"/>
                <a:gd name="T41" fmla="*/ 197 h 331"/>
                <a:gd name="T42" fmla="*/ 102 w 159"/>
                <a:gd name="T43" fmla="*/ 195 h 331"/>
                <a:gd name="T44" fmla="*/ 109 w 159"/>
                <a:gd name="T45" fmla="*/ 136 h 331"/>
                <a:gd name="T46" fmla="*/ 127 w 159"/>
                <a:gd name="T47" fmla="*/ 144 h 331"/>
                <a:gd name="T48" fmla="*/ 133 w 159"/>
                <a:gd name="T49" fmla="*/ 195 h 331"/>
                <a:gd name="T50" fmla="*/ 139 w 159"/>
                <a:gd name="T51" fmla="*/ 114 h 331"/>
                <a:gd name="T52" fmla="*/ 97 w 159"/>
                <a:gd name="T53" fmla="*/ 35 h 331"/>
                <a:gd name="T54" fmla="*/ 133 w 159"/>
                <a:gd name="T55" fmla="*/ 78 h 331"/>
                <a:gd name="T56" fmla="*/ 79 w 159"/>
                <a:gd name="T57" fmla="*/ 22 h 331"/>
                <a:gd name="T58" fmla="*/ 62 w 159"/>
                <a:gd name="T59" fmla="*/ 5 h 331"/>
                <a:gd name="T60" fmla="*/ 80 w 159"/>
                <a:gd name="T61" fmla="*/ 12 h 331"/>
                <a:gd name="T62" fmla="*/ 71 w 159"/>
                <a:gd name="T63" fmla="*/ 35 h 331"/>
                <a:gd name="T64" fmla="*/ 64 w 159"/>
                <a:gd name="T65" fmla="*/ 75 h 331"/>
                <a:gd name="T66" fmla="*/ 27 w 159"/>
                <a:gd name="T67" fmla="*/ 72 h 331"/>
                <a:gd name="T68" fmla="*/ 19 w 159"/>
                <a:gd name="T69" fmla="*/ 68 h 331"/>
                <a:gd name="T70" fmla="*/ 20 w 159"/>
                <a:gd name="T71" fmla="*/ 103 h 331"/>
                <a:gd name="T72" fmla="*/ 13 w 159"/>
                <a:gd name="T73" fmla="*/ 72 h 331"/>
                <a:gd name="T74" fmla="*/ 3 w 159"/>
                <a:gd name="T75" fmla="*/ 177 h 331"/>
                <a:gd name="T76" fmla="*/ 66 w 159"/>
                <a:gd name="T77" fmla="*/ 324 h 331"/>
                <a:gd name="T78" fmla="*/ 47 w 159"/>
                <a:gd name="T79" fmla="*/ 279 h 331"/>
                <a:gd name="T80" fmla="*/ 78 w 159"/>
                <a:gd name="T81" fmla="*/ 302 h 331"/>
                <a:gd name="T82" fmla="*/ 18 w 159"/>
                <a:gd name="T83" fmla="*/ 251 h 331"/>
                <a:gd name="T84" fmla="*/ 55 w 159"/>
                <a:gd name="T85" fmla="*/ 251 h 331"/>
                <a:gd name="T86" fmla="*/ 3 w 159"/>
                <a:gd name="T87" fmla="*/ 226 h 331"/>
                <a:gd name="T88" fmla="*/ 34 w 159"/>
                <a:gd name="T89" fmla="*/ 177 h 331"/>
                <a:gd name="T90" fmla="*/ 57 w 159"/>
                <a:gd name="T91" fmla="*/ 177 h 331"/>
                <a:gd name="T92" fmla="*/ 18 w 159"/>
                <a:gd name="T93" fmla="*/ 149 h 331"/>
                <a:gd name="T94" fmla="*/ 55 w 159"/>
                <a:gd name="T95" fmla="*/ 149 h 331"/>
                <a:gd name="T96" fmla="*/ 146 w 159"/>
                <a:gd name="T97" fmla="*/ 121 h 331"/>
                <a:gd name="T98" fmla="*/ 81 w 159"/>
                <a:gd name="T99" fmla="*/ 308 h 331"/>
                <a:gd name="T100" fmla="*/ 125 w 159"/>
                <a:gd name="T101" fmla="*/ 311 h 331"/>
                <a:gd name="T102" fmla="*/ 142 w 159"/>
                <a:gd name="T103" fmla="*/ 295 h 331"/>
                <a:gd name="T104" fmla="*/ 144 w 159"/>
                <a:gd name="T105" fmla="*/ 264 h 331"/>
                <a:gd name="T106" fmla="*/ 123 w 159"/>
                <a:gd name="T107" fmla="*/ 115 h 331"/>
                <a:gd name="T108" fmla="*/ 130 w 159"/>
                <a:gd name="T109" fmla="*/ 103 h 331"/>
                <a:gd name="T110" fmla="*/ 80 w 159"/>
                <a:gd name="T111" fmla="*/ 116 h 331"/>
                <a:gd name="T112" fmla="*/ 57 w 159"/>
                <a:gd name="T113" fmla="*/ 102 h 331"/>
                <a:gd name="T114" fmla="*/ 37 w 159"/>
                <a:gd name="T115" fmla="*/ 112 h 331"/>
                <a:gd name="T116" fmla="*/ 84 w 159"/>
                <a:gd name="T117" fmla="*/ 49 h 331"/>
                <a:gd name="T118" fmla="*/ 102 w 159"/>
                <a:gd name="T119" fmla="*/ 63 h 331"/>
                <a:gd name="T120" fmla="*/ 52 w 159"/>
                <a:gd name="T121" fmla="*/ 58 h 331"/>
                <a:gd name="T122" fmla="*/ 33 w 159"/>
                <a:gd name="T123" fmla="*/ 6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331">
                  <a:moveTo>
                    <a:pt x="158" y="124"/>
                  </a:moveTo>
                  <a:cubicBezTo>
                    <a:pt x="148" y="124"/>
                    <a:pt x="148" y="124"/>
                    <a:pt x="148" y="124"/>
                  </a:cubicBezTo>
                  <a:cubicBezTo>
                    <a:pt x="148" y="76"/>
                    <a:pt x="148" y="76"/>
                    <a:pt x="148" y="76"/>
                  </a:cubicBezTo>
                  <a:cubicBezTo>
                    <a:pt x="148" y="76"/>
                    <a:pt x="148" y="75"/>
                    <a:pt x="148" y="75"/>
                  </a:cubicBezTo>
                  <a:cubicBezTo>
                    <a:pt x="150" y="75"/>
                    <a:pt x="151" y="74"/>
                    <a:pt x="151" y="72"/>
                  </a:cubicBezTo>
                  <a:cubicBezTo>
                    <a:pt x="151" y="70"/>
                    <a:pt x="149" y="69"/>
                    <a:pt x="147" y="69"/>
                  </a:cubicBezTo>
                  <a:cubicBezTo>
                    <a:pt x="145" y="69"/>
                    <a:pt x="144" y="70"/>
                    <a:pt x="144" y="72"/>
                  </a:cubicBezTo>
                  <a:cubicBezTo>
                    <a:pt x="144" y="74"/>
                    <a:pt x="145" y="75"/>
                    <a:pt x="146" y="75"/>
                  </a:cubicBezTo>
                  <a:cubicBezTo>
                    <a:pt x="146" y="75"/>
                    <a:pt x="146" y="76"/>
                    <a:pt x="146" y="76"/>
                  </a:cubicBezTo>
                  <a:cubicBezTo>
                    <a:pt x="146" y="90"/>
                    <a:pt x="146" y="90"/>
                    <a:pt x="146" y="90"/>
                  </a:cubicBezTo>
                  <a:cubicBezTo>
                    <a:pt x="141" y="74"/>
                    <a:pt x="141" y="74"/>
                    <a:pt x="141" y="74"/>
                  </a:cubicBezTo>
                  <a:cubicBezTo>
                    <a:pt x="140" y="73"/>
                    <a:pt x="140" y="73"/>
                    <a:pt x="140" y="73"/>
                  </a:cubicBezTo>
                  <a:cubicBezTo>
                    <a:pt x="142" y="73"/>
                    <a:pt x="144" y="71"/>
                    <a:pt x="144" y="69"/>
                  </a:cubicBezTo>
                  <a:cubicBezTo>
                    <a:pt x="144" y="68"/>
                    <a:pt x="143" y="67"/>
                    <a:pt x="142" y="66"/>
                  </a:cubicBezTo>
                  <a:cubicBezTo>
                    <a:pt x="141" y="66"/>
                    <a:pt x="140" y="65"/>
                    <a:pt x="139" y="66"/>
                  </a:cubicBezTo>
                  <a:cubicBezTo>
                    <a:pt x="137" y="55"/>
                    <a:pt x="137" y="55"/>
                    <a:pt x="137" y="55"/>
                  </a:cubicBezTo>
                  <a:cubicBezTo>
                    <a:pt x="136" y="55"/>
                    <a:pt x="136" y="55"/>
                    <a:pt x="136" y="55"/>
                  </a:cubicBezTo>
                  <a:cubicBezTo>
                    <a:pt x="104" y="33"/>
                    <a:pt x="104" y="33"/>
                    <a:pt x="104" y="33"/>
                  </a:cubicBezTo>
                  <a:cubicBezTo>
                    <a:pt x="103" y="33"/>
                    <a:pt x="103" y="33"/>
                    <a:pt x="103" y="33"/>
                  </a:cubicBezTo>
                  <a:cubicBezTo>
                    <a:pt x="84" y="33"/>
                    <a:pt x="84" y="33"/>
                    <a:pt x="84" y="33"/>
                  </a:cubicBezTo>
                  <a:cubicBezTo>
                    <a:pt x="84" y="32"/>
                    <a:pt x="84" y="32"/>
                    <a:pt x="84" y="32"/>
                  </a:cubicBezTo>
                  <a:cubicBezTo>
                    <a:pt x="85" y="31"/>
                    <a:pt x="86" y="30"/>
                    <a:pt x="86" y="28"/>
                  </a:cubicBezTo>
                  <a:cubicBezTo>
                    <a:pt x="86" y="27"/>
                    <a:pt x="85" y="25"/>
                    <a:pt x="84" y="24"/>
                  </a:cubicBezTo>
                  <a:cubicBezTo>
                    <a:pt x="83" y="23"/>
                    <a:pt x="81" y="22"/>
                    <a:pt x="79" y="22"/>
                  </a:cubicBezTo>
                  <a:cubicBezTo>
                    <a:pt x="79" y="22"/>
                    <a:pt x="79" y="22"/>
                    <a:pt x="79" y="22"/>
                  </a:cubicBezTo>
                  <a:cubicBezTo>
                    <a:pt x="75" y="16"/>
                    <a:pt x="75" y="16"/>
                    <a:pt x="75" y="16"/>
                  </a:cubicBezTo>
                  <a:cubicBezTo>
                    <a:pt x="79" y="14"/>
                    <a:pt x="79" y="14"/>
                    <a:pt x="79" y="14"/>
                  </a:cubicBezTo>
                  <a:cubicBezTo>
                    <a:pt x="80" y="14"/>
                    <a:pt x="80" y="14"/>
                    <a:pt x="80" y="14"/>
                  </a:cubicBezTo>
                  <a:cubicBezTo>
                    <a:pt x="80" y="14"/>
                    <a:pt x="80" y="14"/>
                    <a:pt x="80" y="14"/>
                  </a:cubicBezTo>
                  <a:cubicBezTo>
                    <a:pt x="82" y="14"/>
                    <a:pt x="83" y="13"/>
                    <a:pt x="84" y="12"/>
                  </a:cubicBezTo>
                  <a:cubicBezTo>
                    <a:pt x="84" y="11"/>
                    <a:pt x="85" y="10"/>
                    <a:pt x="85" y="9"/>
                  </a:cubicBezTo>
                  <a:cubicBezTo>
                    <a:pt x="85" y="8"/>
                    <a:pt x="84" y="7"/>
                    <a:pt x="83" y="6"/>
                  </a:cubicBezTo>
                  <a:cubicBezTo>
                    <a:pt x="83" y="5"/>
                    <a:pt x="81" y="5"/>
                    <a:pt x="80" y="5"/>
                  </a:cubicBezTo>
                  <a:cubicBezTo>
                    <a:pt x="79" y="5"/>
                    <a:pt x="78" y="5"/>
                    <a:pt x="77" y="6"/>
                  </a:cubicBezTo>
                  <a:cubicBezTo>
                    <a:pt x="77" y="7"/>
                    <a:pt x="76" y="7"/>
                    <a:pt x="76" y="8"/>
                  </a:cubicBezTo>
                  <a:cubicBezTo>
                    <a:pt x="72" y="11"/>
                    <a:pt x="72" y="11"/>
                    <a:pt x="72" y="11"/>
                  </a:cubicBezTo>
                  <a:cubicBezTo>
                    <a:pt x="68" y="6"/>
                    <a:pt x="68" y="6"/>
                    <a:pt x="68" y="6"/>
                  </a:cubicBezTo>
                  <a:cubicBezTo>
                    <a:pt x="68" y="6"/>
                    <a:pt x="68" y="6"/>
                    <a:pt x="68" y="6"/>
                  </a:cubicBezTo>
                  <a:cubicBezTo>
                    <a:pt x="68" y="5"/>
                    <a:pt x="68" y="5"/>
                    <a:pt x="68" y="5"/>
                  </a:cubicBezTo>
                  <a:cubicBezTo>
                    <a:pt x="68" y="4"/>
                    <a:pt x="68" y="3"/>
                    <a:pt x="67" y="2"/>
                  </a:cubicBezTo>
                  <a:cubicBezTo>
                    <a:pt x="66" y="1"/>
                    <a:pt x="65" y="0"/>
                    <a:pt x="64" y="0"/>
                  </a:cubicBezTo>
                  <a:cubicBezTo>
                    <a:pt x="63" y="0"/>
                    <a:pt x="62" y="1"/>
                    <a:pt x="61" y="2"/>
                  </a:cubicBezTo>
                  <a:cubicBezTo>
                    <a:pt x="60" y="3"/>
                    <a:pt x="59" y="4"/>
                    <a:pt x="59" y="5"/>
                  </a:cubicBezTo>
                  <a:cubicBezTo>
                    <a:pt x="59" y="6"/>
                    <a:pt x="60" y="7"/>
                    <a:pt x="61" y="8"/>
                  </a:cubicBezTo>
                  <a:cubicBezTo>
                    <a:pt x="61" y="9"/>
                    <a:pt x="62" y="9"/>
                    <a:pt x="63" y="9"/>
                  </a:cubicBezTo>
                  <a:cubicBezTo>
                    <a:pt x="67" y="15"/>
                    <a:pt x="67" y="15"/>
                    <a:pt x="67" y="15"/>
                  </a:cubicBezTo>
                  <a:cubicBezTo>
                    <a:pt x="62" y="17"/>
                    <a:pt x="62" y="17"/>
                    <a:pt x="62" y="17"/>
                  </a:cubicBezTo>
                  <a:cubicBezTo>
                    <a:pt x="62" y="17"/>
                    <a:pt x="62" y="17"/>
                    <a:pt x="62" y="17"/>
                  </a:cubicBezTo>
                  <a:cubicBezTo>
                    <a:pt x="61" y="17"/>
                    <a:pt x="61" y="17"/>
                    <a:pt x="61" y="17"/>
                  </a:cubicBezTo>
                  <a:cubicBezTo>
                    <a:pt x="60" y="17"/>
                    <a:pt x="59" y="18"/>
                    <a:pt x="58" y="19"/>
                  </a:cubicBezTo>
                  <a:cubicBezTo>
                    <a:pt x="57" y="20"/>
                    <a:pt x="57" y="21"/>
                    <a:pt x="57" y="22"/>
                  </a:cubicBezTo>
                  <a:cubicBezTo>
                    <a:pt x="57" y="23"/>
                    <a:pt x="57" y="24"/>
                    <a:pt x="58" y="25"/>
                  </a:cubicBezTo>
                  <a:cubicBezTo>
                    <a:pt x="59" y="26"/>
                    <a:pt x="60" y="26"/>
                    <a:pt x="62" y="26"/>
                  </a:cubicBezTo>
                  <a:cubicBezTo>
                    <a:pt x="63" y="26"/>
                    <a:pt x="64" y="26"/>
                    <a:pt x="65" y="25"/>
                  </a:cubicBezTo>
                  <a:cubicBezTo>
                    <a:pt x="65" y="24"/>
                    <a:pt x="66" y="24"/>
                    <a:pt x="66" y="23"/>
                  </a:cubicBezTo>
                  <a:cubicBezTo>
                    <a:pt x="70" y="20"/>
                    <a:pt x="70" y="20"/>
                    <a:pt x="70" y="20"/>
                  </a:cubicBezTo>
                  <a:cubicBezTo>
                    <a:pt x="74" y="26"/>
                    <a:pt x="74" y="26"/>
                    <a:pt x="74" y="26"/>
                  </a:cubicBezTo>
                  <a:cubicBezTo>
                    <a:pt x="74" y="27"/>
                    <a:pt x="74" y="27"/>
                    <a:pt x="74" y="27"/>
                  </a:cubicBezTo>
                  <a:cubicBezTo>
                    <a:pt x="74" y="28"/>
                    <a:pt x="74" y="28"/>
                    <a:pt x="74" y="28"/>
                  </a:cubicBezTo>
                  <a:cubicBezTo>
                    <a:pt x="74" y="30"/>
                    <a:pt x="74" y="31"/>
                    <a:pt x="75" y="33"/>
                  </a:cubicBezTo>
                  <a:cubicBezTo>
                    <a:pt x="56" y="33"/>
                    <a:pt x="56" y="33"/>
                    <a:pt x="56" y="33"/>
                  </a:cubicBezTo>
                  <a:cubicBezTo>
                    <a:pt x="55" y="33"/>
                    <a:pt x="55" y="33"/>
                    <a:pt x="55" y="33"/>
                  </a:cubicBezTo>
                  <a:cubicBezTo>
                    <a:pt x="23" y="55"/>
                    <a:pt x="23" y="55"/>
                    <a:pt x="23" y="55"/>
                  </a:cubicBezTo>
                  <a:cubicBezTo>
                    <a:pt x="22" y="55"/>
                    <a:pt x="22" y="55"/>
                    <a:pt x="22" y="55"/>
                  </a:cubicBezTo>
                  <a:cubicBezTo>
                    <a:pt x="20" y="66"/>
                    <a:pt x="20" y="66"/>
                    <a:pt x="20" y="66"/>
                  </a:cubicBezTo>
                  <a:cubicBezTo>
                    <a:pt x="19" y="65"/>
                    <a:pt x="18" y="66"/>
                    <a:pt x="17" y="66"/>
                  </a:cubicBezTo>
                  <a:cubicBezTo>
                    <a:pt x="16" y="67"/>
                    <a:pt x="15" y="68"/>
                    <a:pt x="15" y="69"/>
                  </a:cubicBezTo>
                  <a:cubicBezTo>
                    <a:pt x="15" y="71"/>
                    <a:pt x="17" y="73"/>
                    <a:pt x="19" y="73"/>
                  </a:cubicBezTo>
                  <a:cubicBezTo>
                    <a:pt x="18" y="74"/>
                    <a:pt x="18" y="74"/>
                    <a:pt x="18" y="74"/>
                  </a:cubicBezTo>
                  <a:cubicBezTo>
                    <a:pt x="13" y="90"/>
                    <a:pt x="13" y="90"/>
                    <a:pt x="13" y="90"/>
                  </a:cubicBezTo>
                  <a:cubicBezTo>
                    <a:pt x="13" y="76"/>
                    <a:pt x="13" y="76"/>
                    <a:pt x="13" y="76"/>
                  </a:cubicBezTo>
                  <a:cubicBezTo>
                    <a:pt x="13" y="76"/>
                    <a:pt x="13" y="75"/>
                    <a:pt x="13" y="75"/>
                  </a:cubicBezTo>
                  <a:cubicBezTo>
                    <a:pt x="13" y="75"/>
                    <a:pt x="14" y="75"/>
                    <a:pt x="14" y="75"/>
                  </a:cubicBezTo>
                  <a:cubicBezTo>
                    <a:pt x="15" y="74"/>
                    <a:pt x="15" y="73"/>
                    <a:pt x="15" y="72"/>
                  </a:cubicBezTo>
                  <a:cubicBezTo>
                    <a:pt x="15" y="71"/>
                    <a:pt x="15" y="70"/>
                    <a:pt x="14" y="70"/>
                  </a:cubicBezTo>
                  <a:cubicBezTo>
                    <a:pt x="14" y="69"/>
                    <a:pt x="13" y="69"/>
                    <a:pt x="12" y="69"/>
                  </a:cubicBezTo>
                  <a:cubicBezTo>
                    <a:pt x="10" y="69"/>
                    <a:pt x="9" y="70"/>
                    <a:pt x="9" y="72"/>
                  </a:cubicBezTo>
                  <a:cubicBezTo>
                    <a:pt x="9" y="74"/>
                    <a:pt x="10" y="75"/>
                    <a:pt x="11" y="75"/>
                  </a:cubicBezTo>
                  <a:cubicBezTo>
                    <a:pt x="11" y="75"/>
                    <a:pt x="11" y="76"/>
                    <a:pt x="11" y="76"/>
                  </a:cubicBezTo>
                  <a:cubicBezTo>
                    <a:pt x="11" y="124"/>
                    <a:pt x="11" y="124"/>
                    <a:pt x="11" y="124"/>
                  </a:cubicBezTo>
                  <a:cubicBezTo>
                    <a:pt x="2" y="124"/>
                    <a:pt x="2" y="124"/>
                    <a:pt x="2" y="124"/>
                  </a:cubicBezTo>
                  <a:cubicBezTo>
                    <a:pt x="0" y="125"/>
                    <a:pt x="0" y="125"/>
                    <a:pt x="0" y="125"/>
                  </a:cubicBezTo>
                  <a:cubicBezTo>
                    <a:pt x="0" y="252"/>
                    <a:pt x="0" y="252"/>
                    <a:pt x="0" y="252"/>
                  </a:cubicBezTo>
                  <a:cubicBezTo>
                    <a:pt x="0" y="252"/>
                    <a:pt x="0" y="252"/>
                    <a:pt x="0" y="252"/>
                  </a:cubicBezTo>
                  <a:cubicBezTo>
                    <a:pt x="0" y="252"/>
                    <a:pt x="0" y="252"/>
                    <a:pt x="0" y="252"/>
                  </a:cubicBezTo>
                  <a:cubicBezTo>
                    <a:pt x="0" y="257"/>
                    <a:pt x="1" y="261"/>
                    <a:pt x="2" y="265"/>
                  </a:cubicBezTo>
                  <a:cubicBezTo>
                    <a:pt x="2" y="269"/>
                    <a:pt x="4" y="274"/>
                    <a:pt x="5" y="278"/>
                  </a:cubicBezTo>
                  <a:cubicBezTo>
                    <a:pt x="5" y="278"/>
                    <a:pt x="5" y="278"/>
                    <a:pt x="5" y="278"/>
                  </a:cubicBezTo>
                  <a:cubicBezTo>
                    <a:pt x="7" y="283"/>
                    <a:pt x="9" y="287"/>
                    <a:pt x="12" y="292"/>
                  </a:cubicBezTo>
                  <a:cubicBezTo>
                    <a:pt x="15" y="296"/>
                    <a:pt x="18" y="300"/>
                    <a:pt x="22" y="304"/>
                  </a:cubicBezTo>
                  <a:cubicBezTo>
                    <a:pt x="25" y="307"/>
                    <a:pt x="28" y="310"/>
                    <a:pt x="32" y="312"/>
                  </a:cubicBezTo>
                  <a:cubicBezTo>
                    <a:pt x="36" y="315"/>
                    <a:pt x="40" y="317"/>
                    <a:pt x="43" y="319"/>
                  </a:cubicBezTo>
                  <a:cubicBezTo>
                    <a:pt x="51" y="322"/>
                    <a:pt x="59" y="324"/>
                    <a:pt x="65" y="326"/>
                  </a:cubicBezTo>
                  <a:cubicBezTo>
                    <a:pt x="65" y="326"/>
                    <a:pt x="65" y="326"/>
                    <a:pt x="65" y="326"/>
                  </a:cubicBezTo>
                  <a:cubicBezTo>
                    <a:pt x="71" y="328"/>
                    <a:pt x="76" y="329"/>
                    <a:pt x="79" y="331"/>
                  </a:cubicBezTo>
                  <a:cubicBezTo>
                    <a:pt x="80" y="331"/>
                    <a:pt x="80" y="331"/>
                    <a:pt x="80" y="331"/>
                  </a:cubicBezTo>
                  <a:cubicBezTo>
                    <a:pt x="83" y="329"/>
                    <a:pt x="88" y="328"/>
                    <a:pt x="94" y="326"/>
                  </a:cubicBezTo>
                  <a:cubicBezTo>
                    <a:pt x="94" y="326"/>
                    <a:pt x="94" y="326"/>
                    <a:pt x="94" y="326"/>
                  </a:cubicBezTo>
                  <a:cubicBezTo>
                    <a:pt x="101" y="324"/>
                    <a:pt x="108" y="322"/>
                    <a:pt x="116" y="319"/>
                  </a:cubicBezTo>
                  <a:cubicBezTo>
                    <a:pt x="128" y="313"/>
                    <a:pt x="139" y="304"/>
                    <a:pt x="147" y="291"/>
                  </a:cubicBezTo>
                  <a:cubicBezTo>
                    <a:pt x="155" y="279"/>
                    <a:pt x="159" y="266"/>
                    <a:pt x="159" y="251"/>
                  </a:cubicBezTo>
                  <a:cubicBezTo>
                    <a:pt x="159" y="125"/>
                    <a:pt x="159" y="125"/>
                    <a:pt x="159" y="125"/>
                  </a:cubicBezTo>
                  <a:lnTo>
                    <a:pt x="158" y="124"/>
                  </a:lnTo>
                  <a:close/>
                  <a:moveTo>
                    <a:pt x="146" y="72"/>
                  </a:moveTo>
                  <a:cubicBezTo>
                    <a:pt x="147" y="71"/>
                    <a:pt x="147" y="71"/>
                    <a:pt x="147" y="71"/>
                  </a:cubicBezTo>
                  <a:cubicBezTo>
                    <a:pt x="148" y="72"/>
                    <a:pt x="148" y="72"/>
                    <a:pt x="148" y="72"/>
                  </a:cubicBezTo>
                  <a:cubicBezTo>
                    <a:pt x="147" y="73"/>
                    <a:pt x="147" y="73"/>
                    <a:pt x="147" y="73"/>
                  </a:cubicBezTo>
                  <a:lnTo>
                    <a:pt x="146" y="72"/>
                  </a:lnTo>
                  <a:close/>
                  <a:moveTo>
                    <a:pt x="149" y="126"/>
                  </a:moveTo>
                  <a:cubicBezTo>
                    <a:pt x="149" y="194"/>
                    <a:pt x="149" y="194"/>
                    <a:pt x="149" y="194"/>
                  </a:cubicBezTo>
                  <a:cubicBezTo>
                    <a:pt x="147" y="195"/>
                    <a:pt x="145" y="195"/>
                    <a:pt x="143" y="195"/>
                  </a:cubicBezTo>
                  <a:cubicBezTo>
                    <a:pt x="143" y="178"/>
                    <a:pt x="143" y="178"/>
                    <a:pt x="143" y="178"/>
                  </a:cubicBezTo>
                  <a:cubicBezTo>
                    <a:pt x="143" y="178"/>
                    <a:pt x="143" y="178"/>
                    <a:pt x="143" y="178"/>
                  </a:cubicBezTo>
                  <a:cubicBezTo>
                    <a:pt x="143" y="159"/>
                    <a:pt x="143" y="159"/>
                    <a:pt x="143" y="159"/>
                  </a:cubicBezTo>
                  <a:cubicBezTo>
                    <a:pt x="143" y="159"/>
                    <a:pt x="143" y="159"/>
                    <a:pt x="143" y="159"/>
                  </a:cubicBezTo>
                  <a:cubicBezTo>
                    <a:pt x="143" y="126"/>
                    <a:pt x="143" y="126"/>
                    <a:pt x="143" y="126"/>
                  </a:cubicBezTo>
                  <a:lnTo>
                    <a:pt x="149" y="126"/>
                  </a:lnTo>
                  <a:close/>
                  <a:moveTo>
                    <a:pt x="100" y="254"/>
                  </a:moveTo>
                  <a:cubicBezTo>
                    <a:pt x="100" y="256"/>
                    <a:pt x="100" y="257"/>
                    <a:pt x="100" y="258"/>
                  </a:cubicBezTo>
                  <a:cubicBezTo>
                    <a:pt x="99" y="259"/>
                    <a:pt x="98" y="262"/>
                    <a:pt x="97" y="264"/>
                  </a:cubicBezTo>
                  <a:cubicBezTo>
                    <a:pt x="96" y="264"/>
                    <a:pt x="96" y="264"/>
                    <a:pt x="96" y="264"/>
                  </a:cubicBezTo>
                  <a:cubicBezTo>
                    <a:pt x="96" y="239"/>
                    <a:pt x="96" y="239"/>
                    <a:pt x="96" y="239"/>
                  </a:cubicBezTo>
                  <a:cubicBezTo>
                    <a:pt x="98" y="240"/>
                    <a:pt x="99" y="249"/>
                    <a:pt x="100" y="254"/>
                  </a:cubicBezTo>
                  <a:moveTo>
                    <a:pt x="96" y="237"/>
                  </a:moveTo>
                  <a:cubicBezTo>
                    <a:pt x="96" y="212"/>
                    <a:pt x="96" y="212"/>
                    <a:pt x="96" y="212"/>
                  </a:cubicBezTo>
                  <a:cubicBezTo>
                    <a:pt x="102" y="212"/>
                    <a:pt x="102" y="212"/>
                    <a:pt x="102" y="212"/>
                  </a:cubicBezTo>
                  <a:cubicBezTo>
                    <a:pt x="102" y="238"/>
                    <a:pt x="102" y="238"/>
                    <a:pt x="102" y="238"/>
                  </a:cubicBezTo>
                  <a:cubicBezTo>
                    <a:pt x="102" y="237"/>
                    <a:pt x="102" y="237"/>
                    <a:pt x="102" y="237"/>
                  </a:cubicBezTo>
                  <a:cubicBezTo>
                    <a:pt x="100" y="237"/>
                    <a:pt x="100" y="237"/>
                    <a:pt x="100" y="237"/>
                  </a:cubicBezTo>
                  <a:cubicBezTo>
                    <a:pt x="99" y="237"/>
                    <a:pt x="99" y="237"/>
                    <a:pt x="99" y="237"/>
                  </a:cubicBezTo>
                  <a:cubicBezTo>
                    <a:pt x="98" y="237"/>
                    <a:pt x="98" y="237"/>
                    <a:pt x="98" y="237"/>
                  </a:cubicBezTo>
                  <a:cubicBezTo>
                    <a:pt x="97" y="237"/>
                    <a:pt x="97" y="237"/>
                    <a:pt x="97" y="237"/>
                  </a:cubicBezTo>
                  <a:lnTo>
                    <a:pt x="96" y="237"/>
                  </a:lnTo>
                  <a:close/>
                  <a:moveTo>
                    <a:pt x="99" y="239"/>
                  </a:moveTo>
                  <a:cubicBezTo>
                    <a:pt x="100" y="239"/>
                    <a:pt x="100" y="239"/>
                    <a:pt x="100" y="239"/>
                  </a:cubicBezTo>
                  <a:cubicBezTo>
                    <a:pt x="100" y="239"/>
                    <a:pt x="100" y="239"/>
                    <a:pt x="100" y="239"/>
                  </a:cubicBezTo>
                  <a:cubicBezTo>
                    <a:pt x="100" y="239"/>
                    <a:pt x="100" y="239"/>
                    <a:pt x="100" y="239"/>
                  </a:cubicBezTo>
                  <a:cubicBezTo>
                    <a:pt x="101" y="240"/>
                    <a:pt x="101" y="240"/>
                    <a:pt x="101" y="240"/>
                  </a:cubicBezTo>
                  <a:cubicBezTo>
                    <a:pt x="101" y="241"/>
                    <a:pt x="101" y="241"/>
                    <a:pt x="101" y="241"/>
                  </a:cubicBezTo>
                  <a:cubicBezTo>
                    <a:pt x="102" y="241"/>
                    <a:pt x="102" y="241"/>
                    <a:pt x="102" y="241"/>
                  </a:cubicBezTo>
                  <a:cubicBezTo>
                    <a:pt x="103" y="241"/>
                    <a:pt x="103" y="241"/>
                    <a:pt x="103" y="241"/>
                  </a:cubicBezTo>
                  <a:cubicBezTo>
                    <a:pt x="103" y="241"/>
                    <a:pt x="103" y="241"/>
                    <a:pt x="103" y="241"/>
                  </a:cubicBezTo>
                  <a:cubicBezTo>
                    <a:pt x="103" y="241"/>
                    <a:pt x="103" y="241"/>
                    <a:pt x="103" y="241"/>
                  </a:cubicBezTo>
                  <a:cubicBezTo>
                    <a:pt x="103" y="240"/>
                    <a:pt x="103" y="240"/>
                    <a:pt x="103" y="240"/>
                  </a:cubicBezTo>
                  <a:cubicBezTo>
                    <a:pt x="103" y="240"/>
                    <a:pt x="103" y="240"/>
                    <a:pt x="103" y="240"/>
                  </a:cubicBezTo>
                  <a:cubicBezTo>
                    <a:pt x="104" y="240"/>
                    <a:pt x="104" y="240"/>
                    <a:pt x="104" y="240"/>
                  </a:cubicBezTo>
                  <a:cubicBezTo>
                    <a:pt x="104" y="240"/>
                    <a:pt x="104" y="240"/>
                    <a:pt x="104" y="240"/>
                  </a:cubicBezTo>
                  <a:cubicBezTo>
                    <a:pt x="104" y="240"/>
                    <a:pt x="104" y="240"/>
                    <a:pt x="104" y="240"/>
                  </a:cubicBezTo>
                  <a:cubicBezTo>
                    <a:pt x="104" y="240"/>
                    <a:pt x="104" y="240"/>
                    <a:pt x="104" y="240"/>
                  </a:cubicBezTo>
                  <a:cubicBezTo>
                    <a:pt x="104" y="240"/>
                    <a:pt x="104" y="240"/>
                    <a:pt x="104" y="240"/>
                  </a:cubicBezTo>
                  <a:cubicBezTo>
                    <a:pt x="105" y="241"/>
                    <a:pt x="105" y="241"/>
                    <a:pt x="105" y="241"/>
                  </a:cubicBezTo>
                  <a:cubicBezTo>
                    <a:pt x="106" y="243"/>
                    <a:pt x="106" y="243"/>
                    <a:pt x="106" y="243"/>
                  </a:cubicBezTo>
                  <a:cubicBezTo>
                    <a:pt x="106" y="244"/>
                    <a:pt x="106" y="244"/>
                    <a:pt x="106" y="244"/>
                  </a:cubicBezTo>
                  <a:cubicBezTo>
                    <a:pt x="106" y="244"/>
                    <a:pt x="106" y="244"/>
                    <a:pt x="106" y="244"/>
                  </a:cubicBezTo>
                  <a:cubicBezTo>
                    <a:pt x="105" y="246"/>
                    <a:pt x="105" y="246"/>
                    <a:pt x="105" y="246"/>
                  </a:cubicBezTo>
                  <a:cubicBezTo>
                    <a:pt x="105" y="246"/>
                    <a:pt x="105" y="246"/>
                    <a:pt x="105" y="246"/>
                  </a:cubicBezTo>
                  <a:cubicBezTo>
                    <a:pt x="104" y="245"/>
                    <a:pt x="104" y="245"/>
                    <a:pt x="104" y="245"/>
                  </a:cubicBezTo>
                  <a:cubicBezTo>
                    <a:pt x="102" y="245"/>
                    <a:pt x="102" y="245"/>
                    <a:pt x="102" y="245"/>
                  </a:cubicBezTo>
                  <a:cubicBezTo>
                    <a:pt x="102" y="246"/>
                    <a:pt x="102" y="246"/>
                    <a:pt x="102" y="246"/>
                  </a:cubicBezTo>
                  <a:cubicBezTo>
                    <a:pt x="102" y="247"/>
                    <a:pt x="102" y="248"/>
                    <a:pt x="103" y="249"/>
                  </a:cubicBezTo>
                  <a:cubicBezTo>
                    <a:pt x="103" y="250"/>
                    <a:pt x="104" y="250"/>
                    <a:pt x="105" y="251"/>
                  </a:cubicBezTo>
                  <a:cubicBezTo>
                    <a:pt x="106" y="251"/>
                    <a:pt x="106" y="251"/>
                    <a:pt x="106" y="251"/>
                  </a:cubicBezTo>
                  <a:cubicBezTo>
                    <a:pt x="102" y="251"/>
                    <a:pt x="102" y="251"/>
                    <a:pt x="102" y="251"/>
                  </a:cubicBezTo>
                  <a:cubicBezTo>
                    <a:pt x="101" y="247"/>
                    <a:pt x="100" y="242"/>
                    <a:pt x="99" y="239"/>
                  </a:cubicBezTo>
                  <a:moveTo>
                    <a:pt x="103" y="239"/>
                  </a:moveTo>
                  <a:cubicBezTo>
                    <a:pt x="103" y="239"/>
                    <a:pt x="103" y="239"/>
                    <a:pt x="103" y="239"/>
                  </a:cubicBezTo>
                  <a:cubicBezTo>
                    <a:pt x="103" y="239"/>
                    <a:pt x="103" y="239"/>
                    <a:pt x="103" y="239"/>
                  </a:cubicBezTo>
                  <a:close/>
                  <a:moveTo>
                    <a:pt x="104" y="240"/>
                  </a:moveTo>
                  <a:cubicBezTo>
                    <a:pt x="104" y="240"/>
                    <a:pt x="104" y="240"/>
                    <a:pt x="104" y="240"/>
                  </a:cubicBezTo>
                  <a:cubicBezTo>
                    <a:pt x="104" y="240"/>
                    <a:pt x="104" y="240"/>
                    <a:pt x="104" y="240"/>
                  </a:cubicBezTo>
                  <a:close/>
                  <a:moveTo>
                    <a:pt x="115" y="240"/>
                  </a:moveTo>
                  <a:cubicBezTo>
                    <a:pt x="116" y="240"/>
                    <a:pt x="116" y="240"/>
                    <a:pt x="116" y="240"/>
                  </a:cubicBezTo>
                  <a:cubicBezTo>
                    <a:pt x="116" y="239"/>
                    <a:pt x="116" y="239"/>
                    <a:pt x="116" y="239"/>
                  </a:cubicBezTo>
                  <a:cubicBezTo>
                    <a:pt x="115" y="237"/>
                    <a:pt x="115" y="237"/>
                    <a:pt x="115" y="237"/>
                  </a:cubicBezTo>
                  <a:cubicBezTo>
                    <a:pt x="116" y="235"/>
                    <a:pt x="116" y="235"/>
                    <a:pt x="116" y="235"/>
                  </a:cubicBezTo>
                  <a:cubicBezTo>
                    <a:pt x="118" y="234"/>
                    <a:pt x="118" y="234"/>
                    <a:pt x="118" y="234"/>
                  </a:cubicBezTo>
                  <a:cubicBezTo>
                    <a:pt x="118" y="234"/>
                    <a:pt x="118" y="234"/>
                    <a:pt x="118" y="234"/>
                  </a:cubicBezTo>
                  <a:cubicBezTo>
                    <a:pt x="119" y="234"/>
                    <a:pt x="119" y="234"/>
                    <a:pt x="119" y="234"/>
                  </a:cubicBezTo>
                  <a:cubicBezTo>
                    <a:pt x="120" y="234"/>
                    <a:pt x="120" y="234"/>
                    <a:pt x="120" y="234"/>
                  </a:cubicBezTo>
                  <a:cubicBezTo>
                    <a:pt x="122" y="235"/>
                    <a:pt x="122" y="235"/>
                    <a:pt x="122" y="235"/>
                  </a:cubicBezTo>
                  <a:cubicBezTo>
                    <a:pt x="122" y="237"/>
                    <a:pt x="122" y="237"/>
                    <a:pt x="122" y="237"/>
                  </a:cubicBezTo>
                  <a:cubicBezTo>
                    <a:pt x="121" y="239"/>
                    <a:pt x="121" y="239"/>
                    <a:pt x="121" y="239"/>
                  </a:cubicBezTo>
                  <a:cubicBezTo>
                    <a:pt x="121" y="240"/>
                    <a:pt x="121" y="240"/>
                    <a:pt x="121" y="240"/>
                  </a:cubicBezTo>
                  <a:cubicBezTo>
                    <a:pt x="123" y="240"/>
                    <a:pt x="123" y="240"/>
                    <a:pt x="123" y="240"/>
                  </a:cubicBezTo>
                  <a:cubicBezTo>
                    <a:pt x="122" y="240"/>
                    <a:pt x="122" y="240"/>
                    <a:pt x="122" y="240"/>
                  </a:cubicBezTo>
                  <a:cubicBezTo>
                    <a:pt x="123" y="240"/>
                    <a:pt x="123" y="240"/>
                    <a:pt x="123" y="240"/>
                  </a:cubicBezTo>
                  <a:cubicBezTo>
                    <a:pt x="123" y="240"/>
                    <a:pt x="123" y="240"/>
                    <a:pt x="123" y="240"/>
                  </a:cubicBezTo>
                  <a:cubicBezTo>
                    <a:pt x="124" y="239"/>
                    <a:pt x="124" y="239"/>
                    <a:pt x="124" y="239"/>
                  </a:cubicBezTo>
                  <a:cubicBezTo>
                    <a:pt x="126" y="240"/>
                    <a:pt x="126" y="240"/>
                    <a:pt x="126" y="240"/>
                  </a:cubicBezTo>
                  <a:cubicBezTo>
                    <a:pt x="126" y="241"/>
                    <a:pt x="126" y="241"/>
                    <a:pt x="126" y="241"/>
                  </a:cubicBezTo>
                  <a:cubicBezTo>
                    <a:pt x="126" y="241"/>
                    <a:pt x="126" y="241"/>
                    <a:pt x="126" y="241"/>
                  </a:cubicBezTo>
                  <a:cubicBezTo>
                    <a:pt x="127" y="243"/>
                    <a:pt x="127" y="243"/>
                    <a:pt x="127" y="243"/>
                  </a:cubicBezTo>
                  <a:cubicBezTo>
                    <a:pt x="126" y="244"/>
                    <a:pt x="126" y="244"/>
                    <a:pt x="126" y="244"/>
                  </a:cubicBezTo>
                  <a:cubicBezTo>
                    <a:pt x="126" y="244"/>
                    <a:pt x="126" y="244"/>
                    <a:pt x="126" y="244"/>
                  </a:cubicBezTo>
                  <a:cubicBezTo>
                    <a:pt x="126" y="244"/>
                    <a:pt x="126" y="244"/>
                    <a:pt x="126" y="244"/>
                  </a:cubicBezTo>
                  <a:cubicBezTo>
                    <a:pt x="126" y="246"/>
                    <a:pt x="126" y="246"/>
                    <a:pt x="126" y="246"/>
                  </a:cubicBezTo>
                  <a:cubicBezTo>
                    <a:pt x="124" y="246"/>
                    <a:pt x="124" y="246"/>
                    <a:pt x="124" y="246"/>
                  </a:cubicBezTo>
                  <a:cubicBezTo>
                    <a:pt x="122" y="245"/>
                    <a:pt x="122" y="245"/>
                    <a:pt x="122" y="245"/>
                  </a:cubicBezTo>
                  <a:cubicBezTo>
                    <a:pt x="121" y="245"/>
                    <a:pt x="121" y="245"/>
                    <a:pt x="121" y="245"/>
                  </a:cubicBezTo>
                  <a:cubicBezTo>
                    <a:pt x="121" y="246"/>
                    <a:pt x="121" y="246"/>
                    <a:pt x="121" y="246"/>
                  </a:cubicBezTo>
                  <a:cubicBezTo>
                    <a:pt x="122" y="249"/>
                    <a:pt x="123" y="250"/>
                    <a:pt x="124" y="251"/>
                  </a:cubicBezTo>
                  <a:cubicBezTo>
                    <a:pt x="124" y="251"/>
                    <a:pt x="125" y="251"/>
                    <a:pt x="125" y="251"/>
                  </a:cubicBezTo>
                  <a:cubicBezTo>
                    <a:pt x="113" y="251"/>
                    <a:pt x="113" y="251"/>
                    <a:pt x="113" y="251"/>
                  </a:cubicBezTo>
                  <a:cubicBezTo>
                    <a:pt x="113" y="251"/>
                    <a:pt x="113" y="251"/>
                    <a:pt x="114" y="251"/>
                  </a:cubicBezTo>
                  <a:cubicBezTo>
                    <a:pt x="115" y="250"/>
                    <a:pt x="116" y="249"/>
                    <a:pt x="117" y="246"/>
                  </a:cubicBezTo>
                  <a:cubicBezTo>
                    <a:pt x="116" y="245"/>
                    <a:pt x="116" y="245"/>
                    <a:pt x="116" y="245"/>
                  </a:cubicBezTo>
                  <a:cubicBezTo>
                    <a:pt x="115" y="245"/>
                    <a:pt x="115" y="245"/>
                    <a:pt x="115" y="245"/>
                  </a:cubicBezTo>
                  <a:cubicBezTo>
                    <a:pt x="113" y="246"/>
                    <a:pt x="113" y="246"/>
                    <a:pt x="113" y="246"/>
                  </a:cubicBezTo>
                  <a:cubicBezTo>
                    <a:pt x="112" y="246"/>
                    <a:pt x="112" y="246"/>
                    <a:pt x="112" y="246"/>
                  </a:cubicBezTo>
                  <a:cubicBezTo>
                    <a:pt x="111" y="244"/>
                    <a:pt x="111" y="244"/>
                    <a:pt x="111" y="244"/>
                  </a:cubicBezTo>
                  <a:cubicBezTo>
                    <a:pt x="110" y="243"/>
                    <a:pt x="110" y="243"/>
                    <a:pt x="110" y="243"/>
                  </a:cubicBezTo>
                  <a:cubicBezTo>
                    <a:pt x="111" y="241"/>
                    <a:pt x="111" y="241"/>
                    <a:pt x="111" y="241"/>
                  </a:cubicBezTo>
                  <a:cubicBezTo>
                    <a:pt x="111" y="241"/>
                    <a:pt x="111" y="241"/>
                    <a:pt x="111" y="241"/>
                  </a:cubicBezTo>
                  <a:cubicBezTo>
                    <a:pt x="112" y="240"/>
                    <a:pt x="112" y="240"/>
                    <a:pt x="112" y="240"/>
                  </a:cubicBezTo>
                  <a:cubicBezTo>
                    <a:pt x="113" y="239"/>
                    <a:pt x="113" y="239"/>
                    <a:pt x="113" y="239"/>
                  </a:cubicBezTo>
                  <a:cubicBezTo>
                    <a:pt x="115" y="240"/>
                    <a:pt x="115" y="240"/>
                    <a:pt x="115" y="240"/>
                  </a:cubicBezTo>
                  <a:cubicBezTo>
                    <a:pt x="115" y="240"/>
                    <a:pt x="115" y="240"/>
                    <a:pt x="115" y="240"/>
                  </a:cubicBezTo>
                  <a:cubicBezTo>
                    <a:pt x="115" y="240"/>
                    <a:pt x="115" y="240"/>
                    <a:pt x="115" y="240"/>
                  </a:cubicBezTo>
                  <a:cubicBezTo>
                    <a:pt x="115" y="240"/>
                    <a:pt x="115" y="240"/>
                    <a:pt x="115" y="240"/>
                  </a:cubicBezTo>
                  <a:close/>
                  <a:moveTo>
                    <a:pt x="129" y="242"/>
                  </a:moveTo>
                  <a:cubicBezTo>
                    <a:pt x="128" y="240"/>
                    <a:pt x="128" y="240"/>
                    <a:pt x="128" y="240"/>
                  </a:cubicBezTo>
                  <a:cubicBezTo>
                    <a:pt x="127" y="239"/>
                    <a:pt x="127" y="239"/>
                    <a:pt x="127" y="239"/>
                  </a:cubicBezTo>
                  <a:cubicBezTo>
                    <a:pt x="127" y="238"/>
                    <a:pt x="127" y="238"/>
                    <a:pt x="127" y="238"/>
                  </a:cubicBezTo>
                  <a:cubicBezTo>
                    <a:pt x="127" y="212"/>
                    <a:pt x="127" y="212"/>
                    <a:pt x="127" y="212"/>
                  </a:cubicBezTo>
                  <a:cubicBezTo>
                    <a:pt x="133" y="212"/>
                    <a:pt x="133" y="212"/>
                    <a:pt x="133" y="212"/>
                  </a:cubicBezTo>
                  <a:cubicBezTo>
                    <a:pt x="133" y="238"/>
                    <a:pt x="133" y="238"/>
                    <a:pt x="133" y="238"/>
                  </a:cubicBezTo>
                  <a:cubicBezTo>
                    <a:pt x="132" y="238"/>
                    <a:pt x="132" y="238"/>
                    <a:pt x="132" y="238"/>
                  </a:cubicBezTo>
                  <a:cubicBezTo>
                    <a:pt x="132" y="239"/>
                    <a:pt x="132" y="239"/>
                    <a:pt x="132" y="239"/>
                  </a:cubicBezTo>
                  <a:cubicBezTo>
                    <a:pt x="131" y="239"/>
                    <a:pt x="131" y="240"/>
                    <a:pt x="131" y="241"/>
                  </a:cubicBezTo>
                  <a:cubicBezTo>
                    <a:pt x="130" y="242"/>
                    <a:pt x="130" y="242"/>
                    <a:pt x="130" y="242"/>
                  </a:cubicBezTo>
                  <a:cubicBezTo>
                    <a:pt x="129" y="243"/>
                    <a:pt x="129" y="243"/>
                    <a:pt x="129" y="243"/>
                  </a:cubicBezTo>
                  <a:cubicBezTo>
                    <a:pt x="130" y="245"/>
                    <a:pt x="130" y="245"/>
                    <a:pt x="130" y="245"/>
                  </a:cubicBezTo>
                  <a:cubicBezTo>
                    <a:pt x="130" y="246"/>
                    <a:pt x="130" y="247"/>
                    <a:pt x="131" y="248"/>
                  </a:cubicBezTo>
                  <a:cubicBezTo>
                    <a:pt x="131" y="248"/>
                    <a:pt x="132" y="248"/>
                    <a:pt x="132" y="248"/>
                  </a:cubicBezTo>
                  <a:cubicBezTo>
                    <a:pt x="132" y="249"/>
                    <a:pt x="132" y="249"/>
                    <a:pt x="132" y="249"/>
                  </a:cubicBezTo>
                  <a:cubicBezTo>
                    <a:pt x="130" y="248"/>
                    <a:pt x="130" y="248"/>
                    <a:pt x="130" y="248"/>
                  </a:cubicBezTo>
                  <a:cubicBezTo>
                    <a:pt x="129" y="248"/>
                    <a:pt x="129" y="248"/>
                    <a:pt x="129" y="248"/>
                  </a:cubicBezTo>
                  <a:cubicBezTo>
                    <a:pt x="128" y="248"/>
                    <a:pt x="128" y="248"/>
                    <a:pt x="128" y="248"/>
                  </a:cubicBezTo>
                  <a:cubicBezTo>
                    <a:pt x="127" y="248"/>
                    <a:pt x="127" y="248"/>
                    <a:pt x="127" y="248"/>
                  </a:cubicBezTo>
                  <a:cubicBezTo>
                    <a:pt x="127" y="247"/>
                    <a:pt x="127" y="247"/>
                    <a:pt x="127" y="247"/>
                  </a:cubicBezTo>
                  <a:cubicBezTo>
                    <a:pt x="127" y="247"/>
                    <a:pt x="127" y="247"/>
                    <a:pt x="127" y="247"/>
                  </a:cubicBezTo>
                  <a:cubicBezTo>
                    <a:pt x="128" y="245"/>
                    <a:pt x="128" y="245"/>
                    <a:pt x="128" y="245"/>
                  </a:cubicBezTo>
                  <a:cubicBezTo>
                    <a:pt x="129" y="243"/>
                    <a:pt x="129" y="243"/>
                    <a:pt x="129" y="243"/>
                  </a:cubicBezTo>
                  <a:lnTo>
                    <a:pt x="129" y="242"/>
                  </a:lnTo>
                  <a:close/>
                  <a:moveTo>
                    <a:pt x="128" y="250"/>
                  </a:moveTo>
                  <a:cubicBezTo>
                    <a:pt x="129" y="251"/>
                    <a:pt x="129" y="251"/>
                    <a:pt x="129" y="251"/>
                  </a:cubicBezTo>
                  <a:cubicBezTo>
                    <a:pt x="130" y="251"/>
                    <a:pt x="130" y="251"/>
                    <a:pt x="131" y="251"/>
                  </a:cubicBezTo>
                  <a:cubicBezTo>
                    <a:pt x="126" y="251"/>
                    <a:pt x="126" y="251"/>
                    <a:pt x="126" y="251"/>
                  </a:cubicBezTo>
                  <a:cubicBezTo>
                    <a:pt x="127" y="251"/>
                    <a:pt x="128" y="250"/>
                    <a:pt x="128" y="250"/>
                  </a:cubicBezTo>
                  <a:moveTo>
                    <a:pt x="125" y="248"/>
                  </a:moveTo>
                  <a:cubicBezTo>
                    <a:pt x="125" y="249"/>
                    <a:pt x="125" y="249"/>
                    <a:pt x="125" y="249"/>
                  </a:cubicBezTo>
                  <a:cubicBezTo>
                    <a:pt x="125" y="249"/>
                    <a:pt x="125" y="249"/>
                    <a:pt x="125" y="249"/>
                  </a:cubicBezTo>
                  <a:cubicBezTo>
                    <a:pt x="125" y="248"/>
                    <a:pt x="125" y="248"/>
                    <a:pt x="125" y="248"/>
                  </a:cubicBezTo>
                  <a:close/>
                  <a:moveTo>
                    <a:pt x="113" y="249"/>
                  </a:moveTo>
                  <a:cubicBezTo>
                    <a:pt x="113" y="248"/>
                    <a:pt x="113" y="248"/>
                    <a:pt x="113" y="248"/>
                  </a:cubicBezTo>
                  <a:cubicBezTo>
                    <a:pt x="113" y="248"/>
                    <a:pt x="113" y="248"/>
                    <a:pt x="113" y="248"/>
                  </a:cubicBezTo>
                  <a:lnTo>
                    <a:pt x="113" y="249"/>
                  </a:lnTo>
                  <a:close/>
                  <a:moveTo>
                    <a:pt x="111" y="251"/>
                  </a:moveTo>
                  <a:cubicBezTo>
                    <a:pt x="107" y="251"/>
                    <a:pt x="107" y="251"/>
                    <a:pt x="107" y="251"/>
                  </a:cubicBezTo>
                  <a:cubicBezTo>
                    <a:pt x="107" y="251"/>
                    <a:pt x="108" y="251"/>
                    <a:pt x="108" y="251"/>
                  </a:cubicBezTo>
                  <a:cubicBezTo>
                    <a:pt x="109" y="250"/>
                    <a:pt x="109" y="250"/>
                    <a:pt x="109" y="250"/>
                  </a:cubicBezTo>
                  <a:cubicBezTo>
                    <a:pt x="110" y="250"/>
                    <a:pt x="111" y="251"/>
                    <a:pt x="111" y="251"/>
                  </a:cubicBezTo>
                  <a:moveTo>
                    <a:pt x="111" y="238"/>
                  </a:moveTo>
                  <a:cubicBezTo>
                    <a:pt x="110" y="239"/>
                    <a:pt x="110" y="239"/>
                    <a:pt x="110" y="239"/>
                  </a:cubicBezTo>
                  <a:cubicBezTo>
                    <a:pt x="109" y="240"/>
                    <a:pt x="109" y="240"/>
                    <a:pt x="109" y="240"/>
                  </a:cubicBezTo>
                  <a:cubicBezTo>
                    <a:pt x="108" y="242"/>
                    <a:pt x="108" y="242"/>
                    <a:pt x="108" y="242"/>
                  </a:cubicBezTo>
                  <a:cubicBezTo>
                    <a:pt x="108" y="243"/>
                    <a:pt x="108" y="243"/>
                    <a:pt x="108" y="243"/>
                  </a:cubicBezTo>
                  <a:cubicBezTo>
                    <a:pt x="109" y="245"/>
                    <a:pt x="109" y="245"/>
                    <a:pt x="109" y="245"/>
                  </a:cubicBezTo>
                  <a:cubicBezTo>
                    <a:pt x="110" y="247"/>
                    <a:pt x="110" y="247"/>
                    <a:pt x="110" y="247"/>
                  </a:cubicBezTo>
                  <a:cubicBezTo>
                    <a:pt x="111" y="247"/>
                    <a:pt x="111" y="247"/>
                    <a:pt x="111" y="247"/>
                  </a:cubicBezTo>
                  <a:cubicBezTo>
                    <a:pt x="111" y="248"/>
                    <a:pt x="111" y="248"/>
                    <a:pt x="111" y="248"/>
                  </a:cubicBezTo>
                  <a:cubicBezTo>
                    <a:pt x="110" y="248"/>
                    <a:pt x="110" y="248"/>
                    <a:pt x="110" y="248"/>
                  </a:cubicBezTo>
                  <a:cubicBezTo>
                    <a:pt x="109" y="248"/>
                    <a:pt x="109" y="248"/>
                    <a:pt x="109" y="248"/>
                  </a:cubicBezTo>
                  <a:cubicBezTo>
                    <a:pt x="107" y="248"/>
                    <a:pt x="107" y="248"/>
                    <a:pt x="107" y="248"/>
                  </a:cubicBezTo>
                  <a:cubicBezTo>
                    <a:pt x="106" y="249"/>
                    <a:pt x="106" y="249"/>
                    <a:pt x="106" y="249"/>
                  </a:cubicBezTo>
                  <a:cubicBezTo>
                    <a:pt x="106" y="248"/>
                    <a:pt x="106" y="248"/>
                    <a:pt x="106" y="248"/>
                  </a:cubicBezTo>
                  <a:cubicBezTo>
                    <a:pt x="106" y="248"/>
                    <a:pt x="106" y="248"/>
                    <a:pt x="107" y="248"/>
                  </a:cubicBezTo>
                  <a:cubicBezTo>
                    <a:pt x="108" y="247"/>
                    <a:pt x="108" y="246"/>
                    <a:pt x="108" y="245"/>
                  </a:cubicBezTo>
                  <a:cubicBezTo>
                    <a:pt x="108" y="243"/>
                    <a:pt x="108" y="243"/>
                    <a:pt x="108" y="243"/>
                  </a:cubicBezTo>
                  <a:cubicBezTo>
                    <a:pt x="108" y="242"/>
                    <a:pt x="108" y="242"/>
                    <a:pt x="108" y="242"/>
                  </a:cubicBezTo>
                  <a:cubicBezTo>
                    <a:pt x="107" y="241"/>
                    <a:pt x="107" y="241"/>
                    <a:pt x="107" y="241"/>
                  </a:cubicBezTo>
                  <a:cubicBezTo>
                    <a:pt x="107" y="240"/>
                    <a:pt x="106" y="239"/>
                    <a:pt x="105" y="239"/>
                  </a:cubicBezTo>
                  <a:cubicBezTo>
                    <a:pt x="105" y="238"/>
                    <a:pt x="105" y="238"/>
                    <a:pt x="105" y="238"/>
                  </a:cubicBezTo>
                  <a:cubicBezTo>
                    <a:pt x="105" y="238"/>
                    <a:pt x="105" y="238"/>
                    <a:pt x="105" y="238"/>
                  </a:cubicBezTo>
                  <a:cubicBezTo>
                    <a:pt x="105" y="238"/>
                    <a:pt x="105" y="238"/>
                    <a:pt x="105" y="238"/>
                  </a:cubicBezTo>
                  <a:cubicBezTo>
                    <a:pt x="104" y="238"/>
                    <a:pt x="104" y="238"/>
                    <a:pt x="104" y="238"/>
                  </a:cubicBezTo>
                  <a:cubicBezTo>
                    <a:pt x="104" y="212"/>
                    <a:pt x="104" y="212"/>
                    <a:pt x="104" y="212"/>
                  </a:cubicBezTo>
                  <a:cubicBezTo>
                    <a:pt x="111" y="212"/>
                    <a:pt x="111" y="212"/>
                    <a:pt x="111" y="212"/>
                  </a:cubicBezTo>
                  <a:lnTo>
                    <a:pt x="111" y="238"/>
                  </a:lnTo>
                  <a:close/>
                  <a:moveTo>
                    <a:pt x="103" y="247"/>
                  </a:moveTo>
                  <a:cubicBezTo>
                    <a:pt x="103" y="247"/>
                    <a:pt x="103" y="247"/>
                    <a:pt x="103" y="247"/>
                  </a:cubicBezTo>
                  <a:cubicBezTo>
                    <a:pt x="103" y="247"/>
                    <a:pt x="103" y="247"/>
                    <a:pt x="103" y="247"/>
                  </a:cubicBezTo>
                  <a:close/>
                  <a:moveTo>
                    <a:pt x="136" y="253"/>
                  </a:moveTo>
                  <a:cubicBezTo>
                    <a:pt x="136" y="254"/>
                    <a:pt x="136" y="254"/>
                    <a:pt x="136" y="254"/>
                  </a:cubicBezTo>
                  <a:cubicBezTo>
                    <a:pt x="136" y="254"/>
                    <a:pt x="136" y="254"/>
                    <a:pt x="136" y="254"/>
                  </a:cubicBezTo>
                  <a:cubicBezTo>
                    <a:pt x="136" y="254"/>
                    <a:pt x="136" y="254"/>
                    <a:pt x="136" y="254"/>
                  </a:cubicBezTo>
                  <a:cubicBezTo>
                    <a:pt x="135" y="255"/>
                    <a:pt x="135" y="256"/>
                    <a:pt x="135" y="257"/>
                  </a:cubicBezTo>
                  <a:cubicBezTo>
                    <a:pt x="102" y="257"/>
                    <a:pt x="102" y="257"/>
                    <a:pt x="102" y="257"/>
                  </a:cubicBezTo>
                  <a:cubicBezTo>
                    <a:pt x="102" y="256"/>
                    <a:pt x="102" y="255"/>
                    <a:pt x="102" y="254"/>
                  </a:cubicBezTo>
                  <a:cubicBezTo>
                    <a:pt x="102" y="253"/>
                    <a:pt x="102" y="253"/>
                    <a:pt x="102" y="253"/>
                  </a:cubicBezTo>
                  <a:cubicBezTo>
                    <a:pt x="102" y="253"/>
                    <a:pt x="102" y="253"/>
                    <a:pt x="102" y="253"/>
                  </a:cubicBezTo>
                  <a:lnTo>
                    <a:pt x="136" y="253"/>
                  </a:lnTo>
                  <a:close/>
                  <a:moveTo>
                    <a:pt x="131" y="251"/>
                  </a:moveTo>
                  <a:cubicBezTo>
                    <a:pt x="132" y="251"/>
                    <a:pt x="132" y="251"/>
                    <a:pt x="132" y="251"/>
                  </a:cubicBezTo>
                  <a:cubicBezTo>
                    <a:pt x="133" y="250"/>
                    <a:pt x="134" y="250"/>
                    <a:pt x="135" y="249"/>
                  </a:cubicBezTo>
                  <a:cubicBezTo>
                    <a:pt x="135" y="248"/>
                    <a:pt x="135" y="247"/>
                    <a:pt x="136" y="246"/>
                  </a:cubicBezTo>
                  <a:cubicBezTo>
                    <a:pt x="135" y="245"/>
                    <a:pt x="135" y="245"/>
                    <a:pt x="135" y="245"/>
                  </a:cubicBezTo>
                  <a:cubicBezTo>
                    <a:pt x="134" y="245"/>
                    <a:pt x="134" y="245"/>
                    <a:pt x="134" y="245"/>
                  </a:cubicBezTo>
                  <a:cubicBezTo>
                    <a:pt x="133" y="246"/>
                    <a:pt x="133" y="246"/>
                    <a:pt x="133" y="246"/>
                  </a:cubicBezTo>
                  <a:cubicBezTo>
                    <a:pt x="132" y="246"/>
                    <a:pt x="132" y="246"/>
                    <a:pt x="132" y="246"/>
                  </a:cubicBezTo>
                  <a:cubicBezTo>
                    <a:pt x="132" y="244"/>
                    <a:pt x="132" y="244"/>
                    <a:pt x="132" y="244"/>
                  </a:cubicBezTo>
                  <a:cubicBezTo>
                    <a:pt x="132" y="243"/>
                    <a:pt x="132" y="243"/>
                    <a:pt x="132" y="243"/>
                  </a:cubicBezTo>
                  <a:cubicBezTo>
                    <a:pt x="133" y="241"/>
                    <a:pt x="133" y="241"/>
                    <a:pt x="133" y="241"/>
                  </a:cubicBezTo>
                  <a:cubicBezTo>
                    <a:pt x="133" y="240"/>
                    <a:pt x="133" y="240"/>
                    <a:pt x="133" y="240"/>
                  </a:cubicBezTo>
                  <a:cubicBezTo>
                    <a:pt x="133" y="240"/>
                    <a:pt x="133" y="240"/>
                    <a:pt x="133"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1"/>
                    <a:pt x="134" y="241"/>
                    <a:pt x="134" y="241"/>
                  </a:cubicBezTo>
                  <a:cubicBezTo>
                    <a:pt x="135" y="241"/>
                    <a:pt x="135" y="241"/>
                    <a:pt x="135" y="241"/>
                  </a:cubicBezTo>
                  <a:cubicBezTo>
                    <a:pt x="136" y="241"/>
                    <a:pt x="136" y="241"/>
                    <a:pt x="136" y="241"/>
                  </a:cubicBezTo>
                  <a:cubicBezTo>
                    <a:pt x="137" y="241"/>
                    <a:pt x="137" y="241"/>
                    <a:pt x="137" y="241"/>
                  </a:cubicBezTo>
                  <a:cubicBezTo>
                    <a:pt x="137" y="240"/>
                    <a:pt x="137" y="240"/>
                    <a:pt x="137" y="240"/>
                  </a:cubicBezTo>
                  <a:cubicBezTo>
                    <a:pt x="137" y="239"/>
                    <a:pt x="137" y="239"/>
                    <a:pt x="137" y="239"/>
                  </a:cubicBezTo>
                  <a:cubicBezTo>
                    <a:pt x="138" y="239"/>
                    <a:pt x="138" y="239"/>
                    <a:pt x="138" y="239"/>
                  </a:cubicBezTo>
                  <a:cubicBezTo>
                    <a:pt x="138" y="239"/>
                    <a:pt x="138" y="239"/>
                    <a:pt x="138" y="239"/>
                  </a:cubicBezTo>
                  <a:cubicBezTo>
                    <a:pt x="138" y="239"/>
                    <a:pt x="138" y="239"/>
                    <a:pt x="138" y="239"/>
                  </a:cubicBezTo>
                  <a:cubicBezTo>
                    <a:pt x="137" y="242"/>
                    <a:pt x="136" y="247"/>
                    <a:pt x="136" y="251"/>
                  </a:cubicBezTo>
                  <a:lnTo>
                    <a:pt x="131" y="251"/>
                  </a:lnTo>
                  <a:close/>
                  <a:moveTo>
                    <a:pt x="135" y="239"/>
                  </a:moveTo>
                  <a:cubicBezTo>
                    <a:pt x="135" y="239"/>
                    <a:pt x="135" y="239"/>
                    <a:pt x="135" y="239"/>
                  </a:cubicBezTo>
                  <a:cubicBezTo>
                    <a:pt x="135" y="239"/>
                    <a:pt x="135" y="239"/>
                    <a:pt x="135" y="239"/>
                  </a:cubicBezTo>
                  <a:close/>
                  <a:moveTo>
                    <a:pt x="138" y="254"/>
                  </a:moveTo>
                  <a:cubicBezTo>
                    <a:pt x="138" y="249"/>
                    <a:pt x="139" y="240"/>
                    <a:pt x="141" y="239"/>
                  </a:cubicBezTo>
                  <a:cubicBezTo>
                    <a:pt x="141" y="264"/>
                    <a:pt x="141" y="264"/>
                    <a:pt x="141" y="264"/>
                  </a:cubicBezTo>
                  <a:cubicBezTo>
                    <a:pt x="140" y="264"/>
                    <a:pt x="140" y="264"/>
                    <a:pt x="140" y="264"/>
                  </a:cubicBezTo>
                  <a:cubicBezTo>
                    <a:pt x="140" y="262"/>
                    <a:pt x="139" y="259"/>
                    <a:pt x="137" y="258"/>
                  </a:cubicBezTo>
                  <a:cubicBezTo>
                    <a:pt x="137" y="257"/>
                    <a:pt x="138" y="256"/>
                    <a:pt x="138" y="254"/>
                  </a:cubicBezTo>
                  <a:moveTo>
                    <a:pt x="141" y="237"/>
                  </a:moveTo>
                  <a:cubicBezTo>
                    <a:pt x="139" y="237"/>
                    <a:pt x="139" y="237"/>
                    <a:pt x="139" y="237"/>
                  </a:cubicBezTo>
                  <a:cubicBezTo>
                    <a:pt x="138" y="237"/>
                    <a:pt x="138" y="237"/>
                    <a:pt x="138" y="237"/>
                  </a:cubicBezTo>
                  <a:cubicBezTo>
                    <a:pt x="138" y="237"/>
                    <a:pt x="138" y="237"/>
                    <a:pt x="138" y="237"/>
                  </a:cubicBezTo>
                  <a:cubicBezTo>
                    <a:pt x="136" y="237"/>
                    <a:pt x="136" y="237"/>
                    <a:pt x="136" y="237"/>
                  </a:cubicBezTo>
                  <a:cubicBezTo>
                    <a:pt x="136" y="238"/>
                    <a:pt x="136" y="238"/>
                    <a:pt x="136" y="238"/>
                  </a:cubicBezTo>
                  <a:cubicBezTo>
                    <a:pt x="136" y="212"/>
                    <a:pt x="136" y="212"/>
                    <a:pt x="136" y="212"/>
                  </a:cubicBezTo>
                  <a:cubicBezTo>
                    <a:pt x="141" y="212"/>
                    <a:pt x="141" y="212"/>
                    <a:pt x="141" y="212"/>
                  </a:cubicBezTo>
                  <a:cubicBezTo>
                    <a:pt x="141" y="237"/>
                    <a:pt x="141" y="237"/>
                    <a:pt x="141" y="237"/>
                  </a:cubicBezTo>
                  <a:close/>
                  <a:moveTo>
                    <a:pt x="126" y="209"/>
                  </a:moveTo>
                  <a:cubicBezTo>
                    <a:pt x="125" y="211"/>
                    <a:pt x="125" y="211"/>
                    <a:pt x="125" y="211"/>
                  </a:cubicBezTo>
                  <a:cubicBezTo>
                    <a:pt x="125" y="237"/>
                    <a:pt x="125" y="237"/>
                    <a:pt x="125" y="237"/>
                  </a:cubicBezTo>
                  <a:cubicBezTo>
                    <a:pt x="125" y="237"/>
                    <a:pt x="125" y="237"/>
                    <a:pt x="125" y="237"/>
                  </a:cubicBezTo>
                  <a:cubicBezTo>
                    <a:pt x="124" y="237"/>
                    <a:pt x="124" y="237"/>
                    <a:pt x="124" y="237"/>
                  </a:cubicBezTo>
                  <a:cubicBezTo>
                    <a:pt x="124" y="237"/>
                    <a:pt x="124" y="237"/>
                    <a:pt x="124" y="237"/>
                  </a:cubicBezTo>
                  <a:cubicBezTo>
                    <a:pt x="125" y="236"/>
                    <a:pt x="124" y="235"/>
                    <a:pt x="123" y="234"/>
                  </a:cubicBezTo>
                  <a:cubicBezTo>
                    <a:pt x="122" y="233"/>
                    <a:pt x="121" y="233"/>
                    <a:pt x="121" y="232"/>
                  </a:cubicBezTo>
                  <a:cubicBezTo>
                    <a:pt x="121" y="232"/>
                    <a:pt x="121" y="232"/>
                    <a:pt x="121" y="232"/>
                  </a:cubicBezTo>
                  <a:cubicBezTo>
                    <a:pt x="119" y="232"/>
                    <a:pt x="119" y="232"/>
                    <a:pt x="119" y="232"/>
                  </a:cubicBezTo>
                  <a:cubicBezTo>
                    <a:pt x="118" y="232"/>
                    <a:pt x="118" y="232"/>
                    <a:pt x="118" y="232"/>
                  </a:cubicBezTo>
                  <a:cubicBezTo>
                    <a:pt x="117" y="232"/>
                    <a:pt x="117" y="232"/>
                    <a:pt x="117" y="232"/>
                  </a:cubicBezTo>
                  <a:cubicBezTo>
                    <a:pt x="117" y="232"/>
                    <a:pt x="117" y="232"/>
                    <a:pt x="117" y="232"/>
                  </a:cubicBezTo>
                  <a:cubicBezTo>
                    <a:pt x="116" y="233"/>
                    <a:pt x="115" y="233"/>
                    <a:pt x="114" y="234"/>
                  </a:cubicBezTo>
                  <a:cubicBezTo>
                    <a:pt x="113" y="235"/>
                    <a:pt x="113" y="236"/>
                    <a:pt x="113" y="237"/>
                  </a:cubicBezTo>
                  <a:cubicBezTo>
                    <a:pt x="113" y="237"/>
                    <a:pt x="113" y="237"/>
                    <a:pt x="113" y="237"/>
                  </a:cubicBezTo>
                  <a:cubicBezTo>
                    <a:pt x="113" y="237"/>
                    <a:pt x="113" y="237"/>
                    <a:pt x="113" y="237"/>
                  </a:cubicBezTo>
                  <a:cubicBezTo>
                    <a:pt x="113" y="237"/>
                    <a:pt x="113" y="237"/>
                    <a:pt x="113" y="237"/>
                  </a:cubicBezTo>
                  <a:cubicBezTo>
                    <a:pt x="113" y="211"/>
                    <a:pt x="113" y="211"/>
                    <a:pt x="113" y="211"/>
                  </a:cubicBezTo>
                  <a:cubicBezTo>
                    <a:pt x="112" y="209"/>
                    <a:pt x="112" y="209"/>
                    <a:pt x="112" y="209"/>
                  </a:cubicBezTo>
                  <a:cubicBezTo>
                    <a:pt x="95" y="209"/>
                    <a:pt x="95" y="209"/>
                    <a:pt x="95" y="209"/>
                  </a:cubicBezTo>
                  <a:cubicBezTo>
                    <a:pt x="92" y="209"/>
                    <a:pt x="90" y="210"/>
                    <a:pt x="88" y="211"/>
                  </a:cubicBezTo>
                  <a:cubicBezTo>
                    <a:pt x="88" y="196"/>
                    <a:pt x="88" y="196"/>
                    <a:pt x="88" y="196"/>
                  </a:cubicBezTo>
                  <a:cubicBezTo>
                    <a:pt x="90" y="197"/>
                    <a:pt x="92" y="197"/>
                    <a:pt x="95" y="197"/>
                  </a:cubicBezTo>
                  <a:cubicBezTo>
                    <a:pt x="112" y="197"/>
                    <a:pt x="112" y="197"/>
                    <a:pt x="112" y="197"/>
                  </a:cubicBezTo>
                  <a:cubicBezTo>
                    <a:pt x="113" y="196"/>
                    <a:pt x="113" y="196"/>
                    <a:pt x="113" y="196"/>
                  </a:cubicBezTo>
                  <a:cubicBezTo>
                    <a:pt x="113" y="175"/>
                    <a:pt x="113" y="175"/>
                    <a:pt x="113" y="175"/>
                  </a:cubicBezTo>
                  <a:cubicBezTo>
                    <a:pt x="112" y="174"/>
                    <a:pt x="112" y="174"/>
                    <a:pt x="112" y="174"/>
                  </a:cubicBezTo>
                  <a:cubicBezTo>
                    <a:pt x="103" y="174"/>
                    <a:pt x="103" y="174"/>
                    <a:pt x="103" y="174"/>
                  </a:cubicBezTo>
                  <a:cubicBezTo>
                    <a:pt x="100" y="174"/>
                    <a:pt x="98" y="175"/>
                    <a:pt x="96" y="176"/>
                  </a:cubicBezTo>
                  <a:cubicBezTo>
                    <a:pt x="96" y="161"/>
                    <a:pt x="96" y="161"/>
                    <a:pt x="96" y="161"/>
                  </a:cubicBezTo>
                  <a:cubicBezTo>
                    <a:pt x="98" y="162"/>
                    <a:pt x="100" y="162"/>
                    <a:pt x="103" y="162"/>
                  </a:cubicBezTo>
                  <a:cubicBezTo>
                    <a:pt x="112" y="162"/>
                    <a:pt x="112" y="162"/>
                    <a:pt x="112" y="162"/>
                  </a:cubicBezTo>
                  <a:cubicBezTo>
                    <a:pt x="113" y="161"/>
                    <a:pt x="113" y="161"/>
                    <a:pt x="113" y="161"/>
                  </a:cubicBezTo>
                  <a:cubicBezTo>
                    <a:pt x="113" y="144"/>
                    <a:pt x="113" y="144"/>
                    <a:pt x="113" y="144"/>
                  </a:cubicBezTo>
                  <a:cubicBezTo>
                    <a:pt x="113" y="142"/>
                    <a:pt x="112" y="140"/>
                    <a:pt x="111" y="138"/>
                  </a:cubicBezTo>
                  <a:cubicBezTo>
                    <a:pt x="126" y="138"/>
                    <a:pt x="126" y="138"/>
                    <a:pt x="126" y="138"/>
                  </a:cubicBezTo>
                  <a:cubicBezTo>
                    <a:pt x="126" y="140"/>
                    <a:pt x="125" y="142"/>
                    <a:pt x="125" y="144"/>
                  </a:cubicBezTo>
                  <a:cubicBezTo>
                    <a:pt x="125" y="161"/>
                    <a:pt x="125" y="161"/>
                    <a:pt x="125" y="161"/>
                  </a:cubicBezTo>
                  <a:cubicBezTo>
                    <a:pt x="126" y="162"/>
                    <a:pt x="126" y="162"/>
                    <a:pt x="126" y="162"/>
                  </a:cubicBezTo>
                  <a:cubicBezTo>
                    <a:pt x="136" y="162"/>
                    <a:pt x="136" y="162"/>
                    <a:pt x="136" y="162"/>
                  </a:cubicBezTo>
                  <a:cubicBezTo>
                    <a:pt x="138" y="162"/>
                    <a:pt x="140" y="162"/>
                    <a:pt x="141" y="161"/>
                  </a:cubicBezTo>
                  <a:cubicBezTo>
                    <a:pt x="141" y="176"/>
                    <a:pt x="141" y="176"/>
                    <a:pt x="141" y="176"/>
                  </a:cubicBezTo>
                  <a:cubicBezTo>
                    <a:pt x="140" y="175"/>
                    <a:pt x="138" y="174"/>
                    <a:pt x="136" y="174"/>
                  </a:cubicBezTo>
                  <a:cubicBezTo>
                    <a:pt x="126" y="174"/>
                    <a:pt x="126" y="174"/>
                    <a:pt x="126" y="174"/>
                  </a:cubicBezTo>
                  <a:cubicBezTo>
                    <a:pt x="125" y="175"/>
                    <a:pt x="125" y="175"/>
                    <a:pt x="125" y="175"/>
                  </a:cubicBezTo>
                  <a:cubicBezTo>
                    <a:pt x="125" y="196"/>
                    <a:pt x="125" y="196"/>
                    <a:pt x="125" y="196"/>
                  </a:cubicBezTo>
                  <a:cubicBezTo>
                    <a:pt x="126" y="197"/>
                    <a:pt x="126" y="197"/>
                    <a:pt x="126" y="197"/>
                  </a:cubicBezTo>
                  <a:cubicBezTo>
                    <a:pt x="143" y="197"/>
                    <a:pt x="143" y="197"/>
                    <a:pt x="143" y="197"/>
                  </a:cubicBezTo>
                  <a:cubicBezTo>
                    <a:pt x="145" y="197"/>
                    <a:pt x="147" y="197"/>
                    <a:pt x="149" y="196"/>
                  </a:cubicBezTo>
                  <a:cubicBezTo>
                    <a:pt x="149" y="211"/>
                    <a:pt x="149" y="211"/>
                    <a:pt x="149" y="211"/>
                  </a:cubicBezTo>
                  <a:cubicBezTo>
                    <a:pt x="147" y="210"/>
                    <a:pt x="145" y="209"/>
                    <a:pt x="143" y="209"/>
                  </a:cubicBezTo>
                  <a:lnTo>
                    <a:pt x="126" y="209"/>
                  </a:lnTo>
                  <a:close/>
                  <a:moveTo>
                    <a:pt x="94" y="212"/>
                  </a:moveTo>
                  <a:cubicBezTo>
                    <a:pt x="94" y="262"/>
                    <a:pt x="94" y="262"/>
                    <a:pt x="94" y="262"/>
                  </a:cubicBezTo>
                  <a:cubicBezTo>
                    <a:pt x="92" y="261"/>
                    <a:pt x="90" y="260"/>
                    <a:pt x="88" y="261"/>
                  </a:cubicBezTo>
                  <a:cubicBezTo>
                    <a:pt x="88" y="213"/>
                    <a:pt x="88" y="213"/>
                    <a:pt x="88" y="213"/>
                  </a:cubicBezTo>
                  <a:cubicBezTo>
                    <a:pt x="90" y="212"/>
                    <a:pt x="92" y="212"/>
                    <a:pt x="94" y="212"/>
                  </a:cubicBezTo>
                  <a:moveTo>
                    <a:pt x="88" y="194"/>
                  </a:moveTo>
                  <a:cubicBezTo>
                    <a:pt x="88" y="126"/>
                    <a:pt x="88" y="126"/>
                    <a:pt x="88" y="126"/>
                  </a:cubicBezTo>
                  <a:cubicBezTo>
                    <a:pt x="94" y="126"/>
                    <a:pt x="94" y="126"/>
                    <a:pt x="94" y="126"/>
                  </a:cubicBezTo>
                  <a:cubicBezTo>
                    <a:pt x="94" y="195"/>
                    <a:pt x="94" y="195"/>
                    <a:pt x="94" y="195"/>
                  </a:cubicBezTo>
                  <a:cubicBezTo>
                    <a:pt x="92" y="195"/>
                    <a:pt x="90" y="195"/>
                    <a:pt x="88" y="194"/>
                  </a:cubicBezTo>
                  <a:moveTo>
                    <a:pt x="96" y="195"/>
                  </a:moveTo>
                  <a:cubicBezTo>
                    <a:pt x="96" y="178"/>
                    <a:pt x="96" y="178"/>
                    <a:pt x="96" y="178"/>
                  </a:cubicBezTo>
                  <a:cubicBezTo>
                    <a:pt x="98" y="177"/>
                    <a:pt x="100" y="177"/>
                    <a:pt x="102" y="177"/>
                  </a:cubicBezTo>
                  <a:cubicBezTo>
                    <a:pt x="102" y="195"/>
                    <a:pt x="102" y="195"/>
                    <a:pt x="102" y="195"/>
                  </a:cubicBezTo>
                  <a:lnTo>
                    <a:pt x="96" y="195"/>
                  </a:lnTo>
                  <a:close/>
                  <a:moveTo>
                    <a:pt x="104" y="177"/>
                  </a:moveTo>
                  <a:cubicBezTo>
                    <a:pt x="111" y="177"/>
                    <a:pt x="111" y="177"/>
                    <a:pt x="111" y="177"/>
                  </a:cubicBezTo>
                  <a:cubicBezTo>
                    <a:pt x="111" y="195"/>
                    <a:pt x="111" y="195"/>
                    <a:pt x="111" y="195"/>
                  </a:cubicBezTo>
                  <a:cubicBezTo>
                    <a:pt x="104" y="195"/>
                    <a:pt x="104" y="195"/>
                    <a:pt x="104" y="195"/>
                  </a:cubicBezTo>
                  <a:lnTo>
                    <a:pt x="104" y="177"/>
                  </a:lnTo>
                  <a:close/>
                  <a:moveTo>
                    <a:pt x="96" y="159"/>
                  </a:moveTo>
                  <a:cubicBezTo>
                    <a:pt x="96" y="126"/>
                    <a:pt x="96" y="126"/>
                    <a:pt x="96" y="126"/>
                  </a:cubicBezTo>
                  <a:cubicBezTo>
                    <a:pt x="102" y="126"/>
                    <a:pt x="102" y="126"/>
                    <a:pt x="102" y="126"/>
                  </a:cubicBezTo>
                  <a:cubicBezTo>
                    <a:pt x="102" y="160"/>
                    <a:pt x="102" y="160"/>
                    <a:pt x="102" y="160"/>
                  </a:cubicBezTo>
                  <a:cubicBezTo>
                    <a:pt x="100" y="160"/>
                    <a:pt x="98" y="160"/>
                    <a:pt x="96" y="159"/>
                  </a:cubicBezTo>
                  <a:moveTo>
                    <a:pt x="109" y="137"/>
                  </a:moveTo>
                  <a:cubicBezTo>
                    <a:pt x="110" y="139"/>
                    <a:pt x="111" y="141"/>
                    <a:pt x="111" y="144"/>
                  </a:cubicBezTo>
                  <a:cubicBezTo>
                    <a:pt x="111" y="160"/>
                    <a:pt x="111" y="160"/>
                    <a:pt x="111" y="160"/>
                  </a:cubicBezTo>
                  <a:cubicBezTo>
                    <a:pt x="104" y="160"/>
                    <a:pt x="104" y="160"/>
                    <a:pt x="104" y="160"/>
                  </a:cubicBezTo>
                  <a:cubicBezTo>
                    <a:pt x="104" y="126"/>
                    <a:pt x="104" y="126"/>
                    <a:pt x="104" y="126"/>
                  </a:cubicBezTo>
                  <a:cubicBezTo>
                    <a:pt x="110" y="126"/>
                    <a:pt x="110" y="126"/>
                    <a:pt x="110" y="126"/>
                  </a:cubicBezTo>
                  <a:cubicBezTo>
                    <a:pt x="110" y="136"/>
                    <a:pt x="110" y="136"/>
                    <a:pt x="110" y="136"/>
                  </a:cubicBezTo>
                  <a:cubicBezTo>
                    <a:pt x="109" y="136"/>
                    <a:pt x="109" y="136"/>
                    <a:pt x="109" y="136"/>
                  </a:cubicBezTo>
                  <a:cubicBezTo>
                    <a:pt x="109" y="136"/>
                    <a:pt x="109" y="136"/>
                    <a:pt x="109" y="136"/>
                  </a:cubicBezTo>
                  <a:lnTo>
                    <a:pt x="109" y="137"/>
                  </a:lnTo>
                  <a:close/>
                  <a:moveTo>
                    <a:pt x="112" y="126"/>
                  </a:moveTo>
                  <a:cubicBezTo>
                    <a:pt x="118" y="126"/>
                    <a:pt x="118" y="126"/>
                    <a:pt x="118" y="126"/>
                  </a:cubicBezTo>
                  <a:cubicBezTo>
                    <a:pt x="118" y="136"/>
                    <a:pt x="118" y="136"/>
                    <a:pt x="118" y="136"/>
                  </a:cubicBezTo>
                  <a:cubicBezTo>
                    <a:pt x="112" y="136"/>
                    <a:pt x="112" y="136"/>
                    <a:pt x="112" y="136"/>
                  </a:cubicBezTo>
                  <a:lnTo>
                    <a:pt x="112" y="126"/>
                  </a:lnTo>
                  <a:close/>
                  <a:moveTo>
                    <a:pt x="120" y="126"/>
                  </a:moveTo>
                  <a:cubicBezTo>
                    <a:pt x="126" y="126"/>
                    <a:pt x="126" y="126"/>
                    <a:pt x="126" y="126"/>
                  </a:cubicBezTo>
                  <a:cubicBezTo>
                    <a:pt x="126" y="136"/>
                    <a:pt x="126" y="136"/>
                    <a:pt x="126" y="136"/>
                  </a:cubicBezTo>
                  <a:cubicBezTo>
                    <a:pt x="120" y="136"/>
                    <a:pt x="120" y="136"/>
                    <a:pt x="120" y="136"/>
                  </a:cubicBezTo>
                  <a:lnTo>
                    <a:pt x="120" y="126"/>
                  </a:lnTo>
                  <a:close/>
                  <a:moveTo>
                    <a:pt x="128" y="136"/>
                  </a:moveTo>
                  <a:cubicBezTo>
                    <a:pt x="128" y="136"/>
                    <a:pt x="128" y="136"/>
                    <a:pt x="128" y="136"/>
                  </a:cubicBezTo>
                  <a:cubicBezTo>
                    <a:pt x="128" y="126"/>
                    <a:pt x="128" y="126"/>
                    <a:pt x="128" y="126"/>
                  </a:cubicBezTo>
                  <a:cubicBezTo>
                    <a:pt x="133" y="126"/>
                    <a:pt x="133" y="126"/>
                    <a:pt x="133" y="126"/>
                  </a:cubicBezTo>
                  <a:cubicBezTo>
                    <a:pt x="133" y="160"/>
                    <a:pt x="133" y="160"/>
                    <a:pt x="133" y="160"/>
                  </a:cubicBezTo>
                  <a:cubicBezTo>
                    <a:pt x="127" y="160"/>
                    <a:pt x="127" y="160"/>
                    <a:pt x="127" y="160"/>
                  </a:cubicBezTo>
                  <a:cubicBezTo>
                    <a:pt x="127" y="144"/>
                    <a:pt x="127" y="144"/>
                    <a:pt x="127" y="144"/>
                  </a:cubicBezTo>
                  <a:cubicBezTo>
                    <a:pt x="127" y="141"/>
                    <a:pt x="128" y="139"/>
                    <a:pt x="129" y="137"/>
                  </a:cubicBezTo>
                  <a:cubicBezTo>
                    <a:pt x="129" y="136"/>
                    <a:pt x="129" y="136"/>
                    <a:pt x="129" y="136"/>
                  </a:cubicBezTo>
                  <a:lnTo>
                    <a:pt x="128" y="136"/>
                  </a:lnTo>
                  <a:close/>
                  <a:moveTo>
                    <a:pt x="136" y="160"/>
                  </a:moveTo>
                  <a:cubicBezTo>
                    <a:pt x="136" y="126"/>
                    <a:pt x="136" y="126"/>
                    <a:pt x="136" y="126"/>
                  </a:cubicBezTo>
                  <a:cubicBezTo>
                    <a:pt x="141" y="126"/>
                    <a:pt x="141" y="126"/>
                    <a:pt x="141" y="126"/>
                  </a:cubicBezTo>
                  <a:cubicBezTo>
                    <a:pt x="141" y="159"/>
                    <a:pt x="141" y="159"/>
                    <a:pt x="141" y="159"/>
                  </a:cubicBezTo>
                  <a:cubicBezTo>
                    <a:pt x="139" y="160"/>
                    <a:pt x="138" y="160"/>
                    <a:pt x="136" y="160"/>
                  </a:cubicBezTo>
                  <a:close/>
                  <a:moveTo>
                    <a:pt x="141" y="178"/>
                  </a:moveTo>
                  <a:cubicBezTo>
                    <a:pt x="141" y="195"/>
                    <a:pt x="141" y="195"/>
                    <a:pt x="141" y="195"/>
                  </a:cubicBezTo>
                  <a:cubicBezTo>
                    <a:pt x="136" y="195"/>
                    <a:pt x="136" y="195"/>
                    <a:pt x="136" y="195"/>
                  </a:cubicBezTo>
                  <a:cubicBezTo>
                    <a:pt x="136" y="177"/>
                    <a:pt x="136" y="177"/>
                    <a:pt x="136" y="177"/>
                  </a:cubicBezTo>
                  <a:cubicBezTo>
                    <a:pt x="136" y="177"/>
                    <a:pt x="136" y="177"/>
                    <a:pt x="136" y="177"/>
                  </a:cubicBezTo>
                  <a:cubicBezTo>
                    <a:pt x="138" y="177"/>
                    <a:pt x="139" y="177"/>
                    <a:pt x="141" y="178"/>
                  </a:cubicBezTo>
                  <a:moveTo>
                    <a:pt x="133" y="195"/>
                  </a:moveTo>
                  <a:cubicBezTo>
                    <a:pt x="127" y="195"/>
                    <a:pt x="127" y="195"/>
                    <a:pt x="127" y="195"/>
                  </a:cubicBezTo>
                  <a:cubicBezTo>
                    <a:pt x="127" y="177"/>
                    <a:pt x="127" y="177"/>
                    <a:pt x="127" y="177"/>
                  </a:cubicBezTo>
                  <a:cubicBezTo>
                    <a:pt x="133" y="177"/>
                    <a:pt x="133" y="177"/>
                    <a:pt x="133" y="177"/>
                  </a:cubicBezTo>
                  <a:lnTo>
                    <a:pt x="133" y="195"/>
                  </a:lnTo>
                  <a:close/>
                  <a:moveTo>
                    <a:pt x="143" y="212"/>
                  </a:moveTo>
                  <a:cubicBezTo>
                    <a:pt x="145" y="212"/>
                    <a:pt x="147" y="212"/>
                    <a:pt x="149" y="213"/>
                  </a:cubicBezTo>
                  <a:cubicBezTo>
                    <a:pt x="149" y="261"/>
                    <a:pt x="149" y="261"/>
                    <a:pt x="149" y="261"/>
                  </a:cubicBezTo>
                  <a:cubicBezTo>
                    <a:pt x="148" y="260"/>
                    <a:pt x="148" y="260"/>
                    <a:pt x="148" y="260"/>
                  </a:cubicBezTo>
                  <a:cubicBezTo>
                    <a:pt x="147" y="261"/>
                    <a:pt x="145" y="261"/>
                    <a:pt x="143" y="262"/>
                  </a:cubicBezTo>
                  <a:lnTo>
                    <a:pt x="143" y="212"/>
                  </a:lnTo>
                  <a:close/>
                  <a:moveTo>
                    <a:pt x="138" y="101"/>
                  </a:moveTo>
                  <a:cubicBezTo>
                    <a:pt x="137" y="102"/>
                    <a:pt x="137" y="102"/>
                    <a:pt x="137" y="102"/>
                  </a:cubicBezTo>
                  <a:cubicBezTo>
                    <a:pt x="137" y="115"/>
                    <a:pt x="137" y="115"/>
                    <a:pt x="137" y="115"/>
                  </a:cubicBezTo>
                  <a:cubicBezTo>
                    <a:pt x="138" y="116"/>
                    <a:pt x="138" y="116"/>
                    <a:pt x="138" y="116"/>
                  </a:cubicBezTo>
                  <a:cubicBezTo>
                    <a:pt x="146" y="116"/>
                    <a:pt x="146" y="116"/>
                    <a:pt x="146" y="116"/>
                  </a:cubicBezTo>
                  <a:cubicBezTo>
                    <a:pt x="146" y="119"/>
                    <a:pt x="146" y="119"/>
                    <a:pt x="146" y="119"/>
                  </a:cubicBezTo>
                  <a:cubicBezTo>
                    <a:pt x="97" y="119"/>
                    <a:pt x="97" y="119"/>
                    <a:pt x="97" y="119"/>
                  </a:cubicBezTo>
                  <a:cubicBezTo>
                    <a:pt x="97" y="98"/>
                    <a:pt x="97" y="98"/>
                    <a:pt x="97" y="98"/>
                  </a:cubicBezTo>
                  <a:cubicBezTo>
                    <a:pt x="146" y="98"/>
                    <a:pt x="146" y="98"/>
                    <a:pt x="146" y="98"/>
                  </a:cubicBezTo>
                  <a:cubicBezTo>
                    <a:pt x="146" y="101"/>
                    <a:pt x="146" y="101"/>
                    <a:pt x="146" y="101"/>
                  </a:cubicBezTo>
                  <a:lnTo>
                    <a:pt x="138" y="101"/>
                  </a:lnTo>
                  <a:close/>
                  <a:moveTo>
                    <a:pt x="146" y="114"/>
                  </a:moveTo>
                  <a:cubicBezTo>
                    <a:pt x="139" y="114"/>
                    <a:pt x="139" y="114"/>
                    <a:pt x="139" y="114"/>
                  </a:cubicBezTo>
                  <a:cubicBezTo>
                    <a:pt x="139" y="103"/>
                    <a:pt x="139" y="103"/>
                    <a:pt x="139" y="103"/>
                  </a:cubicBezTo>
                  <a:cubicBezTo>
                    <a:pt x="146" y="103"/>
                    <a:pt x="146" y="103"/>
                    <a:pt x="146" y="103"/>
                  </a:cubicBezTo>
                  <a:lnTo>
                    <a:pt x="146" y="114"/>
                  </a:lnTo>
                  <a:close/>
                  <a:moveTo>
                    <a:pt x="144" y="90"/>
                  </a:moveTo>
                  <a:cubicBezTo>
                    <a:pt x="136" y="90"/>
                    <a:pt x="136" y="90"/>
                    <a:pt x="136" y="90"/>
                  </a:cubicBezTo>
                  <a:cubicBezTo>
                    <a:pt x="140" y="78"/>
                    <a:pt x="140" y="78"/>
                    <a:pt x="140" y="78"/>
                  </a:cubicBezTo>
                  <a:lnTo>
                    <a:pt x="144" y="90"/>
                  </a:lnTo>
                  <a:close/>
                  <a:moveTo>
                    <a:pt x="140" y="68"/>
                  </a:moveTo>
                  <a:cubicBezTo>
                    <a:pt x="141" y="68"/>
                    <a:pt x="142" y="68"/>
                    <a:pt x="142" y="69"/>
                  </a:cubicBezTo>
                  <a:cubicBezTo>
                    <a:pt x="142" y="70"/>
                    <a:pt x="141" y="71"/>
                    <a:pt x="140" y="71"/>
                  </a:cubicBezTo>
                  <a:cubicBezTo>
                    <a:pt x="139" y="71"/>
                    <a:pt x="139" y="70"/>
                    <a:pt x="139" y="69"/>
                  </a:cubicBezTo>
                  <a:cubicBezTo>
                    <a:pt x="139" y="68"/>
                    <a:pt x="139" y="68"/>
                    <a:pt x="140" y="68"/>
                  </a:cubicBezTo>
                  <a:moveTo>
                    <a:pt x="97" y="35"/>
                  </a:moveTo>
                  <a:cubicBezTo>
                    <a:pt x="103" y="35"/>
                    <a:pt x="103" y="35"/>
                    <a:pt x="103" y="35"/>
                  </a:cubicBezTo>
                  <a:cubicBezTo>
                    <a:pt x="135" y="56"/>
                    <a:pt x="135" y="56"/>
                    <a:pt x="135" y="56"/>
                  </a:cubicBezTo>
                  <a:cubicBezTo>
                    <a:pt x="137" y="66"/>
                    <a:pt x="137" y="66"/>
                    <a:pt x="137" y="66"/>
                  </a:cubicBezTo>
                  <a:cubicBezTo>
                    <a:pt x="133" y="59"/>
                    <a:pt x="128" y="53"/>
                    <a:pt x="121" y="48"/>
                  </a:cubicBezTo>
                  <a:cubicBezTo>
                    <a:pt x="114" y="43"/>
                    <a:pt x="106" y="39"/>
                    <a:pt x="97" y="38"/>
                  </a:cubicBezTo>
                  <a:lnTo>
                    <a:pt x="97" y="35"/>
                  </a:lnTo>
                  <a:close/>
                  <a:moveTo>
                    <a:pt x="120" y="50"/>
                  </a:moveTo>
                  <a:cubicBezTo>
                    <a:pt x="127" y="55"/>
                    <a:pt x="133" y="61"/>
                    <a:pt x="136" y="69"/>
                  </a:cubicBezTo>
                  <a:cubicBezTo>
                    <a:pt x="136" y="69"/>
                    <a:pt x="136" y="69"/>
                    <a:pt x="136" y="69"/>
                  </a:cubicBezTo>
                  <a:cubicBezTo>
                    <a:pt x="136" y="71"/>
                    <a:pt x="138" y="73"/>
                    <a:pt x="140" y="73"/>
                  </a:cubicBezTo>
                  <a:cubicBezTo>
                    <a:pt x="139" y="74"/>
                    <a:pt x="139" y="74"/>
                    <a:pt x="139" y="74"/>
                  </a:cubicBezTo>
                  <a:cubicBezTo>
                    <a:pt x="135" y="88"/>
                    <a:pt x="135" y="88"/>
                    <a:pt x="135" y="88"/>
                  </a:cubicBezTo>
                  <a:cubicBezTo>
                    <a:pt x="135" y="78"/>
                    <a:pt x="135" y="78"/>
                    <a:pt x="135" y="78"/>
                  </a:cubicBezTo>
                  <a:cubicBezTo>
                    <a:pt x="135" y="76"/>
                    <a:pt x="134" y="74"/>
                    <a:pt x="132" y="72"/>
                  </a:cubicBezTo>
                  <a:cubicBezTo>
                    <a:pt x="130" y="70"/>
                    <a:pt x="128" y="70"/>
                    <a:pt x="126" y="70"/>
                  </a:cubicBezTo>
                  <a:cubicBezTo>
                    <a:pt x="121" y="70"/>
                    <a:pt x="117" y="74"/>
                    <a:pt x="117" y="78"/>
                  </a:cubicBezTo>
                  <a:cubicBezTo>
                    <a:pt x="117" y="89"/>
                    <a:pt x="117" y="89"/>
                    <a:pt x="117" y="89"/>
                  </a:cubicBezTo>
                  <a:cubicBezTo>
                    <a:pt x="108" y="68"/>
                    <a:pt x="108" y="68"/>
                    <a:pt x="108" y="68"/>
                  </a:cubicBezTo>
                  <a:cubicBezTo>
                    <a:pt x="107" y="68"/>
                    <a:pt x="107" y="68"/>
                    <a:pt x="107" y="68"/>
                  </a:cubicBezTo>
                  <a:cubicBezTo>
                    <a:pt x="106" y="68"/>
                    <a:pt x="106" y="68"/>
                    <a:pt x="106" y="68"/>
                  </a:cubicBezTo>
                  <a:cubicBezTo>
                    <a:pt x="97" y="90"/>
                    <a:pt x="97" y="90"/>
                    <a:pt x="97" y="90"/>
                  </a:cubicBezTo>
                  <a:cubicBezTo>
                    <a:pt x="97" y="90"/>
                    <a:pt x="97" y="90"/>
                    <a:pt x="97" y="90"/>
                  </a:cubicBezTo>
                  <a:cubicBezTo>
                    <a:pt x="97" y="40"/>
                    <a:pt x="97" y="40"/>
                    <a:pt x="97" y="40"/>
                  </a:cubicBezTo>
                  <a:cubicBezTo>
                    <a:pt x="105" y="41"/>
                    <a:pt x="113" y="45"/>
                    <a:pt x="120" y="50"/>
                  </a:cubicBezTo>
                  <a:moveTo>
                    <a:pt x="133" y="78"/>
                  </a:moveTo>
                  <a:cubicBezTo>
                    <a:pt x="133" y="90"/>
                    <a:pt x="133" y="90"/>
                    <a:pt x="133" y="90"/>
                  </a:cubicBezTo>
                  <a:cubicBezTo>
                    <a:pt x="119" y="90"/>
                    <a:pt x="119" y="90"/>
                    <a:pt x="119" y="90"/>
                  </a:cubicBezTo>
                  <a:cubicBezTo>
                    <a:pt x="119" y="78"/>
                    <a:pt x="119" y="78"/>
                    <a:pt x="119" y="78"/>
                  </a:cubicBezTo>
                  <a:cubicBezTo>
                    <a:pt x="119" y="75"/>
                    <a:pt x="122" y="72"/>
                    <a:pt x="126" y="72"/>
                  </a:cubicBezTo>
                  <a:cubicBezTo>
                    <a:pt x="128" y="72"/>
                    <a:pt x="129" y="72"/>
                    <a:pt x="131" y="74"/>
                  </a:cubicBezTo>
                  <a:cubicBezTo>
                    <a:pt x="132" y="75"/>
                    <a:pt x="133" y="77"/>
                    <a:pt x="133" y="78"/>
                  </a:cubicBezTo>
                  <a:moveTo>
                    <a:pt x="115" y="90"/>
                  </a:moveTo>
                  <a:cubicBezTo>
                    <a:pt x="99" y="90"/>
                    <a:pt x="99" y="90"/>
                    <a:pt x="99" y="90"/>
                  </a:cubicBezTo>
                  <a:cubicBezTo>
                    <a:pt x="107" y="72"/>
                    <a:pt x="107" y="72"/>
                    <a:pt x="107" y="72"/>
                  </a:cubicBezTo>
                  <a:lnTo>
                    <a:pt x="115" y="90"/>
                  </a:lnTo>
                  <a:close/>
                  <a:moveTo>
                    <a:pt x="90" y="35"/>
                  </a:moveTo>
                  <a:cubicBezTo>
                    <a:pt x="95" y="35"/>
                    <a:pt x="95" y="35"/>
                    <a:pt x="95" y="35"/>
                  </a:cubicBezTo>
                  <a:cubicBezTo>
                    <a:pt x="95" y="67"/>
                    <a:pt x="95" y="67"/>
                    <a:pt x="95" y="67"/>
                  </a:cubicBezTo>
                  <a:cubicBezTo>
                    <a:pt x="94" y="66"/>
                    <a:pt x="93" y="64"/>
                    <a:pt x="92" y="63"/>
                  </a:cubicBezTo>
                  <a:cubicBezTo>
                    <a:pt x="90" y="62"/>
                    <a:pt x="90" y="62"/>
                    <a:pt x="90" y="62"/>
                  </a:cubicBezTo>
                  <a:lnTo>
                    <a:pt x="90" y="35"/>
                  </a:lnTo>
                  <a:close/>
                  <a:moveTo>
                    <a:pt x="79" y="22"/>
                  </a:moveTo>
                  <a:cubicBezTo>
                    <a:pt x="79" y="22"/>
                    <a:pt x="79" y="22"/>
                    <a:pt x="79" y="22"/>
                  </a:cubicBezTo>
                  <a:cubicBezTo>
                    <a:pt x="79" y="22"/>
                    <a:pt x="79" y="22"/>
                    <a:pt x="79" y="22"/>
                  </a:cubicBezTo>
                  <a:close/>
                  <a:moveTo>
                    <a:pt x="71" y="18"/>
                  </a:moveTo>
                  <a:cubicBezTo>
                    <a:pt x="70" y="17"/>
                    <a:pt x="70" y="17"/>
                    <a:pt x="70" y="17"/>
                  </a:cubicBezTo>
                  <a:cubicBezTo>
                    <a:pt x="64" y="21"/>
                    <a:pt x="64" y="21"/>
                    <a:pt x="64" y="21"/>
                  </a:cubicBezTo>
                  <a:cubicBezTo>
                    <a:pt x="64" y="22"/>
                    <a:pt x="64" y="22"/>
                    <a:pt x="64" y="22"/>
                  </a:cubicBezTo>
                  <a:cubicBezTo>
                    <a:pt x="63" y="24"/>
                    <a:pt x="63" y="24"/>
                    <a:pt x="63" y="24"/>
                  </a:cubicBezTo>
                  <a:cubicBezTo>
                    <a:pt x="62" y="24"/>
                    <a:pt x="62" y="24"/>
                    <a:pt x="62" y="24"/>
                  </a:cubicBezTo>
                  <a:cubicBezTo>
                    <a:pt x="60" y="24"/>
                    <a:pt x="60" y="24"/>
                    <a:pt x="60" y="24"/>
                  </a:cubicBezTo>
                  <a:cubicBezTo>
                    <a:pt x="59" y="22"/>
                    <a:pt x="59" y="22"/>
                    <a:pt x="59" y="22"/>
                  </a:cubicBezTo>
                  <a:cubicBezTo>
                    <a:pt x="60" y="20"/>
                    <a:pt x="60" y="20"/>
                    <a:pt x="60" y="20"/>
                  </a:cubicBezTo>
                  <a:cubicBezTo>
                    <a:pt x="61" y="19"/>
                    <a:pt x="61" y="19"/>
                    <a:pt x="61" y="19"/>
                  </a:cubicBezTo>
                  <a:cubicBezTo>
                    <a:pt x="62" y="20"/>
                    <a:pt x="62" y="20"/>
                    <a:pt x="62" y="20"/>
                  </a:cubicBezTo>
                  <a:cubicBezTo>
                    <a:pt x="62" y="20"/>
                    <a:pt x="62" y="20"/>
                    <a:pt x="62" y="20"/>
                  </a:cubicBezTo>
                  <a:cubicBezTo>
                    <a:pt x="63" y="20"/>
                    <a:pt x="63" y="20"/>
                    <a:pt x="63" y="20"/>
                  </a:cubicBezTo>
                  <a:cubicBezTo>
                    <a:pt x="69" y="16"/>
                    <a:pt x="69" y="16"/>
                    <a:pt x="69" y="16"/>
                  </a:cubicBezTo>
                  <a:cubicBezTo>
                    <a:pt x="69" y="14"/>
                    <a:pt x="69" y="14"/>
                    <a:pt x="69" y="14"/>
                  </a:cubicBezTo>
                  <a:cubicBezTo>
                    <a:pt x="65" y="8"/>
                    <a:pt x="65" y="8"/>
                    <a:pt x="65" y="8"/>
                  </a:cubicBezTo>
                  <a:cubicBezTo>
                    <a:pt x="64" y="7"/>
                    <a:pt x="64" y="7"/>
                    <a:pt x="64" y="7"/>
                  </a:cubicBezTo>
                  <a:cubicBezTo>
                    <a:pt x="62" y="7"/>
                    <a:pt x="62" y="7"/>
                    <a:pt x="62" y="7"/>
                  </a:cubicBezTo>
                  <a:cubicBezTo>
                    <a:pt x="62" y="5"/>
                    <a:pt x="62" y="5"/>
                    <a:pt x="62" y="5"/>
                  </a:cubicBezTo>
                  <a:cubicBezTo>
                    <a:pt x="62" y="3"/>
                    <a:pt x="62" y="3"/>
                    <a:pt x="62" y="3"/>
                  </a:cubicBezTo>
                  <a:cubicBezTo>
                    <a:pt x="64" y="3"/>
                    <a:pt x="64" y="3"/>
                    <a:pt x="64" y="3"/>
                  </a:cubicBezTo>
                  <a:cubicBezTo>
                    <a:pt x="66" y="3"/>
                    <a:pt x="66" y="3"/>
                    <a:pt x="66" y="3"/>
                  </a:cubicBezTo>
                  <a:cubicBezTo>
                    <a:pt x="66" y="5"/>
                    <a:pt x="66" y="5"/>
                    <a:pt x="66" y="5"/>
                  </a:cubicBezTo>
                  <a:cubicBezTo>
                    <a:pt x="66" y="5"/>
                    <a:pt x="66" y="5"/>
                    <a:pt x="66" y="5"/>
                  </a:cubicBezTo>
                  <a:cubicBezTo>
                    <a:pt x="66" y="6"/>
                    <a:pt x="66" y="6"/>
                    <a:pt x="66" y="6"/>
                  </a:cubicBezTo>
                  <a:cubicBezTo>
                    <a:pt x="66" y="7"/>
                    <a:pt x="66" y="7"/>
                    <a:pt x="66" y="7"/>
                  </a:cubicBezTo>
                  <a:cubicBezTo>
                    <a:pt x="71" y="13"/>
                    <a:pt x="71" y="13"/>
                    <a:pt x="71" y="13"/>
                  </a:cubicBezTo>
                  <a:cubicBezTo>
                    <a:pt x="71" y="14"/>
                    <a:pt x="71" y="14"/>
                    <a:pt x="71" y="14"/>
                  </a:cubicBezTo>
                  <a:cubicBezTo>
                    <a:pt x="72" y="14"/>
                    <a:pt x="72" y="14"/>
                    <a:pt x="72" y="14"/>
                  </a:cubicBezTo>
                  <a:cubicBezTo>
                    <a:pt x="77" y="10"/>
                    <a:pt x="77" y="10"/>
                    <a:pt x="77" y="10"/>
                  </a:cubicBezTo>
                  <a:cubicBezTo>
                    <a:pt x="78" y="9"/>
                    <a:pt x="78" y="9"/>
                    <a:pt x="78" y="9"/>
                  </a:cubicBezTo>
                  <a:cubicBezTo>
                    <a:pt x="79" y="8"/>
                    <a:pt x="79" y="8"/>
                    <a:pt x="79" y="8"/>
                  </a:cubicBezTo>
                  <a:cubicBezTo>
                    <a:pt x="80" y="7"/>
                    <a:pt x="80" y="7"/>
                    <a:pt x="80" y="7"/>
                  </a:cubicBezTo>
                  <a:cubicBezTo>
                    <a:pt x="82" y="8"/>
                    <a:pt x="82" y="8"/>
                    <a:pt x="82" y="8"/>
                  </a:cubicBezTo>
                  <a:cubicBezTo>
                    <a:pt x="83" y="9"/>
                    <a:pt x="83" y="9"/>
                    <a:pt x="83" y="9"/>
                  </a:cubicBezTo>
                  <a:cubicBezTo>
                    <a:pt x="82" y="11"/>
                    <a:pt x="82" y="11"/>
                    <a:pt x="82" y="11"/>
                  </a:cubicBezTo>
                  <a:cubicBezTo>
                    <a:pt x="80" y="12"/>
                    <a:pt x="80" y="12"/>
                    <a:pt x="80" y="12"/>
                  </a:cubicBezTo>
                  <a:cubicBezTo>
                    <a:pt x="80" y="12"/>
                    <a:pt x="80" y="12"/>
                    <a:pt x="80" y="12"/>
                  </a:cubicBezTo>
                  <a:cubicBezTo>
                    <a:pt x="80" y="11"/>
                    <a:pt x="80" y="11"/>
                    <a:pt x="80" y="11"/>
                  </a:cubicBezTo>
                  <a:cubicBezTo>
                    <a:pt x="79" y="12"/>
                    <a:pt x="79" y="12"/>
                    <a:pt x="79" y="12"/>
                  </a:cubicBezTo>
                  <a:cubicBezTo>
                    <a:pt x="73" y="15"/>
                    <a:pt x="73" y="15"/>
                    <a:pt x="73" y="15"/>
                  </a:cubicBezTo>
                  <a:cubicBezTo>
                    <a:pt x="73" y="17"/>
                    <a:pt x="73" y="17"/>
                    <a:pt x="73" y="17"/>
                  </a:cubicBezTo>
                  <a:cubicBezTo>
                    <a:pt x="78" y="24"/>
                    <a:pt x="78" y="24"/>
                    <a:pt x="78" y="24"/>
                  </a:cubicBezTo>
                  <a:cubicBezTo>
                    <a:pt x="79" y="25"/>
                    <a:pt x="79" y="25"/>
                    <a:pt x="79" y="25"/>
                  </a:cubicBezTo>
                  <a:cubicBezTo>
                    <a:pt x="79" y="25"/>
                    <a:pt x="79" y="25"/>
                    <a:pt x="79" y="25"/>
                  </a:cubicBezTo>
                  <a:cubicBezTo>
                    <a:pt x="79" y="25"/>
                    <a:pt x="79" y="25"/>
                    <a:pt x="79" y="25"/>
                  </a:cubicBezTo>
                  <a:cubicBezTo>
                    <a:pt x="80" y="25"/>
                    <a:pt x="81" y="25"/>
                    <a:pt x="82" y="26"/>
                  </a:cubicBezTo>
                  <a:cubicBezTo>
                    <a:pt x="83" y="26"/>
                    <a:pt x="83" y="27"/>
                    <a:pt x="83" y="28"/>
                  </a:cubicBezTo>
                  <a:cubicBezTo>
                    <a:pt x="83" y="29"/>
                    <a:pt x="83" y="30"/>
                    <a:pt x="82" y="31"/>
                  </a:cubicBezTo>
                  <a:cubicBezTo>
                    <a:pt x="82" y="32"/>
                    <a:pt x="81" y="32"/>
                    <a:pt x="80" y="32"/>
                  </a:cubicBezTo>
                  <a:cubicBezTo>
                    <a:pt x="79" y="32"/>
                    <a:pt x="78" y="32"/>
                    <a:pt x="77" y="31"/>
                  </a:cubicBezTo>
                  <a:cubicBezTo>
                    <a:pt x="76" y="30"/>
                    <a:pt x="76" y="29"/>
                    <a:pt x="76" y="28"/>
                  </a:cubicBezTo>
                  <a:cubicBezTo>
                    <a:pt x="76" y="27"/>
                    <a:pt x="76" y="27"/>
                    <a:pt x="76" y="27"/>
                  </a:cubicBezTo>
                  <a:cubicBezTo>
                    <a:pt x="76" y="26"/>
                    <a:pt x="76" y="26"/>
                    <a:pt x="76" y="26"/>
                  </a:cubicBezTo>
                  <a:cubicBezTo>
                    <a:pt x="76" y="25"/>
                    <a:pt x="76" y="25"/>
                    <a:pt x="76" y="25"/>
                  </a:cubicBezTo>
                  <a:lnTo>
                    <a:pt x="71" y="18"/>
                  </a:lnTo>
                  <a:close/>
                  <a:moveTo>
                    <a:pt x="71" y="35"/>
                  </a:moveTo>
                  <a:cubicBezTo>
                    <a:pt x="88" y="35"/>
                    <a:pt x="88" y="35"/>
                    <a:pt x="88" y="35"/>
                  </a:cubicBezTo>
                  <a:cubicBezTo>
                    <a:pt x="88" y="60"/>
                    <a:pt x="88" y="60"/>
                    <a:pt x="88" y="60"/>
                  </a:cubicBezTo>
                  <a:cubicBezTo>
                    <a:pt x="85" y="59"/>
                    <a:pt x="82" y="58"/>
                    <a:pt x="80" y="58"/>
                  </a:cubicBezTo>
                  <a:cubicBezTo>
                    <a:pt x="77" y="58"/>
                    <a:pt x="74" y="59"/>
                    <a:pt x="71" y="60"/>
                  </a:cubicBezTo>
                  <a:lnTo>
                    <a:pt x="71" y="35"/>
                  </a:lnTo>
                  <a:close/>
                  <a:moveTo>
                    <a:pt x="64" y="35"/>
                  </a:moveTo>
                  <a:cubicBezTo>
                    <a:pt x="69" y="35"/>
                    <a:pt x="69" y="35"/>
                    <a:pt x="69" y="35"/>
                  </a:cubicBezTo>
                  <a:cubicBezTo>
                    <a:pt x="69" y="62"/>
                    <a:pt x="69" y="62"/>
                    <a:pt x="69" y="62"/>
                  </a:cubicBezTo>
                  <a:cubicBezTo>
                    <a:pt x="67" y="63"/>
                    <a:pt x="67" y="63"/>
                    <a:pt x="67" y="63"/>
                  </a:cubicBezTo>
                  <a:cubicBezTo>
                    <a:pt x="66" y="64"/>
                    <a:pt x="65" y="66"/>
                    <a:pt x="64" y="67"/>
                  </a:cubicBezTo>
                  <a:lnTo>
                    <a:pt x="64" y="35"/>
                  </a:lnTo>
                  <a:close/>
                  <a:moveTo>
                    <a:pt x="64" y="75"/>
                  </a:moveTo>
                  <a:cubicBezTo>
                    <a:pt x="64" y="71"/>
                    <a:pt x="66" y="67"/>
                    <a:pt x="69" y="65"/>
                  </a:cubicBezTo>
                  <a:cubicBezTo>
                    <a:pt x="72" y="62"/>
                    <a:pt x="75" y="60"/>
                    <a:pt x="80" y="60"/>
                  </a:cubicBezTo>
                  <a:cubicBezTo>
                    <a:pt x="84" y="60"/>
                    <a:pt x="87" y="62"/>
                    <a:pt x="90" y="65"/>
                  </a:cubicBezTo>
                  <a:cubicBezTo>
                    <a:pt x="93" y="67"/>
                    <a:pt x="95" y="71"/>
                    <a:pt x="95" y="75"/>
                  </a:cubicBezTo>
                  <a:cubicBezTo>
                    <a:pt x="95" y="90"/>
                    <a:pt x="95" y="90"/>
                    <a:pt x="95" y="90"/>
                  </a:cubicBezTo>
                  <a:cubicBezTo>
                    <a:pt x="64" y="90"/>
                    <a:pt x="64" y="90"/>
                    <a:pt x="64" y="90"/>
                  </a:cubicBezTo>
                  <a:lnTo>
                    <a:pt x="64" y="75"/>
                  </a:lnTo>
                  <a:close/>
                  <a:moveTo>
                    <a:pt x="24" y="56"/>
                  </a:moveTo>
                  <a:cubicBezTo>
                    <a:pt x="56" y="35"/>
                    <a:pt x="56" y="35"/>
                    <a:pt x="56" y="35"/>
                  </a:cubicBezTo>
                  <a:cubicBezTo>
                    <a:pt x="62" y="35"/>
                    <a:pt x="62" y="35"/>
                    <a:pt x="62" y="35"/>
                  </a:cubicBezTo>
                  <a:cubicBezTo>
                    <a:pt x="62" y="38"/>
                    <a:pt x="62" y="38"/>
                    <a:pt x="62" y="38"/>
                  </a:cubicBezTo>
                  <a:cubicBezTo>
                    <a:pt x="53" y="39"/>
                    <a:pt x="45" y="43"/>
                    <a:pt x="38" y="48"/>
                  </a:cubicBezTo>
                  <a:cubicBezTo>
                    <a:pt x="31" y="53"/>
                    <a:pt x="26" y="59"/>
                    <a:pt x="22" y="66"/>
                  </a:cubicBezTo>
                  <a:lnTo>
                    <a:pt x="24" y="56"/>
                  </a:lnTo>
                  <a:close/>
                  <a:moveTo>
                    <a:pt x="23" y="69"/>
                  </a:moveTo>
                  <a:cubicBezTo>
                    <a:pt x="26" y="61"/>
                    <a:pt x="32" y="55"/>
                    <a:pt x="39" y="50"/>
                  </a:cubicBezTo>
                  <a:cubicBezTo>
                    <a:pt x="46" y="45"/>
                    <a:pt x="54" y="41"/>
                    <a:pt x="62" y="40"/>
                  </a:cubicBezTo>
                  <a:cubicBezTo>
                    <a:pt x="62" y="90"/>
                    <a:pt x="62" y="90"/>
                    <a:pt x="62" y="90"/>
                  </a:cubicBezTo>
                  <a:cubicBezTo>
                    <a:pt x="62" y="90"/>
                    <a:pt x="62" y="90"/>
                    <a:pt x="62" y="90"/>
                  </a:cubicBezTo>
                  <a:cubicBezTo>
                    <a:pt x="53" y="68"/>
                    <a:pt x="53" y="68"/>
                    <a:pt x="53" y="68"/>
                  </a:cubicBezTo>
                  <a:cubicBezTo>
                    <a:pt x="52" y="68"/>
                    <a:pt x="52" y="68"/>
                    <a:pt x="52" y="68"/>
                  </a:cubicBezTo>
                  <a:cubicBezTo>
                    <a:pt x="51" y="68"/>
                    <a:pt x="51" y="68"/>
                    <a:pt x="51" y="68"/>
                  </a:cubicBezTo>
                  <a:cubicBezTo>
                    <a:pt x="42" y="89"/>
                    <a:pt x="42" y="89"/>
                    <a:pt x="42" y="89"/>
                  </a:cubicBezTo>
                  <a:cubicBezTo>
                    <a:pt x="42" y="78"/>
                    <a:pt x="42" y="78"/>
                    <a:pt x="42" y="78"/>
                  </a:cubicBezTo>
                  <a:cubicBezTo>
                    <a:pt x="42" y="74"/>
                    <a:pt x="38" y="70"/>
                    <a:pt x="33" y="70"/>
                  </a:cubicBezTo>
                  <a:cubicBezTo>
                    <a:pt x="31" y="70"/>
                    <a:pt x="29" y="70"/>
                    <a:pt x="27" y="72"/>
                  </a:cubicBezTo>
                  <a:cubicBezTo>
                    <a:pt x="25" y="74"/>
                    <a:pt x="24" y="76"/>
                    <a:pt x="24" y="78"/>
                  </a:cubicBezTo>
                  <a:cubicBezTo>
                    <a:pt x="24" y="88"/>
                    <a:pt x="24" y="88"/>
                    <a:pt x="24" y="88"/>
                  </a:cubicBezTo>
                  <a:cubicBezTo>
                    <a:pt x="20" y="74"/>
                    <a:pt x="20" y="74"/>
                    <a:pt x="20" y="74"/>
                  </a:cubicBezTo>
                  <a:cubicBezTo>
                    <a:pt x="19" y="73"/>
                    <a:pt x="19" y="73"/>
                    <a:pt x="19" y="73"/>
                  </a:cubicBezTo>
                  <a:cubicBezTo>
                    <a:pt x="20" y="73"/>
                    <a:pt x="21" y="72"/>
                    <a:pt x="22" y="72"/>
                  </a:cubicBezTo>
                  <a:cubicBezTo>
                    <a:pt x="22" y="71"/>
                    <a:pt x="23" y="70"/>
                    <a:pt x="23" y="69"/>
                  </a:cubicBezTo>
                  <a:moveTo>
                    <a:pt x="60" y="90"/>
                  </a:moveTo>
                  <a:cubicBezTo>
                    <a:pt x="44" y="90"/>
                    <a:pt x="44" y="90"/>
                    <a:pt x="44" y="90"/>
                  </a:cubicBezTo>
                  <a:cubicBezTo>
                    <a:pt x="52" y="72"/>
                    <a:pt x="52" y="72"/>
                    <a:pt x="52" y="72"/>
                  </a:cubicBezTo>
                  <a:lnTo>
                    <a:pt x="60" y="90"/>
                  </a:lnTo>
                  <a:close/>
                  <a:moveTo>
                    <a:pt x="40" y="78"/>
                  </a:moveTo>
                  <a:cubicBezTo>
                    <a:pt x="40" y="90"/>
                    <a:pt x="40" y="90"/>
                    <a:pt x="40" y="90"/>
                  </a:cubicBezTo>
                  <a:cubicBezTo>
                    <a:pt x="27" y="90"/>
                    <a:pt x="27" y="90"/>
                    <a:pt x="27" y="90"/>
                  </a:cubicBezTo>
                  <a:cubicBezTo>
                    <a:pt x="27" y="78"/>
                    <a:pt x="27" y="78"/>
                    <a:pt x="27" y="78"/>
                  </a:cubicBezTo>
                  <a:cubicBezTo>
                    <a:pt x="27" y="77"/>
                    <a:pt x="27" y="75"/>
                    <a:pt x="28" y="74"/>
                  </a:cubicBezTo>
                  <a:cubicBezTo>
                    <a:pt x="30" y="72"/>
                    <a:pt x="31" y="72"/>
                    <a:pt x="33" y="72"/>
                  </a:cubicBezTo>
                  <a:cubicBezTo>
                    <a:pt x="37" y="72"/>
                    <a:pt x="40" y="75"/>
                    <a:pt x="40" y="78"/>
                  </a:cubicBezTo>
                  <a:moveTo>
                    <a:pt x="17" y="69"/>
                  </a:moveTo>
                  <a:cubicBezTo>
                    <a:pt x="17" y="68"/>
                    <a:pt x="18" y="68"/>
                    <a:pt x="19" y="68"/>
                  </a:cubicBezTo>
                  <a:cubicBezTo>
                    <a:pt x="20" y="68"/>
                    <a:pt x="20" y="68"/>
                    <a:pt x="20" y="69"/>
                  </a:cubicBezTo>
                  <a:cubicBezTo>
                    <a:pt x="20" y="70"/>
                    <a:pt x="20" y="71"/>
                    <a:pt x="19" y="71"/>
                  </a:cubicBezTo>
                  <a:cubicBezTo>
                    <a:pt x="18" y="71"/>
                    <a:pt x="17" y="70"/>
                    <a:pt x="17" y="69"/>
                  </a:cubicBezTo>
                  <a:moveTo>
                    <a:pt x="19" y="78"/>
                  </a:moveTo>
                  <a:cubicBezTo>
                    <a:pt x="23" y="90"/>
                    <a:pt x="23" y="90"/>
                    <a:pt x="23" y="90"/>
                  </a:cubicBezTo>
                  <a:cubicBezTo>
                    <a:pt x="15" y="90"/>
                    <a:pt x="15" y="90"/>
                    <a:pt x="15" y="90"/>
                  </a:cubicBezTo>
                  <a:lnTo>
                    <a:pt x="19" y="78"/>
                  </a:lnTo>
                  <a:close/>
                  <a:moveTo>
                    <a:pt x="13" y="92"/>
                  </a:moveTo>
                  <a:cubicBezTo>
                    <a:pt x="146" y="92"/>
                    <a:pt x="146" y="92"/>
                    <a:pt x="146" y="92"/>
                  </a:cubicBezTo>
                  <a:cubicBezTo>
                    <a:pt x="146" y="96"/>
                    <a:pt x="146" y="96"/>
                    <a:pt x="146" y="96"/>
                  </a:cubicBezTo>
                  <a:cubicBezTo>
                    <a:pt x="13" y="96"/>
                    <a:pt x="13" y="96"/>
                    <a:pt x="13" y="96"/>
                  </a:cubicBezTo>
                  <a:lnTo>
                    <a:pt x="13" y="92"/>
                  </a:lnTo>
                  <a:close/>
                  <a:moveTo>
                    <a:pt x="95" y="119"/>
                  </a:moveTo>
                  <a:cubicBezTo>
                    <a:pt x="64" y="119"/>
                    <a:pt x="64" y="119"/>
                    <a:pt x="64" y="119"/>
                  </a:cubicBezTo>
                  <a:cubicBezTo>
                    <a:pt x="64" y="98"/>
                    <a:pt x="64" y="98"/>
                    <a:pt x="64" y="98"/>
                  </a:cubicBezTo>
                  <a:cubicBezTo>
                    <a:pt x="95" y="98"/>
                    <a:pt x="95" y="98"/>
                    <a:pt x="95" y="98"/>
                  </a:cubicBezTo>
                  <a:lnTo>
                    <a:pt x="95" y="119"/>
                  </a:lnTo>
                  <a:close/>
                  <a:moveTo>
                    <a:pt x="13" y="103"/>
                  </a:moveTo>
                  <a:cubicBezTo>
                    <a:pt x="20" y="103"/>
                    <a:pt x="20" y="103"/>
                    <a:pt x="20" y="103"/>
                  </a:cubicBezTo>
                  <a:cubicBezTo>
                    <a:pt x="20" y="114"/>
                    <a:pt x="20" y="114"/>
                    <a:pt x="20" y="114"/>
                  </a:cubicBezTo>
                  <a:cubicBezTo>
                    <a:pt x="13" y="114"/>
                    <a:pt x="13" y="114"/>
                    <a:pt x="13" y="114"/>
                  </a:cubicBezTo>
                  <a:lnTo>
                    <a:pt x="13" y="103"/>
                  </a:lnTo>
                  <a:close/>
                  <a:moveTo>
                    <a:pt x="13" y="116"/>
                  </a:moveTo>
                  <a:cubicBezTo>
                    <a:pt x="21" y="116"/>
                    <a:pt x="21" y="116"/>
                    <a:pt x="21" y="116"/>
                  </a:cubicBezTo>
                  <a:cubicBezTo>
                    <a:pt x="22" y="115"/>
                    <a:pt x="22" y="115"/>
                    <a:pt x="22" y="115"/>
                  </a:cubicBezTo>
                  <a:cubicBezTo>
                    <a:pt x="22" y="102"/>
                    <a:pt x="22" y="102"/>
                    <a:pt x="22" y="102"/>
                  </a:cubicBezTo>
                  <a:cubicBezTo>
                    <a:pt x="21" y="101"/>
                    <a:pt x="21" y="101"/>
                    <a:pt x="21" y="101"/>
                  </a:cubicBezTo>
                  <a:cubicBezTo>
                    <a:pt x="13" y="101"/>
                    <a:pt x="13" y="101"/>
                    <a:pt x="13" y="101"/>
                  </a:cubicBezTo>
                  <a:cubicBezTo>
                    <a:pt x="13" y="98"/>
                    <a:pt x="13" y="98"/>
                    <a:pt x="13" y="98"/>
                  </a:cubicBezTo>
                  <a:cubicBezTo>
                    <a:pt x="62" y="98"/>
                    <a:pt x="62" y="98"/>
                    <a:pt x="62" y="98"/>
                  </a:cubicBezTo>
                  <a:cubicBezTo>
                    <a:pt x="62" y="119"/>
                    <a:pt x="62" y="119"/>
                    <a:pt x="62" y="119"/>
                  </a:cubicBezTo>
                  <a:cubicBezTo>
                    <a:pt x="13" y="119"/>
                    <a:pt x="13" y="119"/>
                    <a:pt x="13" y="119"/>
                  </a:cubicBezTo>
                  <a:lnTo>
                    <a:pt x="13" y="116"/>
                  </a:lnTo>
                  <a:close/>
                  <a:moveTo>
                    <a:pt x="11" y="72"/>
                  </a:moveTo>
                  <a:cubicBezTo>
                    <a:pt x="12" y="71"/>
                    <a:pt x="12" y="71"/>
                    <a:pt x="12" y="71"/>
                  </a:cubicBezTo>
                  <a:cubicBezTo>
                    <a:pt x="13" y="71"/>
                    <a:pt x="13" y="71"/>
                    <a:pt x="13" y="71"/>
                  </a:cubicBezTo>
                  <a:cubicBezTo>
                    <a:pt x="13" y="71"/>
                    <a:pt x="13" y="71"/>
                    <a:pt x="13" y="71"/>
                  </a:cubicBezTo>
                  <a:cubicBezTo>
                    <a:pt x="13" y="72"/>
                    <a:pt x="13" y="72"/>
                    <a:pt x="13" y="72"/>
                  </a:cubicBezTo>
                  <a:cubicBezTo>
                    <a:pt x="13" y="73"/>
                    <a:pt x="13" y="73"/>
                    <a:pt x="13" y="73"/>
                  </a:cubicBezTo>
                  <a:cubicBezTo>
                    <a:pt x="13" y="73"/>
                    <a:pt x="13" y="73"/>
                    <a:pt x="13" y="73"/>
                  </a:cubicBezTo>
                  <a:cubicBezTo>
                    <a:pt x="12" y="73"/>
                    <a:pt x="12" y="73"/>
                    <a:pt x="12" y="73"/>
                  </a:cubicBezTo>
                  <a:lnTo>
                    <a:pt x="11" y="72"/>
                  </a:lnTo>
                  <a:close/>
                  <a:moveTo>
                    <a:pt x="10" y="126"/>
                  </a:moveTo>
                  <a:cubicBezTo>
                    <a:pt x="16" y="126"/>
                    <a:pt x="16" y="126"/>
                    <a:pt x="16" y="126"/>
                  </a:cubicBezTo>
                  <a:cubicBezTo>
                    <a:pt x="16" y="149"/>
                    <a:pt x="16" y="149"/>
                    <a:pt x="16" y="149"/>
                  </a:cubicBezTo>
                  <a:cubicBezTo>
                    <a:pt x="10" y="149"/>
                    <a:pt x="10" y="149"/>
                    <a:pt x="10" y="149"/>
                  </a:cubicBezTo>
                  <a:lnTo>
                    <a:pt x="10" y="126"/>
                  </a:lnTo>
                  <a:close/>
                  <a:moveTo>
                    <a:pt x="3" y="126"/>
                  </a:moveTo>
                  <a:cubicBezTo>
                    <a:pt x="8" y="126"/>
                    <a:pt x="8" y="126"/>
                    <a:pt x="8" y="126"/>
                  </a:cubicBezTo>
                  <a:cubicBezTo>
                    <a:pt x="8" y="149"/>
                    <a:pt x="8" y="149"/>
                    <a:pt x="8" y="149"/>
                  </a:cubicBezTo>
                  <a:cubicBezTo>
                    <a:pt x="3" y="149"/>
                    <a:pt x="3" y="149"/>
                    <a:pt x="3" y="149"/>
                  </a:cubicBezTo>
                  <a:lnTo>
                    <a:pt x="3" y="126"/>
                  </a:lnTo>
                  <a:close/>
                  <a:moveTo>
                    <a:pt x="3" y="177"/>
                  </a:moveTo>
                  <a:cubicBezTo>
                    <a:pt x="8" y="177"/>
                    <a:pt x="8" y="177"/>
                    <a:pt x="8" y="177"/>
                  </a:cubicBezTo>
                  <a:cubicBezTo>
                    <a:pt x="8" y="200"/>
                    <a:pt x="8" y="200"/>
                    <a:pt x="8" y="200"/>
                  </a:cubicBezTo>
                  <a:cubicBezTo>
                    <a:pt x="3" y="200"/>
                    <a:pt x="3" y="200"/>
                    <a:pt x="3" y="200"/>
                  </a:cubicBezTo>
                  <a:lnTo>
                    <a:pt x="3" y="177"/>
                  </a:lnTo>
                  <a:close/>
                  <a:moveTo>
                    <a:pt x="3" y="228"/>
                  </a:moveTo>
                  <a:cubicBezTo>
                    <a:pt x="8" y="228"/>
                    <a:pt x="8" y="228"/>
                    <a:pt x="8" y="228"/>
                  </a:cubicBezTo>
                  <a:cubicBezTo>
                    <a:pt x="8" y="251"/>
                    <a:pt x="8" y="251"/>
                    <a:pt x="8" y="251"/>
                  </a:cubicBezTo>
                  <a:cubicBezTo>
                    <a:pt x="3" y="251"/>
                    <a:pt x="3" y="251"/>
                    <a:pt x="3" y="251"/>
                  </a:cubicBezTo>
                  <a:lnTo>
                    <a:pt x="3" y="228"/>
                  </a:lnTo>
                  <a:close/>
                  <a:moveTo>
                    <a:pt x="16" y="293"/>
                  </a:moveTo>
                  <a:cubicBezTo>
                    <a:pt x="15" y="292"/>
                    <a:pt x="15" y="291"/>
                    <a:pt x="14" y="290"/>
                  </a:cubicBezTo>
                  <a:cubicBezTo>
                    <a:pt x="13" y="289"/>
                    <a:pt x="12" y="286"/>
                    <a:pt x="10" y="284"/>
                  </a:cubicBezTo>
                  <a:cubicBezTo>
                    <a:pt x="10" y="279"/>
                    <a:pt x="10" y="279"/>
                    <a:pt x="10" y="279"/>
                  </a:cubicBezTo>
                  <a:cubicBezTo>
                    <a:pt x="16" y="279"/>
                    <a:pt x="16" y="279"/>
                    <a:pt x="16" y="279"/>
                  </a:cubicBezTo>
                  <a:lnTo>
                    <a:pt x="16" y="293"/>
                  </a:lnTo>
                  <a:close/>
                  <a:moveTo>
                    <a:pt x="24" y="302"/>
                  </a:moveTo>
                  <a:cubicBezTo>
                    <a:pt x="23" y="302"/>
                    <a:pt x="23" y="302"/>
                    <a:pt x="23" y="302"/>
                  </a:cubicBezTo>
                  <a:cubicBezTo>
                    <a:pt x="21" y="300"/>
                    <a:pt x="20" y="298"/>
                    <a:pt x="18" y="296"/>
                  </a:cubicBezTo>
                  <a:cubicBezTo>
                    <a:pt x="18" y="279"/>
                    <a:pt x="18" y="279"/>
                    <a:pt x="18" y="279"/>
                  </a:cubicBezTo>
                  <a:cubicBezTo>
                    <a:pt x="24" y="279"/>
                    <a:pt x="24" y="279"/>
                    <a:pt x="24" y="279"/>
                  </a:cubicBezTo>
                  <a:lnTo>
                    <a:pt x="24" y="302"/>
                  </a:lnTo>
                  <a:close/>
                  <a:moveTo>
                    <a:pt x="78" y="328"/>
                  </a:moveTo>
                  <a:cubicBezTo>
                    <a:pt x="75" y="327"/>
                    <a:pt x="71" y="325"/>
                    <a:pt x="66" y="324"/>
                  </a:cubicBezTo>
                  <a:cubicBezTo>
                    <a:pt x="65" y="324"/>
                    <a:pt x="65" y="324"/>
                    <a:pt x="65" y="324"/>
                  </a:cubicBezTo>
                  <a:cubicBezTo>
                    <a:pt x="65" y="324"/>
                    <a:pt x="65" y="324"/>
                    <a:pt x="65" y="324"/>
                  </a:cubicBezTo>
                  <a:cubicBezTo>
                    <a:pt x="59" y="322"/>
                    <a:pt x="52" y="320"/>
                    <a:pt x="44" y="317"/>
                  </a:cubicBezTo>
                  <a:cubicBezTo>
                    <a:pt x="41" y="315"/>
                    <a:pt x="37" y="313"/>
                    <a:pt x="33" y="310"/>
                  </a:cubicBezTo>
                  <a:cubicBezTo>
                    <a:pt x="31" y="309"/>
                    <a:pt x="28" y="306"/>
                    <a:pt x="25" y="304"/>
                  </a:cubicBezTo>
                  <a:cubicBezTo>
                    <a:pt x="78" y="304"/>
                    <a:pt x="78" y="304"/>
                    <a:pt x="78" y="304"/>
                  </a:cubicBezTo>
                  <a:lnTo>
                    <a:pt x="78" y="328"/>
                  </a:lnTo>
                  <a:close/>
                  <a:moveTo>
                    <a:pt x="26" y="279"/>
                  </a:moveTo>
                  <a:cubicBezTo>
                    <a:pt x="32" y="279"/>
                    <a:pt x="32" y="279"/>
                    <a:pt x="32" y="279"/>
                  </a:cubicBezTo>
                  <a:cubicBezTo>
                    <a:pt x="32" y="302"/>
                    <a:pt x="32" y="302"/>
                    <a:pt x="32" y="302"/>
                  </a:cubicBezTo>
                  <a:cubicBezTo>
                    <a:pt x="26" y="302"/>
                    <a:pt x="26" y="302"/>
                    <a:pt x="26" y="302"/>
                  </a:cubicBezTo>
                  <a:lnTo>
                    <a:pt x="26" y="279"/>
                  </a:lnTo>
                  <a:close/>
                  <a:moveTo>
                    <a:pt x="34" y="279"/>
                  </a:moveTo>
                  <a:cubicBezTo>
                    <a:pt x="40" y="279"/>
                    <a:pt x="40" y="279"/>
                    <a:pt x="40" y="279"/>
                  </a:cubicBezTo>
                  <a:cubicBezTo>
                    <a:pt x="40" y="302"/>
                    <a:pt x="40" y="302"/>
                    <a:pt x="40" y="302"/>
                  </a:cubicBezTo>
                  <a:cubicBezTo>
                    <a:pt x="34" y="302"/>
                    <a:pt x="34" y="302"/>
                    <a:pt x="34" y="302"/>
                  </a:cubicBezTo>
                  <a:lnTo>
                    <a:pt x="34" y="279"/>
                  </a:lnTo>
                  <a:close/>
                  <a:moveTo>
                    <a:pt x="42" y="279"/>
                  </a:moveTo>
                  <a:cubicBezTo>
                    <a:pt x="47" y="279"/>
                    <a:pt x="47" y="279"/>
                    <a:pt x="47" y="279"/>
                  </a:cubicBezTo>
                  <a:cubicBezTo>
                    <a:pt x="47" y="302"/>
                    <a:pt x="47" y="302"/>
                    <a:pt x="47" y="302"/>
                  </a:cubicBezTo>
                  <a:cubicBezTo>
                    <a:pt x="42" y="302"/>
                    <a:pt x="42" y="302"/>
                    <a:pt x="42" y="302"/>
                  </a:cubicBezTo>
                  <a:lnTo>
                    <a:pt x="42" y="279"/>
                  </a:lnTo>
                  <a:close/>
                  <a:moveTo>
                    <a:pt x="50" y="279"/>
                  </a:moveTo>
                  <a:cubicBezTo>
                    <a:pt x="55" y="279"/>
                    <a:pt x="55" y="279"/>
                    <a:pt x="55" y="279"/>
                  </a:cubicBezTo>
                  <a:cubicBezTo>
                    <a:pt x="55" y="302"/>
                    <a:pt x="55" y="302"/>
                    <a:pt x="55" y="302"/>
                  </a:cubicBezTo>
                  <a:cubicBezTo>
                    <a:pt x="50" y="302"/>
                    <a:pt x="50" y="302"/>
                    <a:pt x="50" y="302"/>
                  </a:cubicBezTo>
                  <a:lnTo>
                    <a:pt x="50" y="279"/>
                  </a:lnTo>
                  <a:close/>
                  <a:moveTo>
                    <a:pt x="57" y="279"/>
                  </a:moveTo>
                  <a:cubicBezTo>
                    <a:pt x="63" y="279"/>
                    <a:pt x="63" y="279"/>
                    <a:pt x="63" y="279"/>
                  </a:cubicBezTo>
                  <a:cubicBezTo>
                    <a:pt x="63" y="302"/>
                    <a:pt x="63" y="302"/>
                    <a:pt x="63" y="302"/>
                  </a:cubicBezTo>
                  <a:cubicBezTo>
                    <a:pt x="57" y="302"/>
                    <a:pt x="57" y="302"/>
                    <a:pt x="57" y="302"/>
                  </a:cubicBezTo>
                  <a:lnTo>
                    <a:pt x="57" y="279"/>
                  </a:lnTo>
                  <a:close/>
                  <a:moveTo>
                    <a:pt x="65" y="279"/>
                  </a:moveTo>
                  <a:cubicBezTo>
                    <a:pt x="71" y="279"/>
                    <a:pt x="71" y="279"/>
                    <a:pt x="71" y="279"/>
                  </a:cubicBezTo>
                  <a:cubicBezTo>
                    <a:pt x="71" y="302"/>
                    <a:pt x="71" y="302"/>
                    <a:pt x="71" y="302"/>
                  </a:cubicBezTo>
                  <a:cubicBezTo>
                    <a:pt x="65" y="302"/>
                    <a:pt x="65" y="302"/>
                    <a:pt x="65" y="302"/>
                  </a:cubicBezTo>
                  <a:lnTo>
                    <a:pt x="65" y="279"/>
                  </a:lnTo>
                  <a:close/>
                  <a:moveTo>
                    <a:pt x="78" y="302"/>
                  </a:moveTo>
                  <a:cubicBezTo>
                    <a:pt x="73" y="302"/>
                    <a:pt x="73" y="302"/>
                    <a:pt x="73" y="302"/>
                  </a:cubicBezTo>
                  <a:cubicBezTo>
                    <a:pt x="73" y="279"/>
                    <a:pt x="73" y="279"/>
                    <a:pt x="73" y="279"/>
                  </a:cubicBezTo>
                  <a:cubicBezTo>
                    <a:pt x="78" y="279"/>
                    <a:pt x="78" y="279"/>
                    <a:pt x="78" y="279"/>
                  </a:cubicBezTo>
                  <a:lnTo>
                    <a:pt x="78" y="302"/>
                  </a:lnTo>
                  <a:close/>
                  <a:moveTo>
                    <a:pt x="78" y="276"/>
                  </a:moveTo>
                  <a:cubicBezTo>
                    <a:pt x="7" y="276"/>
                    <a:pt x="7" y="276"/>
                    <a:pt x="7" y="276"/>
                  </a:cubicBezTo>
                  <a:cubicBezTo>
                    <a:pt x="6" y="273"/>
                    <a:pt x="5" y="269"/>
                    <a:pt x="4" y="265"/>
                  </a:cubicBezTo>
                  <a:cubicBezTo>
                    <a:pt x="3" y="261"/>
                    <a:pt x="3" y="257"/>
                    <a:pt x="3" y="253"/>
                  </a:cubicBezTo>
                  <a:cubicBezTo>
                    <a:pt x="78" y="253"/>
                    <a:pt x="78" y="253"/>
                    <a:pt x="78" y="253"/>
                  </a:cubicBezTo>
                  <a:lnTo>
                    <a:pt x="78" y="276"/>
                  </a:lnTo>
                  <a:close/>
                  <a:moveTo>
                    <a:pt x="10" y="228"/>
                  </a:moveTo>
                  <a:cubicBezTo>
                    <a:pt x="16" y="228"/>
                    <a:pt x="16" y="228"/>
                    <a:pt x="16" y="228"/>
                  </a:cubicBezTo>
                  <a:cubicBezTo>
                    <a:pt x="16" y="251"/>
                    <a:pt x="16" y="251"/>
                    <a:pt x="16" y="251"/>
                  </a:cubicBezTo>
                  <a:cubicBezTo>
                    <a:pt x="10" y="251"/>
                    <a:pt x="10" y="251"/>
                    <a:pt x="10" y="251"/>
                  </a:cubicBezTo>
                  <a:lnTo>
                    <a:pt x="10" y="228"/>
                  </a:lnTo>
                  <a:close/>
                  <a:moveTo>
                    <a:pt x="18" y="228"/>
                  </a:moveTo>
                  <a:cubicBezTo>
                    <a:pt x="24" y="228"/>
                    <a:pt x="24" y="228"/>
                    <a:pt x="24" y="228"/>
                  </a:cubicBezTo>
                  <a:cubicBezTo>
                    <a:pt x="24" y="251"/>
                    <a:pt x="24" y="251"/>
                    <a:pt x="24" y="251"/>
                  </a:cubicBezTo>
                  <a:cubicBezTo>
                    <a:pt x="18" y="251"/>
                    <a:pt x="18" y="251"/>
                    <a:pt x="18" y="251"/>
                  </a:cubicBezTo>
                  <a:lnTo>
                    <a:pt x="18" y="228"/>
                  </a:lnTo>
                  <a:close/>
                  <a:moveTo>
                    <a:pt x="26" y="228"/>
                  </a:moveTo>
                  <a:cubicBezTo>
                    <a:pt x="32" y="228"/>
                    <a:pt x="32" y="228"/>
                    <a:pt x="32" y="228"/>
                  </a:cubicBezTo>
                  <a:cubicBezTo>
                    <a:pt x="32" y="251"/>
                    <a:pt x="32" y="251"/>
                    <a:pt x="32" y="251"/>
                  </a:cubicBezTo>
                  <a:cubicBezTo>
                    <a:pt x="26" y="251"/>
                    <a:pt x="26" y="251"/>
                    <a:pt x="26" y="251"/>
                  </a:cubicBezTo>
                  <a:lnTo>
                    <a:pt x="26" y="228"/>
                  </a:lnTo>
                  <a:close/>
                  <a:moveTo>
                    <a:pt x="34" y="228"/>
                  </a:moveTo>
                  <a:cubicBezTo>
                    <a:pt x="40" y="228"/>
                    <a:pt x="40" y="228"/>
                    <a:pt x="40" y="228"/>
                  </a:cubicBezTo>
                  <a:cubicBezTo>
                    <a:pt x="40" y="251"/>
                    <a:pt x="40" y="251"/>
                    <a:pt x="40" y="251"/>
                  </a:cubicBezTo>
                  <a:cubicBezTo>
                    <a:pt x="34" y="251"/>
                    <a:pt x="34" y="251"/>
                    <a:pt x="34" y="251"/>
                  </a:cubicBezTo>
                  <a:lnTo>
                    <a:pt x="34" y="228"/>
                  </a:lnTo>
                  <a:close/>
                  <a:moveTo>
                    <a:pt x="42" y="228"/>
                  </a:moveTo>
                  <a:cubicBezTo>
                    <a:pt x="47" y="228"/>
                    <a:pt x="47" y="228"/>
                    <a:pt x="47" y="228"/>
                  </a:cubicBezTo>
                  <a:cubicBezTo>
                    <a:pt x="47" y="251"/>
                    <a:pt x="47" y="251"/>
                    <a:pt x="47" y="251"/>
                  </a:cubicBezTo>
                  <a:cubicBezTo>
                    <a:pt x="42" y="251"/>
                    <a:pt x="42" y="251"/>
                    <a:pt x="42" y="251"/>
                  </a:cubicBezTo>
                  <a:lnTo>
                    <a:pt x="42" y="228"/>
                  </a:lnTo>
                  <a:close/>
                  <a:moveTo>
                    <a:pt x="50" y="228"/>
                  </a:moveTo>
                  <a:cubicBezTo>
                    <a:pt x="55" y="228"/>
                    <a:pt x="55" y="228"/>
                    <a:pt x="55" y="228"/>
                  </a:cubicBezTo>
                  <a:cubicBezTo>
                    <a:pt x="55" y="251"/>
                    <a:pt x="55" y="251"/>
                    <a:pt x="55" y="251"/>
                  </a:cubicBezTo>
                  <a:cubicBezTo>
                    <a:pt x="50" y="251"/>
                    <a:pt x="50" y="251"/>
                    <a:pt x="50" y="251"/>
                  </a:cubicBezTo>
                  <a:lnTo>
                    <a:pt x="50" y="228"/>
                  </a:lnTo>
                  <a:close/>
                  <a:moveTo>
                    <a:pt x="57" y="228"/>
                  </a:moveTo>
                  <a:cubicBezTo>
                    <a:pt x="63" y="228"/>
                    <a:pt x="63" y="228"/>
                    <a:pt x="63" y="228"/>
                  </a:cubicBezTo>
                  <a:cubicBezTo>
                    <a:pt x="63" y="251"/>
                    <a:pt x="63" y="251"/>
                    <a:pt x="63" y="251"/>
                  </a:cubicBezTo>
                  <a:cubicBezTo>
                    <a:pt x="57" y="251"/>
                    <a:pt x="57" y="251"/>
                    <a:pt x="57" y="251"/>
                  </a:cubicBezTo>
                  <a:lnTo>
                    <a:pt x="57" y="228"/>
                  </a:lnTo>
                  <a:close/>
                  <a:moveTo>
                    <a:pt x="65" y="228"/>
                  </a:moveTo>
                  <a:cubicBezTo>
                    <a:pt x="71" y="228"/>
                    <a:pt x="71" y="228"/>
                    <a:pt x="71" y="228"/>
                  </a:cubicBezTo>
                  <a:cubicBezTo>
                    <a:pt x="71" y="251"/>
                    <a:pt x="71" y="251"/>
                    <a:pt x="71" y="251"/>
                  </a:cubicBezTo>
                  <a:cubicBezTo>
                    <a:pt x="65" y="251"/>
                    <a:pt x="65" y="251"/>
                    <a:pt x="65" y="251"/>
                  </a:cubicBezTo>
                  <a:lnTo>
                    <a:pt x="65" y="228"/>
                  </a:lnTo>
                  <a:close/>
                  <a:moveTo>
                    <a:pt x="78" y="251"/>
                  </a:moveTo>
                  <a:cubicBezTo>
                    <a:pt x="73" y="251"/>
                    <a:pt x="73" y="251"/>
                    <a:pt x="73" y="251"/>
                  </a:cubicBezTo>
                  <a:cubicBezTo>
                    <a:pt x="73" y="228"/>
                    <a:pt x="73" y="228"/>
                    <a:pt x="73" y="228"/>
                  </a:cubicBezTo>
                  <a:cubicBezTo>
                    <a:pt x="78" y="228"/>
                    <a:pt x="78" y="228"/>
                    <a:pt x="78" y="228"/>
                  </a:cubicBezTo>
                  <a:lnTo>
                    <a:pt x="78" y="251"/>
                  </a:lnTo>
                  <a:close/>
                  <a:moveTo>
                    <a:pt x="78" y="226"/>
                  </a:moveTo>
                  <a:cubicBezTo>
                    <a:pt x="3" y="226"/>
                    <a:pt x="3" y="226"/>
                    <a:pt x="3" y="226"/>
                  </a:cubicBezTo>
                  <a:cubicBezTo>
                    <a:pt x="3" y="202"/>
                    <a:pt x="3" y="202"/>
                    <a:pt x="3" y="202"/>
                  </a:cubicBezTo>
                  <a:cubicBezTo>
                    <a:pt x="78" y="202"/>
                    <a:pt x="78" y="202"/>
                    <a:pt x="78" y="202"/>
                  </a:cubicBezTo>
                  <a:lnTo>
                    <a:pt x="78" y="226"/>
                  </a:lnTo>
                  <a:close/>
                  <a:moveTo>
                    <a:pt x="10" y="177"/>
                  </a:moveTo>
                  <a:cubicBezTo>
                    <a:pt x="16" y="177"/>
                    <a:pt x="16" y="177"/>
                    <a:pt x="16" y="177"/>
                  </a:cubicBezTo>
                  <a:cubicBezTo>
                    <a:pt x="16" y="200"/>
                    <a:pt x="16" y="200"/>
                    <a:pt x="16" y="200"/>
                  </a:cubicBezTo>
                  <a:cubicBezTo>
                    <a:pt x="10" y="200"/>
                    <a:pt x="10" y="200"/>
                    <a:pt x="10" y="200"/>
                  </a:cubicBezTo>
                  <a:lnTo>
                    <a:pt x="10" y="177"/>
                  </a:lnTo>
                  <a:close/>
                  <a:moveTo>
                    <a:pt x="18" y="177"/>
                  </a:moveTo>
                  <a:cubicBezTo>
                    <a:pt x="24" y="177"/>
                    <a:pt x="24" y="177"/>
                    <a:pt x="24" y="177"/>
                  </a:cubicBezTo>
                  <a:cubicBezTo>
                    <a:pt x="24" y="200"/>
                    <a:pt x="24" y="200"/>
                    <a:pt x="24" y="200"/>
                  </a:cubicBezTo>
                  <a:cubicBezTo>
                    <a:pt x="18" y="200"/>
                    <a:pt x="18" y="200"/>
                    <a:pt x="18" y="200"/>
                  </a:cubicBezTo>
                  <a:lnTo>
                    <a:pt x="18" y="177"/>
                  </a:lnTo>
                  <a:close/>
                  <a:moveTo>
                    <a:pt x="26" y="177"/>
                  </a:moveTo>
                  <a:cubicBezTo>
                    <a:pt x="32" y="177"/>
                    <a:pt x="32" y="177"/>
                    <a:pt x="32" y="177"/>
                  </a:cubicBezTo>
                  <a:cubicBezTo>
                    <a:pt x="32" y="200"/>
                    <a:pt x="32" y="200"/>
                    <a:pt x="32" y="200"/>
                  </a:cubicBezTo>
                  <a:cubicBezTo>
                    <a:pt x="26" y="200"/>
                    <a:pt x="26" y="200"/>
                    <a:pt x="26" y="200"/>
                  </a:cubicBezTo>
                  <a:lnTo>
                    <a:pt x="26" y="177"/>
                  </a:lnTo>
                  <a:close/>
                  <a:moveTo>
                    <a:pt x="34" y="177"/>
                  </a:moveTo>
                  <a:cubicBezTo>
                    <a:pt x="40" y="177"/>
                    <a:pt x="40" y="177"/>
                    <a:pt x="40" y="177"/>
                  </a:cubicBezTo>
                  <a:cubicBezTo>
                    <a:pt x="40" y="200"/>
                    <a:pt x="40" y="200"/>
                    <a:pt x="40" y="200"/>
                  </a:cubicBezTo>
                  <a:cubicBezTo>
                    <a:pt x="34" y="200"/>
                    <a:pt x="34" y="200"/>
                    <a:pt x="34" y="200"/>
                  </a:cubicBezTo>
                  <a:lnTo>
                    <a:pt x="34" y="177"/>
                  </a:lnTo>
                  <a:close/>
                  <a:moveTo>
                    <a:pt x="42" y="177"/>
                  </a:moveTo>
                  <a:cubicBezTo>
                    <a:pt x="47" y="177"/>
                    <a:pt x="47" y="177"/>
                    <a:pt x="47" y="177"/>
                  </a:cubicBezTo>
                  <a:cubicBezTo>
                    <a:pt x="47" y="200"/>
                    <a:pt x="47" y="200"/>
                    <a:pt x="47" y="200"/>
                  </a:cubicBezTo>
                  <a:cubicBezTo>
                    <a:pt x="42" y="200"/>
                    <a:pt x="42" y="200"/>
                    <a:pt x="42" y="200"/>
                  </a:cubicBezTo>
                  <a:lnTo>
                    <a:pt x="42" y="177"/>
                  </a:lnTo>
                  <a:close/>
                  <a:moveTo>
                    <a:pt x="50" y="177"/>
                  </a:moveTo>
                  <a:cubicBezTo>
                    <a:pt x="55" y="177"/>
                    <a:pt x="55" y="177"/>
                    <a:pt x="55" y="177"/>
                  </a:cubicBezTo>
                  <a:cubicBezTo>
                    <a:pt x="55" y="200"/>
                    <a:pt x="55" y="200"/>
                    <a:pt x="55" y="200"/>
                  </a:cubicBezTo>
                  <a:cubicBezTo>
                    <a:pt x="50" y="200"/>
                    <a:pt x="50" y="200"/>
                    <a:pt x="50" y="200"/>
                  </a:cubicBezTo>
                  <a:lnTo>
                    <a:pt x="50" y="177"/>
                  </a:lnTo>
                  <a:close/>
                  <a:moveTo>
                    <a:pt x="57" y="177"/>
                  </a:moveTo>
                  <a:cubicBezTo>
                    <a:pt x="63" y="177"/>
                    <a:pt x="63" y="177"/>
                    <a:pt x="63" y="177"/>
                  </a:cubicBezTo>
                  <a:cubicBezTo>
                    <a:pt x="63" y="200"/>
                    <a:pt x="63" y="200"/>
                    <a:pt x="63" y="200"/>
                  </a:cubicBezTo>
                  <a:cubicBezTo>
                    <a:pt x="57" y="200"/>
                    <a:pt x="57" y="200"/>
                    <a:pt x="57" y="200"/>
                  </a:cubicBezTo>
                  <a:lnTo>
                    <a:pt x="57" y="177"/>
                  </a:lnTo>
                  <a:close/>
                  <a:moveTo>
                    <a:pt x="65" y="177"/>
                  </a:moveTo>
                  <a:cubicBezTo>
                    <a:pt x="71" y="177"/>
                    <a:pt x="71" y="177"/>
                    <a:pt x="71" y="177"/>
                  </a:cubicBezTo>
                  <a:cubicBezTo>
                    <a:pt x="71" y="200"/>
                    <a:pt x="71" y="200"/>
                    <a:pt x="71" y="200"/>
                  </a:cubicBezTo>
                  <a:cubicBezTo>
                    <a:pt x="65" y="200"/>
                    <a:pt x="65" y="200"/>
                    <a:pt x="65" y="200"/>
                  </a:cubicBezTo>
                  <a:lnTo>
                    <a:pt x="65" y="177"/>
                  </a:lnTo>
                  <a:close/>
                  <a:moveTo>
                    <a:pt x="78" y="200"/>
                  </a:moveTo>
                  <a:cubicBezTo>
                    <a:pt x="73" y="200"/>
                    <a:pt x="73" y="200"/>
                    <a:pt x="73" y="200"/>
                  </a:cubicBezTo>
                  <a:cubicBezTo>
                    <a:pt x="73" y="177"/>
                    <a:pt x="73" y="177"/>
                    <a:pt x="73" y="177"/>
                  </a:cubicBezTo>
                  <a:cubicBezTo>
                    <a:pt x="78" y="177"/>
                    <a:pt x="78" y="177"/>
                    <a:pt x="78" y="177"/>
                  </a:cubicBezTo>
                  <a:lnTo>
                    <a:pt x="78" y="200"/>
                  </a:lnTo>
                  <a:close/>
                  <a:moveTo>
                    <a:pt x="78" y="175"/>
                  </a:moveTo>
                  <a:cubicBezTo>
                    <a:pt x="3" y="175"/>
                    <a:pt x="3" y="175"/>
                    <a:pt x="3" y="175"/>
                  </a:cubicBezTo>
                  <a:cubicBezTo>
                    <a:pt x="3" y="151"/>
                    <a:pt x="3" y="151"/>
                    <a:pt x="3" y="151"/>
                  </a:cubicBezTo>
                  <a:cubicBezTo>
                    <a:pt x="78" y="151"/>
                    <a:pt x="78" y="151"/>
                    <a:pt x="78" y="151"/>
                  </a:cubicBezTo>
                  <a:lnTo>
                    <a:pt x="78" y="175"/>
                  </a:lnTo>
                  <a:close/>
                  <a:moveTo>
                    <a:pt x="18" y="126"/>
                  </a:moveTo>
                  <a:cubicBezTo>
                    <a:pt x="24" y="126"/>
                    <a:pt x="24" y="126"/>
                    <a:pt x="24" y="126"/>
                  </a:cubicBezTo>
                  <a:cubicBezTo>
                    <a:pt x="24" y="149"/>
                    <a:pt x="24" y="149"/>
                    <a:pt x="24" y="149"/>
                  </a:cubicBezTo>
                  <a:cubicBezTo>
                    <a:pt x="18" y="149"/>
                    <a:pt x="18" y="149"/>
                    <a:pt x="18" y="149"/>
                  </a:cubicBezTo>
                  <a:lnTo>
                    <a:pt x="18" y="126"/>
                  </a:lnTo>
                  <a:close/>
                  <a:moveTo>
                    <a:pt x="26" y="126"/>
                  </a:moveTo>
                  <a:cubicBezTo>
                    <a:pt x="32" y="126"/>
                    <a:pt x="32" y="126"/>
                    <a:pt x="32" y="126"/>
                  </a:cubicBezTo>
                  <a:cubicBezTo>
                    <a:pt x="32" y="149"/>
                    <a:pt x="32" y="149"/>
                    <a:pt x="32" y="149"/>
                  </a:cubicBezTo>
                  <a:cubicBezTo>
                    <a:pt x="26" y="149"/>
                    <a:pt x="26" y="149"/>
                    <a:pt x="26" y="149"/>
                  </a:cubicBezTo>
                  <a:lnTo>
                    <a:pt x="26" y="126"/>
                  </a:lnTo>
                  <a:close/>
                  <a:moveTo>
                    <a:pt x="34" y="126"/>
                  </a:moveTo>
                  <a:cubicBezTo>
                    <a:pt x="40" y="126"/>
                    <a:pt x="40" y="126"/>
                    <a:pt x="40" y="126"/>
                  </a:cubicBezTo>
                  <a:cubicBezTo>
                    <a:pt x="40" y="149"/>
                    <a:pt x="40" y="149"/>
                    <a:pt x="40" y="149"/>
                  </a:cubicBezTo>
                  <a:cubicBezTo>
                    <a:pt x="34" y="149"/>
                    <a:pt x="34" y="149"/>
                    <a:pt x="34" y="149"/>
                  </a:cubicBezTo>
                  <a:lnTo>
                    <a:pt x="34" y="126"/>
                  </a:lnTo>
                  <a:close/>
                  <a:moveTo>
                    <a:pt x="42" y="126"/>
                  </a:moveTo>
                  <a:cubicBezTo>
                    <a:pt x="47" y="126"/>
                    <a:pt x="47" y="126"/>
                    <a:pt x="47" y="126"/>
                  </a:cubicBezTo>
                  <a:cubicBezTo>
                    <a:pt x="47" y="149"/>
                    <a:pt x="47" y="149"/>
                    <a:pt x="47" y="149"/>
                  </a:cubicBezTo>
                  <a:cubicBezTo>
                    <a:pt x="42" y="149"/>
                    <a:pt x="42" y="149"/>
                    <a:pt x="42" y="149"/>
                  </a:cubicBezTo>
                  <a:lnTo>
                    <a:pt x="42" y="126"/>
                  </a:lnTo>
                  <a:close/>
                  <a:moveTo>
                    <a:pt x="50" y="126"/>
                  </a:moveTo>
                  <a:cubicBezTo>
                    <a:pt x="55" y="126"/>
                    <a:pt x="55" y="126"/>
                    <a:pt x="55" y="126"/>
                  </a:cubicBezTo>
                  <a:cubicBezTo>
                    <a:pt x="55" y="149"/>
                    <a:pt x="55" y="149"/>
                    <a:pt x="55" y="149"/>
                  </a:cubicBezTo>
                  <a:cubicBezTo>
                    <a:pt x="50" y="149"/>
                    <a:pt x="50" y="149"/>
                    <a:pt x="50" y="149"/>
                  </a:cubicBezTo>
                  <a:lnTo>
                    <a:pt x="50" y="126"/>
                  </a:lnTo>
                  <a:close/>
                  <a:moveTo>
                    <a:pt x="57" y="126"/>
                  </a:moveTo>
                  <a:cubicBezTo>
                    <a:pt x="63" y="126"/>
                    <a:pt x="63" y="126"/>
                    <a:pt x="63" y="126"/>
                  </a:cubicBezTo>
                  <a:cubicBezTo>
                    <a:pt x="63" y="149"/>
                    <a:pt x="63" y="149"/>
                    <a:pt x="63" y="149"/>
                  </a:cubicBezTo>
                  <a:cubicBezTo>
                    <a:pt x="57" y="149"/>
                    <a:pt x="57" y="149"/>
                    <a:pt x="57" y="149"/>
                  </a:cubicBezTo>
                  <a:lnTo>
                    <a:pt x="57" y="126"/>
                  </a:lnTo>
                  <a:close/>
                  <a:moveTo>
                    <a:pt x="65" y="126"/>
                  </a:moveTo>
                  <a:cubicBezTo>
                    <a:pt x="71" y="126"/>
                    <a:pt x="71" y="126"/>
                    <a:pt x="71" y="126"/>
                  </a:cubicBezTo>
                  <a:cubicBezTo>
                    <a:pt x="71" y="149"/>
                    <a:pt x="71" y="149"/>
                    <a:pt x="71" y="149"/>
                  </a:cubicBezTo>
                  <a:cubicBezTo>
                    <a:pt x="65" y="149"/>
                    <a:pt x="65" y="149"/>
                    <a:pt x="65" y="149"/>
                  </a:cubicBezTo>
                  <a:lnTo>
                    <a:pt x="65" y="126"/>
                  </a:lnTo>
                  <a:close/>
                  <a:moveTo>
                    <a:pt x="78" y="149"/>
                  </a:moveTo>
                  <a:cubicBezTo>
                    <a:pt x="73" y="149"/>
                    <a:pt x="73" y="149"/>
                    <a:pt x="73" y="149"/>
                  </a:cubicBezTo>
                  <a:cubicBezTo>
                    <a:pt x="73" y="126"/>
                    <a:pt x="73" y="126"/>
                    <a:pt x="73" y="126"/>
                  </a:cubicBezTo>
                  <a:cubicBezTo>
                    <a:pt x="78" y="126"/>
                    <a:pt x="78" y="126"/>
                    <a:pt x="78" y="126"/>
                  </a:cubicBezTo>
                  <a:lnTo>
                    <a:pt x="78" y="149"/>
                  </a:lnTo>
                  <a:close/>
                  <a:moveTo>
                    <a:pt x="13" y="121"/>
                  </a:moveTo>
                  <a:cubicBezTo>
                    <a:pt x="146" y="121"/>
                    <a:pt x="146" y="121"/>
                    <a:pt x="146" y="121"/>
                  </a:cubicBezTo>
                  <a:cubicBezTo>
                    <a:pt x="146" y="124"/>
                    <a:pt x="146" y="124"/>
                    <a:pt x="146" y="124"/>
                  </a:cubicBezTo>
                  <a:cubicBezTo>
                    <a:pt x="13" y="124"/>
                    <a:pt x="13" y="124"/>
                    <a:pt x="13" y="124"/>
                  </a:cubicBezTo>
                  <a:lnTo>
                    <a:pt x="13" y="121"/>
                  </a:lnTo>
                  <a:close/>
                  <a:moveTo>
                    <a:pt x="86" y="126"/>
                  </a:moveTo>
                  <a:cubicBezTo>
                    <a:pt x="86" y="261"/>
                    <a:pt x="86" y="261"/>
                    <a:pt x="86" y="261"/>
                  </a:cubicBezTo>
                  <a:cubicBezTo>
                    <a:pt x="84" y="261"/>
                    <a:pt x="82" y="262"/>
                    <a:pt x="81" y="264"/>
                  </a:cubicBezTo>
                  <a:cubicBezTo>
                    <a:pt x="81" y="126"/>
                    <a:pt x="81" y="126"/>
                    <a:pt x="81" y="126"/>
                  </a:cubicBezTo>
                  <a:lnTo>
                    <a:pt x="86" y="126"/>
                  </a:lnTo>
                  <a:close/>
                  <a:moveTo>
                    <a:pt x="81" y="328"/>
                  </a:moveTo>
                  <a:cubicBezTo>
                    <a:pt x="81" y="322"/>
                    <a:pt x="81" y="322"/>
                    <a:pt x="81" y="322"/>
                  </a:cubicBezTo>
                  <a:cubicBezTo>
                    <a:pt x="85" y="327"/>
                    <a:pt x="85" y="327"/>
                    <a:pt x="85" y="327"/>
                  </a:cubicBezTo>
                  <a:cubicBezTo>
                    <a:pt x="83" y="327"/>
                    <a:pt x="82" y="328"/>
                    <a:pt x="81" y="328"/>
                  </a:cubicBezTo>
                  <a:moveTo>
                    <a:pt x="93" y="324"/>
                  </a:moveTo>
                  <a:cubicBezTo>
                    <a:pt x="91" y="325"/>
                    <a:pt x="89" y="325"/>
                    <a:pt x="87" y="326"/>
                  </a:cubicBezTo>
                  <a:cubicBezTo>
                    <a:pt x="81" y="319"/>
                    <a:pt x="81" y="319"/>
                    <a:pt x="81" y="319"/>
                  </a:cubicBezTo>
                  <a:cubicBezTo>
                    <a:pt x="81" y="311"/>
                    <a:pt x="81" y="311"/>
                    <a:pt x="81" y="311"/>
                  </a:cubicBezTo>
                  <a:cubicBezTo>
                    <a:pt x="93" y="324"/>
                    <a:pt x="93" y="324"/>
                    <a:pt x="93" y="324"/>
                  </a:cubicBezTo>
                  <a:close/>
                  <a:moveTo>
                    <a:pt x="96" y="323"/>
                  </a:moveTo>
                  <a:cubicBezTo>
                    <a:pt x="81" y="308"/>
                    <a:pt x="81" y="308"/>
                    <a:pt x="81" y="308"/>
                  </a:cubicBezTo>
                  <a:cubicBezTo>
                    <a:pt x="81" y="300"/>
                    <a:pt x="81" y="300"/>
                    <a:pt x="81" y="300"/>
                  </a:cubicBezTo>
                  <a:cubicBezTo>
                    <a:pt x="102" y="321"/>
                    <a:pt x="102" y="321"/>
                    <a:pt x="102" y="321"/>
                  </a:cubicBezTo>
                  <a:cubicBezTo>
                    <a:pt x="100" y="322"/>
                    <a:pt x="98" y="323"/>
                    <a:pt x="96" y="323"/>
                  </a:cubicBezTo>
                  <a:moveTo>
                    <a:pt x="104" y="321"/>
                  </a:moveTo>
                  <a:cubicBezTo>
                    <a:pt x="81" y="297"/>
                    <a:pt x="81" y="297"/>
                    <a:pt x="81" y="297"/>
                  </a:cubicBezTo>
                  <a:cubicBezTo>
                    <a:pt x="81" y="289"/>
                    <a:pt x="81" y="289"/>
                    <a:pt x="81" y="289"/>
                  </a:cubicBezTo>
                  <a:cubicBezTo>
                    <a:pt x="110" y="318"/>
                    <a:pt x="110" y="318"/>
                    <a:pt x="110" y="318"/>
                  </a:cubicBezTo>
                  <a:cubicBezTo>
                    <a:pt x="108" y="319"/>
                    <a:pt x="106" y="320"/>
                    <a:pt x="104" y="321"/>
                  </a:cubicBezTo>
                  <a:moveTo>
                    <a:pt x="115" y="317"/>
                  </a:moveTo>
                  <a:cubicBezTo>
                    <a:pt x="114" y="317"/>
                    <a:pt x="113" y="317"/>
                    <a:pt x="112" y="318"/>
                  </a:cubicBezTo>
                  <a:cubicBezTo>
                    <a:pt x="81" y="286"/>
                    <a:pt x="81" y="286"/>
                    <a:pt x="81" y="286"/>
                  </a:cubicBezTo>
                  <a:cubicBezTo>
                    <a:pt x="81" y="278"/>
                    <a:pt x="81" y="278"/>
                    <a:pt x="81" y="278"/>
                  </a:cubicBezTo>
                  <a:cubicBezTo>
                    <a:pt x="118" y="315"/>
                    <a:pt x="118" y="315"/>
                    <a:pt x="118" y="315"/>
                  </a:cubicBezTo>
                  <a:cubicBezTo>
                    <a:pt x="117" y="316"/>
                    <a:pt x="116" y="316"/>
                    <a:pt x="115" y="317"/>
                  </a:cubicBezTo>
                  <a:moveTo>
                    <a:pt x="120" y="314"/>
                  </a:moveTo>
                  <a:cubicBezTo>
                    <a:pt x="81" y="275"/>
                    <a:pt x="81" y="275"/>
                    <a:pt x="81" y="275"/>
                  </a:cubicBezTo>
                  <a:cubicBezTo>
                    <a:pt x="81" y="267"/>
                    <a:pt x="81" y="267"/>
                    <a:pt x="81" y="267"/>
                  </a:cubicBezTo>
                  <a:cubicBezTo>
                    <a:pt x="81" y="267"/>
                    <a:pt x="81" y="267"/>
                    <a:pt x="81" y="267"/>
                  </a:cubicBezTo>
                  <a:cubicBezTo>
                    <a:pt x="125" y="311"/>
                    <a:pt x="125" y="311"/>
                    <a:pt x="125" y="311"/>
                  </a:cubicBezTo>
                  <a:cubicBezTo>
                    <a:pt x="123" y="312"/>
                    <a:pt x="122" y="313"/>
                    <a:pt x="120" y="314"/>
                  </a:cubicBezTo>
                  <a:moveTo>
                    <a:pt x="127" y="310"/>
                  </a:moveTo>
                  <a:cubicBezTo>
                    <a:pt x="82" y="266"/>
                    <a:pt x="82" y="266"/>
                    <a:pt x="82" y="266"/>
                  </a:cubicBezTo>
                  <a:cubicBezTo>
                    <a:pt x="84" y="264"/>
                    <a:pt x="86" y="263"/>
                    <a:pt x="88" y="263"/>
                  </a:cubicBezTo>
                  <a:cubicBezTo>
                    <a:pt x="131" y="306"/>
                    <a:pt x="131" y="306"/>
                    <a:pt x="131" y="306"/>
                  </a:cubicBezTo>
                  <a:cubicBezTo>
                    <a:pt x="130" y="308"/>
                    <a:pt x="128" y="309"/>
                    <a:pt x="127" y="310"/>
                  </a:cubicBezTo>
                  <a:moveTo>
                    <a:pt x="133" y="305"/>
                  </a:moveTo>
                  <a:cubicBezTo>
                    <a:pt x="91" y="263"/>
                    <a:pt x="91" y="263"/>
                    <a:pt x="91" y="263"/>
                  </a:cubicBezTo>
                  <a:cubicBezTo>
                    <a:pt x="93" y="264"/>
                    <a:pt x="95" y="265"/>
                    <a:pt x="97" y="267"/>
                  </a:cubicBezTo>
                  <a:cubicBezTo>
                    <a:pt x="98" y="267"/>
                    <a:pt x="98" y="267"/>
                    <a:pt x="98" y="267"/>
                  </a:cubicBezTo>
                  <a:cubicBezTo>
                    <a:pt x="99" y="266"/>
                    <a:pt x="99" y="266"/>
                    <a:pt x="99" y="266"/>
                  </a:cubicBezTo>
                  <a:cubicBezTo>
                    <a:pt x="99" y="265"/>
                    <a:pt x="99" y="264"/>
                    <a:pt x="100" y="264"/>
                  </a:cubicBezTo>
                  <a:cubicBezTo>
                    <a:pt x="137" y="301"/>
                    <a:pt x="137" y="301"/>
                    <a:pt x="137" y="301"/>
                  </a:cubicBezTo>
                  <a:cubicBezTo>
                    <a:pt x="136" y="302"/>
                    <a:pt x="134" y="304"/>
                    <a:pt x="133" y="305"/>
                  </a:cubicBezTo>
                  <a:moveTo>
                    <a:pt x="138" y="299"/>
                  </a:moveTo>
                  <a:cubicBezTo>
                    <a:pt x="101" y="261"/>
                    <a:pt x="101" y="261"/>
                    <a:pt x="101" y="261"/>
                  </a:cubicBezTo>
                  <a:cubicBezTo>
                    <a:pt x="101" y="261"/>
                    <a:pt x="101" y="260"/>
                    <a:pt x="102" y="259"/>
                  </a:cubicBezTo>
                  <a:cubicBezTo>
                    <a:pt x="106" y="259"/>
                    <a:pt x="106" y="259"/>
                    <a:pt x="106" y="259"/>
                  </a:cubicBezTo>
                  <a:cubicBezTo>
                    <a:pt x="142" y="295"/>
                    <a:pt x="142" y="295"/>
                    <a:pt x="142" y="295"/>
                  </a:cubicBezTo>
                  <a:cubicBezTo>
                    <a:pt x="141" y="296"/>
                    <a:pt x="140" y="298"/>
                    <a:pt x="138" y="299"/>
                  </a:cubicBezTo>
                  <a:moveTo>
                    <a:pt x="145" y="290"/>
                  </a:moveTo>
                  <a:cubicBezTo>
                    <a:pt x="145" y="291"/>
                    <a:pt x="144" y="292"/>
                    <a:pt x="143" y="293"/>
                  </a:cubicBezTo>
                  <a:cubicBezTo>
                    <a:pt x="109" y="259"/>
                    <a:pt x="109" y="259"/>
                    <a:pt x="109" y="259"/>
                  </a:cubicBezTo>
                  <a:cubicBezTo>
                    <a:pt x="117" y="259"/>
                    <a:pt x="117" y="259"/>
                    <a:pt x="117" y="259"/>
                  </a:cubicBezTo>
                  <a:cubicBezTo>
                    <a:pt x="146" y="288"/>
                    <a:pt x="146" y="288"/>
                    <a:pt x="146" y="288"/>
                  </a:cubicBezTo>
                  <a:cubicBezTo>
                    <a:pt x="146" y="289"/>
                    <a:pt x="146" y="290"/>
                    <a:pt x="145" y="290"/>
                  </a:cubicBezTo>
                  <a:moveTo>
                    <a:pt x="148" y="286"/>
                  </a:moveTo>
                  <a:cubicBezTo>
                    <a:pt x="120" y="259"/>
                    <a:pt x="120" y="259"/>
                    <a:pt x="120" y="259"/>
                  </a:cubicBezTo>
                  <a:cubicBezTo>
                    <a:pt x="128" y="259"/>
                    <a:pt x="128" y="259"/>
                    <a:pt x="128" y="259"/>
                  </a:cubicBezTo>
                  <a:cubicBezTo>
                    <a:pt x="150" y="281"/>
                    <a:pt x="150" y="281"/>
                    <a:pt x="150" y="281"/>
                  </a:cubicBezTo>
                  <a:cubicBezTo>
                    <a:pt x="149" y="283"/>
                    <a:pt x="149" y="285"/>
                    <a:pt x="148" y="286"/>
                  </a:cubicBezTo>
                  <a:moveTo>
                    <a:pt x="151" y="279"/>
                  </a:moveTo>
                  <a:cubicBezTo>
                    <a:pt x="131" y="259"/>
                    <a:pt x="131" y="259"/>
                    <a:pt x="131" y="259"/>
                  </a:cubicBezTo>
                  <a:cubicBezTo>
                    <a:pt x="136" y="259"/>
                    <a:pt x="136" y="259"/>
                    <a:pt x="136" y="259"/>
                  </a:cubicBezTo>
                  <a:cubicBezTo>
                    <a:pt x="137" y="261"/>
                    <a:pt x="138" y="264"/>
                    <a:pt x="139" y="266"/>
                  </a:cubicBezTo>
                  <a:cubicBezTo>
                    <a:pt x="140" y="267"/>
                    <a:pt x="140" y="267"/>
                    <a:pt x="140" y="267"/>
                  </a:cubicBezTo>
                  <a:cubicBezTo>
                    <a:pt x="141" y="267"/>
                    <a:pt x="141" y="267"/>
                    <a:pt x="141" y="267"/>
                  </a:cubicBezTo>
                  <a:cubicBezTo>
                    <a:pt x="142" y="266"/>
                    <a:pt x="143" y="265"/>
                    <a:pt x="144" y="264"/>
                  </a:cubicBezTo>
                  <a:cubicBezTo>
                    <a:pt x="153" y="273"/>
                    <a:pt x="153" y="273"/>
                    <a:pt x="153" y="273"/>
                  </a:cubicBezTo>
                  <a:cubicBezTo>
                    <a:pt x="153" y="275"/>
                    <a:pt x="152" y="277"/>
                    <a:pt x="151" y="279"/>
                  </a:cubicBezTo>
                  <a:moveTo>
                    <a:pt x="154" y="270"/>
                  </a:moveTo>
                  <a:cubicBezTo>
                    <a:pt x="146" y="263"/>
                    <a:pt x="146" y="263"/>
                    <a:pt x="146" y="263"/>
                  </a:cubicBezTo>
                  <a:cubicBezTo>
                    <a:pt x="147" y="263"/>
                    <a:pt x="148" y="263"/>
                    <a:pt x="148" y="263"/>
                  </a:cubicBezTo>
                  <a:cubicBezTo>
                    <a:pt x="151" y="263"/>
                    <a:pt x="154" y="264"/>
                    <a:pt x="155" y="266"/>
                  </a:cubicBezTo>
                  <a:cubicBezTo>
                    <a:pt x="155" y="267"/>
                    <a:pt x="154" y="269"/>
                    <a:pt x="154" y="270"/>
                  </a:cubicBezTo>
                  <a:moveTo>
                    <a:pt x="157" y="251"/>
                  </a:moveTo>
                  <a:cubicBezTo>
                    <a:pt x="157" y="255"/>
                    <a:pt x="156" y="259"/>
                    <a:pt x="156" y="263"/>
                  </a:cubicBezTo>
                  <a:cubicBezTo>
                    <a:pt x="154" y="262"/>
                    <a:pt x="153" y="261"/>
                    <a:pt x="151" y="261"/>
                  </a:cubicBezTo>
                  <a:cubicBezTo>
                    <a:pt x="151" y="126"/>
                    <a:pt x="151" y="126"/>
                    <a:pt x="151" y="126"/>
                  </a:cubicBezTo>
                  <a:cubicBezTo>
                    <a:pt x="157" y="126"/>
                    <a:pt x="157" y="126"/>
                    <a:pt x="157" y="126"/>
                  </a:cubicBezTo>
                  <a:lnTo>
                    <a:pt x="157" y="251"/>
                  </a:lnTo>
                  <a:close/>
                  <a:moveTo>
                    <a:pt x="130" y="101"/>
                  </a:moveTo>
                  <a:cubicBezTo>
                    <a:pt x="125" y="101"/>
                    <a:pt x="125" y="101"/>
                    <a:pt x="125" y="101"/>
                  </a:cubicBezTo>
                  <a:cubicBezTo>
                    <a:pt x="124" y="101"/>
                    <a:pt x="123" y="101"/>
                    <a:pt x="123" y="102"/>
                  </a:cubicBezTo>
                  <a:cubicBezTo>
                    <a:pt x="122" y="103"/>
                    <a:pt x="122" y="104"/>
                    <a:pt x="122" y="105"/>
                  </a:cubicBezTo>
                  <a:cubicBezTo>
                    <a:pt x="122" y="112"/>
                    <a:pt x="122" y="112"/>
                    <a:pt x="122" y="112"/>
                  </a:cubicBezTo>
                  <a:cubicBezTo>
                    <a:pt x="122" y="113"/>
                    <a:pt x="122" y="114"/>
                    <a:pt x="123" y="115"/>
                  </a:cubicBezTo>
                  <a:cubicBezTo>
                    <a:pt x="123" y="116"/>
                    <a:pt x="124" y="116"/>
                    <a:pt x="125" y="116"/>
                  </a:cubicBezTo>
                  <a:cubicBezTo>
                    <a:pt x="130" y="116"/>
                    <a:pt x="130" y="116"/>
                    <a:pt x="130" y="116"/>
                  </a:cubicBezTo>
                  <a:cubicBezTo>
                    <a:pt x="131" y="116"/>
                    <a:pt x="131" y="116"/>
                    <a:pt x="132" y="115"/>
                  </a:cubicBezTo>
                  <a:cubicBezTo>
                    <a:pt x="132" y="115"/>
                    <a:pt x="132" y="115"/>
                    <a:pt x="132" y="115"/>
                  </a:cubicBezTo>
                  <a:cubicBezTo>
                    <a:pt x="132" y="115"/>
                    <a:pt x="132" y="115"/>
                    <a:pt x="132" y="115"/>
                  </a:cubicBezTo>
                  <a:cubicBezTo>
                    <a:pt x="133" y="114"/>
                    <a:pt x="133" y="113"/>
                    <a:pt x="133" y="112"/>
                  </a:cubicBezTo>
                  <a:cubicBezTo>
                    <a:pt x="133" y="105"/>
                    <a:pt x="133" y="105"/>
                    <a:pt x="133" y="105"/>
                  </a:cubicBezTo>
                  <a:cubicBezTo>
                    <a:pt x="133" y="104"/>
                    <a:pt x="133" y="103"/>
                    <a:pt x="132" y="102"/>
                  </a:cubicBezTo>
                  <a:cubicBezTo>
                    <a:pt x="131" y="101"/>
                    <a:pt x="131" y="101"/>
                    <a:pt x="130" y="101"/>
                  </a:cubicBezTo>
                  <a:moveTo>
                    <a:pt x="131" y="112"/>
                  </a:moveTo>
                  <a:cubicBezTo>
                    <a:pt x="131" y="113"/>
                    <a:pt x="131" y="113"/>
                    <a:pt x="131" y="113"/>
                  </a:cubicBezTo>
                  <a:cubicBezTo>
                    <a:pt x="130" y="114"/>
                    <a:pt x="130" y="114"/>
                    <a:pt x="130" y="114"/>
                  </a:cubicBezTo>
                  <a:cubicBezTo>
                    <a:pt x="125" y="114"/>
                    <a:pt x="125" y="114"/>
                    <a:pt x="125" y="114"/>
                  </a:cubicBezTo>
                  <a:cubicBezTo>
                    <a:pt x="124" y="113"/>
                    <a:pt x="124" y="113"/>
                    <a:pt x="124" y="113"/>
                  </a:cubicBezTo>
                  <a:cubicBezTo>
                    <a:pt x="124" y="112"/>
                    <a:pt x="124" y="112"/>
                    <a:pt x="124" y="112"/>
                  </a:cubicBezTo>
                  <a:cubicBezTo>
                    <a:pt x="124" y="105"/>
                    <a:pt x="124" y="105"/>
                    <a:pt x="124" y="105"/>
                  </a:cubicBezTo>
                  <a:cubicBezTo>
                    <a:pt x="124" y="104"/>
                    <a:pt x="124" y="104"/>
                    <a:pt x="124" y="104"/>
                  </a:cubicBezTo>
                  <a:cubicBezTo>
                    <a:pt x="125" y="103"/>
                    <a:pt x="125" y="103"/>
                    <a:pt x="125" y="103"/>
                  </a:cubicBezTo>
                  <a:cubicBezTo>
                    <a:pt x="130" y="103"/>
                    <a:pt x="130" y="103"/>
                    <a:pt x="130" y="103"/>
                  </a:cubicBezTo>
                  <a:cubicBezTo>
                    <a:pt x="131" y="104"/>
                    <a:pt x="131" y="104"/>
                    <a:pt x="131" y="104"/>
                  </a:cubicBezTo>
                  <a:cubicBezTo>
                    <a:pt x="131" y="105"/>
                    <a:pt x="131" y="105"/>
                    <a:pt x="131" y="105"/>
                  </a:cubicBezTo>
                  <a:lnTo>
                    <a:pt x="131" y="112"/>
                  </a:lnTo>
                  <a:close/>
                  <a:moveTo>
                    <a:pt x="103" y="101"/>
                  </a:moveTo>
                  <a:cubicBezTo>
                    <a:pt x="102" y="102"/>
                    <a:pt x="102" y="102"/>
                    <a:pt x="102" y="102"/>
                  </a:cubicBezTo>
                  <a:cubicBezTo>
                    <a:pt x="102" y="115"/>
                    <a:pt x="102" y="115"/>
                    <a:pt x="102" y="115"/>
                  </a:cubicBezTo>
                  <a:cubicBezTo>
                    <a:pt x="103" y="116"/>
                    <a:pt x="103" y="116"/>
                    <a:pt x="103" y="116"/>
                  </a:cubicBezTo>
                  <a:cubicBezTo>
                    <a:pt x="117" y="116"/>
                    <a:pt x="117" y="116"/>
                    <a:pt x="117" y="116"/>
                  </a:cubicBezTo>
                  <a:cubicBezTo>
                    <a:pt x="118" y="115"/>
                    <a:pt x="118" y="115"/>
                    <a:pt x="118" y="115"/>
                  </a:cubicBezTo>
                  <a:cubicBezTo>
                    <a:pt x="118" y="102"/>
                    <a:pt x="118" y="102"/>
                    <a:pt x="118" y="102"/>
                  </a:cubicBezTo>
                  <a:cubicBezTo>
                    <a:pt x="117" y="101"/>
                    <a:pt x="117" y="101"/>
                    <a:pt x="117" y="101"/>
                  </a:cubicBezTo>
                  <a:lnTo>
                    <a:pt x="103" y="101"/>
                  </a:lnTo>
                  <a:close/>
                  <a:moveTo>
                    <a:pt x="116" y="114"/>
                  </a:moveTo>
                  <a:cubicBezTo>
                    <a:pt x="104" y="114"/>
                    <a:pt x="104" y="114"/>
                    <a:pt x="104" y="114"/>
                  </a:cubicBezTo>
                  <a:cubicBezTo>
                    <a:pt x="104" y="103"/>
                    <a:pt x="104" y="103"/>
                    <a:pt x="104" y="103"/>
                  </a:cubicBezTo>
                  <a:cubicBezTo>
                    <a:pt x="116" y="103"/>
                    <a:pt x="116" y="103"/>
                    <a:pt x="116" y="103"/>
                  </a:cubicBezTo>
                  <a:lnTo>
                    <a:pt x="116" y="114"/>
                  </a:lnTo>
                  <a:close/>
                  <a:moveTo>
                    <a:pt x="72" y="115"/>
                  </a:moveTo>
                  <a:cubicBezTo>
                    <a:pt x="74" y="116"/>
                    <a:pt x="77" y="116"/>
                    <a:pt x="80" y="116"/>
                  </a:cubicBezTo>
                  <a:cubicBezTo>
                    <a:pt x="83" y="116"/>
                    <a:pt x="85" y="116"/>
                    <a:pt x="88" y="115"/>
                  </a:cubicBezTo>
                  <a:cubicBezTo>
                    <a:pt x="90" y="114"/>
                    <a:pt x="91" y="113"/>
                    <a:pt x="91" y="111"/>
                  </a:cubicBezTo>
                  <a:cubicBezTo>
                    <a:pt x="91" y="106"/>
                    <a:pt x="84" y="100"/>
                    <a:pt x="80" y="100"/>
                  </a:cubicBezTo>
                  <a:cubicBezTo>
                    <a:pt x="75" y="100"/>
                    <a:pt x="68" y="106"/>
                    <a:pt x="68" y="111"/>
                  </a:cubicBezTo>
                  <a:cubicBezTo>
                    <a:pt x="68" y="113"/>
                    <a:pt x="69" y="114"/>
                    <a:pt x="72" y="115"/>
                  </a:cubicBezTo>
                  <a:moveTo>
                    <a:pt x="80" y="102"/>
                  </a:moveTo>
                  <a:cubicBezTo>
                    <a:pt x="83" y="102"/>
                    <a:pt x="89" y="107"/>
                    <a:pt x="89" y="111"/>
                  </a:cubicBezTo>
                  <a:cubicBezTo>
                    <a:pt x="89" y="112"/>
                    <a:pt x="88" y="112"/>
                    <a:pt x="87" y="113"/>
                  </a:cubicBezTo>
                  <a:cubicBezTo>
                    <a:pt x="85" y="114"/>
                    <a:pt x="82" y="114"/>
                    <a:pt x="80" y="114"/>
                  </a:cubicBezTo>
                  <a:cubicBezTo>
                    <a:pt x="77" y="114"/>
                    <a:pt x="74" y="114"/>
                    <a:pt x="72" y="113"/>
                  </a:cubicBezTo>
                  <a:cubicBezTo>
                    <a:pt x="71" y="112"/>
                    <a:pt x="70" y="112"/>
                    <a:pt x="70" y="111"/>
                  </a:cubicBezTo>
                  <a:cubicBezTo>
                    <a:pt x="70" y="107"/>
                    <a:pt x="76" y="102"/>
                    <a:pt x="80" y="102"/>
                  </a:cubicBezTo>
                  <a:moveTo>
                    <a:pt x="42" y="101"/>
                  </a:moveTo>
                  <a:cubicBezTo>
                    <a:pt x="41" y="102"/>
                    <a:pt x="41" y="102"/>
                    <a:pt x="41" y="102"/>
                  </a:cubicBezTo>
                  <a:cubicBezTo>
                    <a:pt x="41" y="115"/>
                    <a:pt x="41" y="115"/>
                    <a:pt x="41" y="115"/>
                  </a:cubicBezTo>
                  <a:cubicBezTo>
                    <a:pt x="42" y="116"/>
                    <a:pt x="42" y="116"/>
                    <a:pt x="42" y="116"/>
                  </a:cubicBezTo>
                  <a:cubicBezTo>
                    <a:pt x="56" y="116"/>
                    <a:pt x="56" y="116"/>
                    <a:pt x="56" y="116"/>
                  </a:cubicBezTo>
                  <a:cubicBezTo>
                    <a:pt x="57" y="115"/>
                    <a:pt x="57" y="115"/>
                    <a:pt x="57" y="115"/>
                  </a:cubicBezTo>
                  <a:cubicBezTo>
                    <a:pt x="57" y="102"/>
                    <a:pt x="57" y="102"/>
                    <a:pt x="57" y="102"/>
                  </a:cubicBezTo>
                  <a:cubicBezTo>
                    <a:pt x="56" y="101"/>
                    <a:pt x="56" y="101"/>
                    <a:pt x="56" y="101"/>
                  </a:cubicBezTo>
                  <a:lnTo>
                    <a:pt x="42" y="101"/>
                  </a:lnTo>
                  <a:close/>
                  <a:moveTo>
                    <a:pt x="55" y="114"/>
                  </a:moveTo>
                  <a:cubicBezTo>
                    <a:pt x="43" y="114"/>
                    <a:pt x="43" y="114"/>
                    <a:pt x="43" y="114"/>
                  </a:cubicBezTo>
                  <a:cubicBezTo>
                    <a:pt x="43" y="103"/>
                    <a:pt x="43" y="103"/>
                    <a:pt x="43" y="103"/>
                  </a:cubicBezTo>
                  <a:cubicBezTo>
                    <a:pt x="55" y="103"/>
                    <a:pt x="55" y="103"/>
                    <a:pt x="55" y="103"/>
                  </a:cubicBezTo>
                  <a:lnTo>
                    <a:pt x="55" y="114"/>
                  </a:lnTo>
                  <a:close/>
                  <a:moveTo>
                    <a:pt x="34" y="101"/>
                  </a:moveTo>
                  <a:cubicBezTo>
                    <a:pt x="29" y="101"/>
                    <a:pt x="29" y="101"/>
                    <a:pt x="29" y="101"/>
                  </a:cubicBezTo>
                  <a:cubicBezTo>
                    <a:pt x="29" y="101"/>
                    <a:pt x="28" y="101"/>
                    <a:pt x="27" y="102"/>
                  </a:cubicBezTo>
                  <a:cubicBezTo>
                    <a:pt x="26" y="103"/>
                    <a:pt x="26" y="104"/>
                    <a:pt x="26" y="105"/>
                  </a:cubicBezTo>
                  <a:cubicBezTo>
                    <a:pt x="26" y="112"/>
                    <a:pt x="26" y="112"/>
                    <a:pt x="26" y="112"/>
                  </a:cubicBezTo>
                  <a:cubicBezTo>
                    <a:pt x="26" y="113"/>
                    <a:pt x="26" y="114"/>
                    <a:pt x="27" y="115"/>
                  </a:cubicBezTo>
                  <a:cubicBezTo>
                    <a:pt x="28" y="116"/>
                    <a:pt x="29" y="116"/>
                    <a:pt x="29" y="116"/>
                  </a:cubicBezTo>
                  <a:cubicBezTo>
                    <a:pt x="34" y="116"/>
                    <a:pt x="34" y="116"/>
                    <a:pt x="34" y="116"/>
                  </a:cubicBezTo>
                  <a:cubicBezTo>
                    <a:pt x="35" y="116"/>
                    <a:pt x="36" y="116"/>
                    <a:pt x="36" y="115"/>
                  </a:cubicBezTo>
                  <a:cubicBezTo>
                    <a:pt x="36" y="115"/>
                    <a:pt x="36" y="115"/>
                    <a:pt x="36" y="115"/>
                  </a:cubicBezTo>
                  <a:cubicBezTo>
                    <a:pt x="36" y="115"/>
                    <a:pt x="36" y="115"/>
                    <a:pt x="36" y="115"/>
                  </a:cubicBezTo>
                  <a:cubicBezTo>
                    <a:pt x="37" y="114"/>
                    <a:pt x="37" y="113"/>
                    <a:pt x="37" y="112"/>
                  </a:cubicBezTo>
                  <a:cubicBezTo>
                    <a:pt x="37" y="105"/>
                    <a:pt x="37" y="105"/>
                    <a:pt x="37" y="105"/>
                  </a:cubicBezTo>
                  <a:cubicBezTo>
                    <a:pt x="37" y="104"/>
                    <a:pt x="37" y="103"/>
                    <a:pt x="36" y="102"/>
                  </a:cubicBezTo>
                  <a:cubicBezTo>
                    <a:pt x="36" y="101"/>
                    <a:pt x="35" y="101"/>
                    <a:pt x="34" y="101"/>
                  </a:cubicBezTo>
                  <a:moveTo>
                    <a:pt x="35" y="112"/>
                  </a:moveTo>
                  <a:cubicBezTo>
                    <a:pt x="35" y="113"/>
                    <a:pt x="35" y="113"/>
                    <a:pt x="35" y="113"/>
                  </a:cubicBezTo>
                  <a:cubicBezTo>
                    <a:pt x="34" y="114"/>
                    <a:pt x="34" y="114"/>
                    <a:pt x="34" y="114"/>
                  </a:cubicBezTo>
                  <a:cubicBezTo>
                    <a:pt x="29" y="114"/>
                    <a:pt x="29" y="114"/>
                    <a:pt x="29" y="114"/>
                  </a:cubicBezTo>
                  <a:cubicBezTo>
                    <a:pt x="29" y="113"/>
                    <a:pt x="29" y="113"/>
                    <a:pt x="29" y="113"/>
                  </a:cubicBezTo>
                  <a:cubicBezTo>
                    <a:pt x="28" y="112"/>
                    <a:pt x="28" y="112"/>
                    <a:pt x="28" y="112"/>
                  </a:cubicBezTo>
                  <a:cubicBezTo>
                    <a:pt x="28" y="105"/>
                    <a:pt x="28" y="105"/>
                    <a:pt x="28" y="105"/>
                  </a:cubicBezTo>
                  <a:cubicBezTo>
                    <a:pt x="29" y="104"/>
                    <a:pt x="29" y="104"/>
                    <a:pt x="29" y="104"/>
                  </a:cubicBezTo>
                  <a:cubicBezTo>
                    <a:pt x="29" y="103"/>
                    <a:pt x="29" y="103"/>
                    <a:pt x="29" y="103"/>
                  </a:cubicBezTo>
                  <a:cubicBezTo>
                    <a:pt x="34" y="103"/>
                    <a:pt x="34" y="103"/>
                    <a:pt x="34" y="103"/>
                  </a:cubicBezTo>
                  <a:cubicBezTo>
                    <a:pt x="35" y="104"/>
                    <a:pt x="35" y="104"/>
                    <a:pt x="35" y="104"/>
                  </a:cubicBezTo>
                  <a:cubicBezTo>
                    <a:pt x="35" y="105"/>
                    <a:pt x="35" y="105"/>
                    <a:pt x="35" y="105"/>
                  </a:cubicBezTo>
                  <a:lnTo>
                    <a:pt x="35" y="112"/>
                  </a:lnTo>
                  <a:close/>
                  <a:moveTo>
                    <a:pt x="84" y="56"/>
                  </a:moveTo>
                  <a:cubicBezTo>
                    <a:pt x="85" y="55"/>
                    <a:pt x="86" y="54"/>
                    <a:pt x="86" y="52"/>
                  </a:cubicBezTo>
                  <a:cubicBezTo>
                    <a:pt x="86" y="51"/>
                    <a:pt x="85" y="50"/>
                    <a:pt x="84" y="49"/>
                  </a:cubicBezTo>
                  <a:cubicBezTo>
                    <a:pt x="83" y="48"/>
                    <a:pt x="81" y="47"/>
                    <a:pt x="80" y="47"/>
                  </a:cubicBezTo>
                  <a:cubicBezTo>
                    <a:pt x="78" y="47"/>
                    <a:pt x="76" y="48"/>
                    <a:pt x="75" y="49"/>
                  </a:cubicBezTo>
                  <a:cubicBezTo>
                    <a:pt x="74" y="50"/>
                    <a:pt x="74" y="51"/>
                    <a:pt x="74" y="52"/>
                  </a:cubicBezTo>
                  <a:cubicBezTo>
                    <a:pt x="74" y="54"/>
                    <a:pt x="74" y="55"/>
                    <a:pt x="75" y="56"/>
                  </a:cubicBezTo>
                  <a:cubicBezTo>
                    <a:pt x="76" y="57"/>
                    <a:pt x="78" y="58"/>
                    <a:pt x="80" y="58"/>
                  </a:cubicBezTo>
                  <a:cubicBezTo>
                    <a:pt x="81" y="58"/>
                    <a:pt x="83" y="57"/>
                    <a:pt x="84" y="56"/>
                  </a:cubicBezTo>
                  <a:moveTo>
                    <a:pt x="76" y="52"/>
                  </a:moveTo>
                  <a:cubicBezTo>
                    <a:pt x="76" y="52"/>
                    <a:pt x="76" y="51"/>
                    <a:pt x="77" y="50"/>
                  </a:cubicBezTo>
                  <a:cubicBezTo>
                    <a:pt x="78" y="50"/>
                    <a:pt x="78" y="49"/>
                    <a:pt x="80" y="49"/>
                  </a:cubicBezTo>
                  <a:cubicBezTo>
                    <a:pt x="81" y="49"/>
                    <a:pt x="82" y="50"/>
                    <a:pt x="82" y="50"/>
                  </a:cubicBezTo>
                  <a:cubicBezTo>
                    <a:pt x="83" y="51"/>
                    <a:pt x="83" y="52"/>
                    <a:pt x="83" y="52"/>
                  </a:cubicBezTo>
                  <a:cubicBezTo>
                    <a:pt x="83" y="53"/>
                    <a:pt x="83" y="54"/>
                    <a:pt x="82" y="55"/>
                  </a:cubicBezTo>
                  <a:cubicBezTo>
                    <a:pt x="82" y="55"/>
                    <a:pt x="81" y="56"/>
                    <a:pt x="80" y="56"/>
                  </a:cubicBezTo>
                  <a:cubicBezTo>
                    <a:pt x="78" y="56"/>
                    <a:pt x="78" y="55"/>
                    <a:pt x="77" y="55"/>
                  </a:cubicBezTo>
                  <a:cubicBezTo>
                    <a:pt x="76" y="54"/>
                    <a:pt x="76" y="53"/>
                    <a:pt x="76" y="52"/>
                  </a:cubicBezTo>
                  <a:moveTo>
                    <a:pt x="107" y="67"/>
                  </a:moveTo>
                  <a:cubicBezTo>
                    <a:pt x="110" y="67"/>
                    <a:pt x="112" y="65"/>
                    <a:pt x="112" y="63"/>
                  </a:cubicBezTo>
                  <a:cubicBezTo>
                    <a:pt x="112" y="60"/>
                    <a:pt x="110" y="58"/>
                    <a:pt x="107" y="58"/>
                  </a:cubicBezTo>
                  <a:cubicBezTo>
                    <a:pt x="105" y="58"/>
                    <a:pt x="102" y="60"/>
                    <a:pt x="102" y="63"/>
                  </a:cubicBezTo>
                  <a:cubicBezTo>
                    <a:pt x="102" y="65"/>
                    <a:pt x="105" y="67"/>
                    <a:pt x="107" y="67"/>
                  </a:cubicBezTo>
                  <a:moveTo>
                    <a:pt x="107" y="60"/>
                  </a:moveTo>
                  <a:cubicBezTo>
                    <a:pt x="109" y="60"/>
                    <a:pt x="110" y="61"/>
                    <a:pt x="110" y="63"/>
                  </a:cubicBezTo>
                  <a:cubicBezTo>
                    <a:pt x="110" y="64"/>
                    <a:pt x="109" y="65"/>
                    <a:pt x="107" y="65"/>
                  </a:cubicBezTo>
                  <a:cubicBezTo>
                    <a:pt x="106" y="65"/>
                    <a:pt x="105" y="64"/>
                    <a:pt x="105" y="63"/>
                  </a:cubicBezTo>
                  <a:cubicBezTo>
                    <a:pt x="105" y="61"/>
                    <a:pt x="106" y="60"/>
                    <a:pt x="107" y="60"/>
                  </a:cubicBezTo>
                  <a:moveTo>
                    <a:pt x="126" y="69"/>
                  </a:moveTo>
                  <a:cubicBezTo>
                    <a:pt x="128" y="69"/>
                    <a:pt x="130" y="67"/>
                    <a:pt x="130" y="65"/>
                  </a:cubicBezTo>
                  <a:cubicBezTo>
                    <a:pt x="130" y="63"/>
                    <a:pt x="128" y="61"/>
                    <a:pt x="126" y="61"/>
                  </a:cubicBezTo>
                  <a:cubicBezTo>
                    <a:pt x="124" y="61"/>
                    <a:pt x="122" y="63"/>
                    <a:pt x="122" y="65"/>
                  </a:cubicBezTo>
                  <a:cubicBezTo>
                    <a:pt x="122" y="67"/>
                    <a:pt x="124" y="69"/>
                    <a:pt x="126" y="69"/>
                  </a:cubicBezTo>
                  <a:moveTo>
                    <a:pt x="126" y="63"/>
                  </a:moveTo>
                  <a:cubicBezTo>
                    <a:pt x="127" y="63"/>
                    <a:pt x="128" y="64"/>
                    <a:pt x="128" y="65"/>
                  </a:cubicBezTo>
                  <a:cubicBezTo>
                    <a:pt x="128" y="66"/>
                    <a:pt x="127" y="67"/>
                    <a:pt x="126" y="67"/>
                  </a:cubicBezTo>
                  <a:cubicBezTo>
                    <a:pt x="125" y="67"/>
                    <a:pt x="124" y="66"/>
                    <a:pt x="124" y="65"/>
                  </a:cubicBezTo>
                  <a:cubicBezTo>
                    <a:pt x="124" y="64"/>
                    <a:pt x="125" y="63"/>
                    <a:pt x="126" y="63"/>
                  </a:cubicBezTo>
                  <a:moveTo>
                    <a:pt x="52" y="67"/>
                  </a:moveTo>
                  <a:cubicBezTo>
                    <a:pt x="54" y="67"/>
                    <a:pt x="57" y="65"/>
                    <a:pt x="57" y="63"/>
                  </a:cubicBezTo>
                  <a:cubicBezTo>
                    <a:pt x="57" y="60"/>
                    <a:pt x="54" y="58"/>
                    <a:pt x="52" y="58"/>
                  </a:cubicBezTo>
                  <a:cubicBezTo>
                    <a:pt x="51" y="58"/>
                    <a:pt x="49" y="58"/>
                    <a:pt x="48" y="59"/>
                  </a:cubicBezTo>
                  <a:cubicBezTo>
                    <a:pt x="48" y="60"/>
                    <a:pt x="47" y="61"/>
                    <a:pt x="47" y="63"/>
                  </a:cubicBezTo>
                  <a:cubicBezTo>
                    <a:pt x="47" y="64"/>
                    <a:pt x="48" y="65"/>
                    <a:pt x="48" y="66"/>
                  </a:cubicBezTo>
                  <a:cubicBezTo>
                    <a:pt x="49" y="67"/>
                    <a:pt x="51" y="67"/>
                    <a:pt x="52" y="67"/>
                  </a:cubicBezTo>
                  <a:moveTo>
                    <a:pt x="50" y="61"/>
                  </a:moveTo>
                  <a:cubicBezTo>
                    <a:pt x="52" y="60"/>
                    <a:pt x="52" y="60"/>
                    <a:pt x="52" y="60"/>
                  </a:cubicBezTo>
                  <a:cubicBezTo>
                    <a:pt x="53" y="60"/>
                    <a:pt x="54" y="61"/>
                    <a:pt x="54" y="63"/>
                  </a:cubicBezTo>
                  <a:cubicBezTo>
                    <a:pt x="54" y="64"/>
                    <a:pt x="53" y="65"/>
                    <a:pt x="52" y="65"/>
                  </a:cubicBezTo>
                  <a:cubicBezTo>
                    <a:pt x="50" y="64"/>
                    <a:pt x="50" y="64"/>
                    <a:pt x="50" y="64"/>
                  </a:cubicBezTo>
                  <a:cubicBezTo>
                    <a:pt x="49" y="63"/>
                    <a:pt x="49" y="63"/>
                    <a:pt x="49" y="63"/>
                  </a:cubicBezTo>
                  <a:lnTo>
                    <a:pt x="50" y="61"/>
                  </a:lnTo>
                  <a:close/>
                  <a:moveTo>
                    <a:pt x="33" y="69"/>
                  </a:moveTo>
                  <a:cubicBezTo>
                    <a:pt x="35" y="69"/>
                    <a:pt x="37" y="67"/>
                    <a:pt x="37" y="65"/>
                  </a:cubicBezTo>
                  <a:cubicBezTo>
                    <a:pt x="37" y="63"/>
                    <a:pt x="35" y="61"/>
                    <a:pt x="33" y="61"/>
                  </a:cubicBezTo>
                  <a:cubicBezTo>
                    <a:pt x="31" y="61"/>
                    <a:pt x="29" y="63"/>
                    <a:pt x="29" y="65"/>
                  </a:cubicBezTo>
                  <a:cubicBezTo>
                    <a:pt x="29" y="67"/>
                    <a:pt x="31" y="69"/>
                    <a:pt x="33" y="69"/>
                  </a:cubicBezTo>
                  <a:moveTo>
                    <a:pt x="33" y="63"/>
                  </a:moveTo>
                  <a:cubicBezTo>
                    <a:pt x="34" y="63"/>
                    <a:pt x="35" y="64"/>
                    <a:pt x="35" y="65"/>
                  </a:cubicBezTo>
                  <a:cubicBezTo>
                    <a:pt x="35" y="66"/>
                    <a:pt x="34" y="67"/>
                    <a:pt x="33" y="67"/>
                  </a:cubicBezTo>
                  <a:cubicBezTo>
                    <a:pt x="32" y="67"/>
                    <a:pt x="31" y="66"/>
                    <a:pt x="31" y="65"/>
                  </a:cubicBezTo>
                  <a:cubicBezTo>
                    <a:pt x="31" y="64"/>
                    <a:pt x="32" y="63"/>
                    <a:pt x="33" y="63"/>
                  </a:cubicBezTo>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5" name="Freeform 7"/>
            <p:cNvSpPr>
              <a:spLocks/>
            </p:cNvSpPr>
            <p:nvPr userDrawn="1"/>
          </p:nvSpPr>
          <p:spPr bwMode="auto">
            <a:xfrm>
              <a:off x="3744" y="1067"/>
              <a:ext cx="147" cy="114"/>
            </a:xfrm>
            <a:custGeom>
              <a:avLst/>
              <a:gdLst>
                <a:gd name="T0" fmla="*/ 54 w 62"/>
                <a:gd name="T1" fmla="*/ 40 h 48"/>
                <a:gd name="T2" fmla="*/ 57 w 62"/>
                <a:gd name="T3" fmla="*/ 46 h 48"/>
                <a:gd name="T4" fmla="*/ 61 w 62"/>
                <a:gd name="T5" fmla="*/ 47 h 48"/>
                <a:gd name="T6" fmla="*/ 62 w 62"/>
                <a:gd name="T7" fmla="*/ 47 h 48"/>
                <a:gd name="T8" fmla="*/ 60 w 62"/>
                <a:gd name="T9" fmla="*/ 48 h 48"/>
                <a:gd name="T10" fmla="*/ 50 w 62"/>
                <a:gd name="T11" fmla="*/ 47 h 48"/>
                <a:gd name="T12" fmla="*/ 48 w 62"/>
                <a:gd name="T13" fmla="*/ 47 h 48"/>
                <a:gd name="T14" fmla="*/ 49 w 62"/>
                <a:gd name="T15" fmla="*/ 46 h 48"/>
                <a:gd name="T16" fmla="*/ 49 w 62"/>
                <a:gd name="T17" fmla="*/ 44 h 48"/>
                <a:gd name="T18" fmla="*/ 46 w 62"/>
                <a:gd name="T19" fmla="*/ 12 h 48"/>
                <a:gd name="T20" fmla="*/ 46 w 62"/>
                <a:gd name="T21" fmla="*/ 12 h 48"/>
                <a:gd name="T22" fmla="*/ 31 w 62"/>
                <a:gd name="T23" fmla="*/ 44 h 48"/>
                <a:gd name="T24" fmla="*/ 29 w 62"/>
                <a:gd name="T25" fmla="*/ 48 h 48"/>
                <a:gd name="T26" fmla="*/ 27 w 62"/>
                <a:gd name="T27" fmla="*/ 45 h 48"/>
                <a:gd name="T28" fmla="*/ 20 w 62"/>
                <a:gd name="T29" fmla="*/ 31 h 48"/>
                <a:gd name="T30" fmla="*/ 11 w 62"/>
                <a:gd name="T31" fmla="*/ 13 h 48"/>
                <a:gd name="T32" fmla="*/ 11 w 62"/>
                <a:gd name="T33" fmla="*/ 13 h 48"/>
                <a:gd name="T34" fmla="*/ 9 w 62"/>
                <a:gd name="T35" fmla="*/ 42 h 48"/>
                <a:gd name="T36" fmla="*/ 9 w 62"/>
                <a:gd name="T37" fmla="*/ 45 h 48"/>
                <a:gd name="T38" fmla="*/ 10 w 62"/>
                <a:gd name="T39" fmla="*/ 47 h 48"/>
                <a:gd name="T40" fmla="*/ 13 w 62"/>
                <a:gd name="T41" fmla="*/ 47 h 48"/>
                <a:gd name="T42" fmla="*/ 13 w 62"/>
                <a:gd name="T43" fmla="*/ 47 h 48"/>
                <a:gd name="T44" fmla="*/ 12 w 62"/>
                <a:gd name="T45" fmla="*/ 48 h 48"/>
                <a:gd name="T46" fmla="*/ 6 w 62"/>
                <a:gd name="T47" fmla="*/ 48 h 48"/>
                <a:gd name="T48" fmla="*/ 1 w 62"/>
                <a:gd name="T49" fmla="*/ 48 h 48"/>
                <a:gd name="T50" fmla="*/ 0 w 62"/>
                <a:gd name="T51" fmla="*/ 47 h 48"/>
                <a:gd name="T52" fmla="*/ 1 w 62"/>
                <a:gd name="T53" fmla="*/ 47 h 48"/>
                <a:gd name="T54" fmla="*/ 2 w 62"/>
                <a:gd name="T55" fmla="*/ 47 h 48"/>
                <a:gd name="T56" fmla="*/ 5 w 62"/>
                <a:gd name="T57" fmla="*/ 42 h 48"/>
                <a:gd name="T58" fmla="*/ 9 w 62"/>
                <a:gd name="T59" fmla="*/ 1 h 48"/>
                <a:gd name="T60" fmla="*/ 10 w 62"/>
                <a:gd name="T61" fmla="*/ 0 h 48"/>
                <a:gd name="T62" fmla="*/ 11 w 62"/>
                <a:gd name="T63" fmla="*/ 1 h 48"/>
                <a:gd name="T64" fmla="*/ 30 w 62"/>
                <a:gd name="T65" fmla="*/ 40 h 48"/>
                <a:gd name="T66" fmla="*/ 48 w 62"/>
                <a:gd name="T67" fmla="*/ 1 h 48"/>
                <a:gd name="T68" fmla="*/ 49 w 62"/>
                <a:gd name="T69" fmla="*/ 0 h 48"/>
                <a:gd name="T70" fmla="*/ 50 w 62"/>
                <a:gd name="T71" fmla="*/ 2 h 48"/>
                <a:gd name="T72" fmla="*/ 54 w 62"/>
                <a:gd name="T73"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48">
                  <a:moveTo>
                    <a:pt x="54" y="40"/>
                  </a:moveTo>
                  <a:cubicBezTo>
                    <a:pt x="54" y="42"/>
                    <a:pt x="55" y="46"/>
                    <a:pt x="57" y="46"/>
                  </a:cubicBezTo>
                  <a:cubicBezTo>
                    <a:pt x="59" y="47"/>
                    <a:pt x="61" y="47"/>
                    <a:pt x="61" y="47"/>
                  </a:cubicBezTo>
                  <a:cubicBezTo>
                    <a:pt x="62" y="47"/>
                    <a:pt x="62" y="47"/>
                    <a:pt x="62" y="47"/>
                  </a:cubicBezTo>
                  <a:cubicBezTo>
                    <a:pt x="62" y="48"/>
                    <a:pt x="61" y="48"/>
                    <a:pt x="60" y="48"/>
                  </a:cubicBezTo>
                  <a:cubicBezTo>
                    <a:pt x="59" y="48"/>
                    <a:pt x="52" y="48"/>
                    <a:pt x="50" y="47"/>
                  </a:cubicBezTo>
                  <a:cubicBezTo>
                    <a:pt x="49" y="47"/>
                    <a:pt x="48" y="47"/>
                    <a:pt x="48" y="47"/>
                  </a:cubicBezTo>
                  <a:cubicBezTo>
                    <a:pt x="48" y="47"/>
                    <a:pt x="48" y="46"/>
                    <a:pt x="49" y="46"/>
                  </a:cubicBezTo>
                  <a:cubicBezTo>
                    <a:pt x="49" y="46"/>
                    <a:pt x="49" y="45"/>
                    <a:pt x="49" y="44"/>
                  </a:cubicBezTo>
                  <a:cubicBezTo>
                    <a:pt x="46" y="12"/>
                    <a:pt x="46" y="12"/>
                    <a:pt x="46" y="12"/>
                  </a:cubicBezTo>
                  <a:cubicBezTo>
                    <a:pt x="46" y="12"/>
                    <a:pt x="46" y="12"/>
                    <a:pt x="46" y="12"/>
                  </a:cubicBezTo>
                  <a:cubicBezTo>
                    <a:pt x="31" y="44"/>
                    <a:pt x="31" y="44"/>
                    <a:pt x="31" y="44"/>
                  </a:cubicBezTo>
                  <a:cubicBezTo>
                    <a:pt x="29" y="47"/>
                    <a:pt x="29" y="48"/>
                    <a:pt x="29" y="48"/>
                  </a:cubicBezTo>
                  <a:cubicBezTo>
                    <a:pt x="28" y="48"/>
                    <a:pt x="28" y="47"/>
                    <a:pt x="27" y="45"/>
                  </a:cubicBezTo>
                  <a:cubicBezTo>
                    <a:pt x="25" y="42"/>
                    <a:pt x="20" y="31"/>
                    <a:pt x="20" y="31"/>
                  </a:cubicBezTo>
                  <a:cubicBezTo>
                    <a:pt x="19" y="29"/>
                    <a:pt x="12" y="15"/>
                    <a:pt x="11" y="13"/>
                  </a:cubicBezTo>
                  <a:cubicBezTo>
                    <a:pt x="11" y="13"/>
                    <a:pt x="11" y="13"/>
                    <a:pt x="11" y="13"/>
                  </a:cubicBezTo>
                  <a:cubicBezTo>
                    <a:pt x="9" y="42"/>
                    <a:pt x="9" y="42"/>
                    <a:pt x="9" y="42"/>
                  </a:cubicBezTo>
                  <a:cubicBezTo>
                    <a:pt x="9" y="43"/>
                    <a:pt x="9" y="44"/>
                    <a:pt x="9" y="45"/>
                  </a:cubicBezTo>
                  <a:cubicBezTo>
                    <a:pt x="9" y="46"/>
                    <a:pt x="9" y="46"/>
                    <a:pt x="10" y="47"/>
                  </a:cubicBezTo>
                  <a:cubicBezTo>
                    <a:pt x="11" y="47"/>
                    <a:pt x="12" y="47"/>
                    <a:pt x="13" y="47"/>
                  </a:cubicBezTo>
                  <a:cubicBezTo>
                    <a:pt x="13" y="47"/>
                    <a:pt x="13" y="47"/>
                    <a:pt x="13" y="47"/>
                  </a:cubicBezTo>
                  <a:cubicBezTo>
                    <a:pt x="13" y="48"/>
                    <a:pt x="13" y="48"/>
                    <a:pt x="12" y="48"/>
                  </a:cubicBezTo>
                  <a:cubicBezTo>
                    <a:pt x="10" y="48"/>
                    <a:pt x="7" y="48"/>
                    <a:pt x="6" y="48"/>
                  </a:cubicBezTo>
                  <a:cubicBezTo>
                    <a:pt x="6" y="48"/>
                    <a:pt x="3" y="48"/>
                    <a:pt x="1" y="48"/>
                  </a:cubicBezTo>
                  <a:cubicBezTo>
                    <a:pt x="0" y="48"/>
                    <a:pt x="0" y="48"/>
                    <a:pt x="0" y="47"/>
                  </a:cubicBezTo>
                  <a:cubicBezTo>
                    <a:pt x="0" y="47"/>
                    <a:pt x="0" y="47"/>
                    <a:pt x="1" y="47"/>
                  </a:cubicBezTo>
                  <a:cubicBezTo>
                    <a:pt x="1" y="47"/>
                    <a:pt x="2" y="47"/>
                    <a:pt x="2" y="47"/>
                  </a:cubicBezTo>
                  <a:cubicBezTo>
                    <a:pt x="5" y="46"/>
                    <a:pt x="5" y="44"/>
                    <a:pt x="5" y="42"/>
                  </a:cubicBezTo>
                  <a:cubicBezTo>
                    <a:pt x="9" y="1"/>
                    <a:pt x="9" y="1"/>
                    <a:pt x="9" y="1"/>
                  </a:cubicBezTo>
                  <a:cubicBezTo>
                    <a:pt x="9" y="1"/>
                    <a:pt x="10" y="0"/>
                    <a:pt x="10" y="0"/>
                  </a:cubicBezTo>
                  <a:cubicBezTo>
                    <a:pt x="10" y="0"/>
                    <a:pt x="11" y="1"/>
                    <a:pt x="11" y="1"/>
                  </a:cubicBezTo>
                  <a:cubicBezTo>
                    <a:pt x="30" y="40"/>
                    <a:pt x="30" y="40"/>
                    <a:pt x="30" y="40"/>
                  </a:cubicBezTo>
                  <a:cubicBezTo>
                    <a:pt x="48" y="1"/>
                    <a:pt x="48" y="1"/>
                    <a:pt x="48" y="1"/>
                  </a:cubicBezTo>
                  <a:cubicBezTo>
                    <a:pt x="48" y="1"/>
                    <a:pt x="49" y="0"/>
                    <a:pt x="49" y="0"/>
                  </a:cubicBezTo>
                  <a:cubicBezTo>
                    <a:pt x="49" y="0"/>
                    <a:pt x="50" y="1"/>
                    <a:pt x="50" y="2"/>
                  </a:cubicBezTo>
                  <a:lnTo>
                    <a:pt x="54" y="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6" name="Freeform 8"/>
            <p:cNvSpPr>
              <a:spLocks/>
            </p:cNvSpPr>
            <p:nvPr userDrawn="1"/>
          </p:nvSpPr>
          <p:spPr bwMode="auto">
            <a:xfrm>
              <a:off x="3903" y="1086"/>
              <a:ext cx="33" cy="95"/>
            </a:xfrm>
            <a:custGeom>
              <a:avLst/>
              <a:gdLst>
                <a:gd name="T0" fmla="*/ 9 w 14"/>
                <a:gd name="T1" fmla="*/ 25 h 40"/>
                <a:gd name="T2" fmla="*/ 10 w 14"/>
                <a:gd name="T3" fmla="*/ 36 h 40"/>
                <a:gd name="T4" fmla="*/ 11 w 14"/>
                <a:gd name="T5" fmla="*/ 39 h 40"/>
                <a:gd name="T6" fmla="*/ 14 w 14"/>
                <a:gd name="T7" fmla="*/ 39 h 40"/>
                <a:gd name="T8" fmla="*/ 14 w 14"/>
                <a:gd name="T9" fmla="*/ 39 h 40"/>
                <a:gd name="T10" fmla="*/ 14 w 14"/>
                <a:gd name="T11" fmla="*/ 40 h 40"/>
                <a:gd name="T12" fmla="*/ 7 w 14"/>
                <a:gd name="T13" fmla="*/ 40 h 40"/>
                <a:gd name="T14" fmla="*/ 1 w 14"/>
                <a:gd name="T15" fmla="*/ 40 h 40"/>
                <a:gd name="T16" fmla="*/ 0 w 14"/>
                <a:gd name="T17" fmla="*/ 39 h 40"/>
                <a:gd name="T18" fmla="*/ 1 w 14"/>
                <a:gd name="T19" fmla="*/ 39 h 40"/>
                <a:gd name="T20" fmla="*/ 3 w 14"/>
                <a:gd name="T21" fmla="*/ 39 h 40"/>
                <a:gd name="T22" fmla="*/ 4 w 14"/>
                <a:gd name="T23" fmla="*/ 36 h 40"/>
                <a:gd name="T24" fmla="*/ 4 w 14"/>
                <a:gd name="T25" fmla="*/ 25 h 40"/>
                <a:gd name="T26" fmla="*/ 4 w 14"/>
                <a:gd name="T27" fmla="*/ 15 h 40"/>
                <a:gd name="T28" fmla="*/ 4 w 14"/>
                <a:gd name="T29" fmla="*/ 4 h 40"/>
                <a:gd name="T30" fmla="*/ 2 w 14"/>
                <a:gd name="T31" fmla="*/ 1 h 40"/>
                <a:gd name="T32" fmla="*/ 1 w 14"/>
                <a:gd name="T33" fmla="*/ 1 h 40"/>
                <a:gd name="T34" fmla="*/ 0 w 14"/>
                <a:gd name="T35" fmla="*/ 1 h 40"/>
                <a:gd name="T36" fmla="*/ 1 w 14"/>
                <a:gd name="T37" fmla="*/ 0 h 40"/>
                <a:gd name="T38" fmla="*/ 7 w 14"/>
                <a:gd name="T39" fmla="*/ 0 h 40"/>
                <a:gd name="T40" fmla="*/ 12 w 14"/>
                <a:gd name="T41" fmla="*/ 0 h 40"/>
                <a:gd name="T42" fmla="*/ 13 w 14"/>
                <a:gd name="T43" fmla="*/ 1 h 40"/>
                <a:gd name="T44" fmla="*/ 13 w 14"/>
                <a:gd name="T45" fmla="*/ 1 h 40"/>
                <a:gd name="T46" fmla="*/ 11 w 14"/>
                <a:gd name="T47" fmla="*/ 1 h 40"/>
                <a:gd name="T48" fmla="*/ 9 w 14"/>
                <a:gd name="T49" fmla="*/ 4 h 40"/>
                <a:gd name="T50" fmla="*/ 9 w 14"/>
                <a:gd name="T51" fmla="*/ 15 h 40"/>
                <a:gd name="T52" fmla="*/ 9 w 14"/>
                <a:gd name="T5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40">
                  <a:moveTo>
                    <a:pt x="9" y="25"/>
                  </a:moveTo>
                  <a:cubicBezTo>
                    <a:pt x="9" y="30"/>
                    <a:pt x="9" y="34"/>
                    <a:pt x="10" y="36"/>
                  </a:cubicBezTo>
                  <a:cubicBezTo>
                    <a:pt x="10" y="37"/>
                    <a:pt x="10" y="38"/>
                    <a:pt x="11" y="39"/>
                  </a:cubicBezTo>
                  <a:cubicBezTo>
                    <a:pt x="12" y="39"/>
                    <a:pt x="13" y="39"/>
                    <a:pt x="14" y="39"/>
                  </a:cubicBezTo>
                  <a:cubicBezTo>
                    <a:pt x="14" y="39"/>
                    <a:pt x="14" y="39"/>
                    <a:pt x="14" y="39"/>
                  </a:cubicBezTo>
                  <a:cubicBezTo>
                    <a:pt x="14" y="40"/>
                    <a:pt x="14" y="40"/>
                    <a:pt x="14" y="40"/>
                  </a:cubicBezTo>
                  <a:cubicBezTo>
                    <a:pt x="11" y="40"/>
                    <a:pt x="7" y="40"/>
                    <a:pt x="7" y="40"/>
                  </a:cubicBezTo>
                  <a:cubicBezTo>
                    <a:pt x="6" y="40"/>
                    <a:pt x="3" y="40"/>
                    <a:pt x="1" y="40"/>
                  </a:cubicBezTo>
                  <a:cubicBezTo>
                    <a:pt x="1" y="40"/>
                    <a:pt x="0" y="40"/>
                    <a:pt x="0" y="39"/>
                  </a:cubicBezTo>
                  <a:cubicBezTo>
                    <a:pt x="0" y="39"/>
                    <a:pt x="1" y="39"/>
                    <a:pt x="1" y="39"/>
                  </a:cubicBezTo>
                  <a:cubicBezTo>
                    <a:pt x="1" y="39"/>
                    <a:pt x="2" y="39"/>
                    <a:pt x="3" y="39"/>
                  </a:cubicBezTo>
                  <a:cubicBezTo>
                    <a:pt x="4" y="38"/>
                    <a:pt x="4" y="37"/>
                    <a:pt x="4" y="36"/>
                  </a:cubicBezTo>
                  <a:cubicBezTo>
                    <a:pt x="4" y="34"/>
                    <a:pt x="4" y="30"/>
                    <a:pt x="4" y="25"/>
                  </a:cubicBezTo>
                  <a:cubicBezTo>
                    <a:pt x="4" y="15"/>
                    <a:pt x="4" y="15"/>
                    <a:pt x="4" y="15"/>
                  </a:cubicBezTo>
                  <a:cubicBezTo>
                    <a:pt x="4" y="7"/>
                    <a:pt x="4" y="6"/>
                    <a:pt x="4" y="4"/>
                  </a:cubicBezTo>
                  <a:cubicBezTo>
                    <a:pt x="4" y="2"/>
                    <a:pt x="4" y="1"/>
                    <a:pt x="2" y="1"/>
                  </a:cubicBezTo>
                  <a:cubicBezTo>
                    <a:pt x="2" y="1"/>
                    <a:pt x="1" y="1"/>
                    <a:pt x="1" y="1"/>
                  </a:cubicBezTo>
                  <a:cubicBezTo>
                    <a:pt x="1" y="1"/>
                    <a:pt x="0" y="1"/>
                    <a:pt x="0" y="1"/>
                  </a:cubicBezTo>
                  <a:cubicBezTo>
                    <a:pt x="0" y="0"/>
                    <a:pt x="1" y="0"/>
                    <a:pt x="1" y="0"/>
                  </a:cubicBezTo>
                  <a:cubicBezTo>
                    <a:pt x="3" y="0"/>
                    <a:pt x="6" y="0"/>
                    <a:pt x="7" y="0"/>
                  </a:cubicBezTo>
                  <a:cubicBezTo>
                    <a:pt x="7" y="0"/>
                    <a:pt x="11" y="0"/>
                    <a:pt x="12" y="0"/>
                  </a:cubicBezTo>
                  <a:cubicBezTo>
                    <a:pt x="13" y="0"/>
                    <a:pt x="13" y="0"/>
                    <a:pt x="13" y="1"/>
                  </a:cubicBezTo>
                  <a:cubicBezTo>
                    <a:pt x="13" y="1"/>
                    <a:pt x="13" y="1"/>
                    <a:pt x="13" y="1"/>
                  </a:cubicBezTo>
                  <a:cubicBezTo>
                    <a:pt x="12" y="1"/>
                    <a:pt x="12" y="1"/>
                    <a:pt x="11" y="1"/>
                  </a:cubicBezTo>
                  <a:cubicBezTo>
                    <a:pt x="10" y="1"/>
                    <a:pt x="9" y="2"/>
                    <a:pt x="9" y="4"/>
                  </a:cubicBezTo>
                  <a:cubicBezTo>
                    <a:pt x="9" y="6"/>
                    <a:pt x="9" y="7"/>
                    <a:pt x="9" y="15"/>
                  </a:cubicBezTo>
                  <a:lnTo>
                    <a:pt x="9" y="2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7" name="Freeform 9"/>
            <p:cNvSpPr>
              <a:spLocks/>
            </p:cNvSpPr>
            <p:nvPr userDrawn="1"/>
          </p:nvSpPr>
          <p:spPr bwMode="auto">
            <a:xfrm>
              <a:off x="3955" y="1084"/>
              <a:ext cx="104" cy="97"/>
            </a:xfrm>
            <a:custGeom>
              <a:avLst/>
              <a:gdLst>
                <a:gd name="T0" fmla="*/ 7 w 44"/>
                <a:gd name="T1" fmla="*/ 34 h 41"/>
                <a:gd name="T2" fmla="*/ 10 w 44"/>
                <a:gd name="T3" fmla="*/ 40 h 41"/>
                <a:gd name="T4" fmla="*/ 12 w 44"/>
                <a:gd name="T5" fmla="*/ 40 h 41"/>
                <a:gd name="T6" fmla="*/ 13 w 44"/>
                <a:gd name="T7" fmla="*/ 40 h 41"/>
                <a:gd name="T8" fmla="*/ 12 w 44"/>
                <a:gd name="T9" fmla="*/ 41 h 41"/>
                <a:gd name="T10" fmla="*/ 6 w 44"/>
                <a:gd name="T11" fmla="*/ 41 h 41"/>
                <a:gd name="T12" fmla="*/ 1 w 44"/>
                <a:gd name="T13" fmla="*/ 41 h 41"/>
                <a:gd name="T14" fmla="*/ 0 w 44"/>
                <a:gd name="T15" fmla="*/ 40 h 41"/>
                <a:gd name="T16" fmla="*/ 0 w 44"/>
                <a:gd name="T17" fmla="*/ 40 h 41"/>
                <a:gd name="T18" fmla="*/ 2 w 44"/>
                <a:gd name="T19" fmla="*/ 40 h 41"/>
                <a:gd name="T20" fmla="*/ 4 w 44"/>
                <a:gd name="T21" fmla="*/ 33 h 41"/>
                <a:gd name="T22" fmla="*/ 4 w 44"/>
                <a:gd name="T23" fmla="*/ 3 h 41"/>
                <a:gd name="T24" fmla="*/ 5 w 44"/>
                <a:gd name="T25" fmla="*/ 0 h 41"/>
                <a:gd name="T26" fmla="*/ 7 w 44"/>
                <a:gd name="T27" fmla="*/ 2 h 41"/>
                <a:gd name="T28" fmla="*/ 24 w 44"/>
                <a:gd name="T29" fmla="*/ 20 h 41"/>
                <a:gd name="T30" fmla="*/ 37 w 44"/>
                <a:gd name="T31" fmla="*/ 33 h 41"/>
                <a:gd name="T32" fmla="*/ 36 w 44"/>
                <a:gd name="T33" fmla="*/ 7 h 41"/>
                <a:gd name="T34" fmla="*/ 34 w 44"/>
                <a:gd name="T35" fmla="*/ 2 h 41"/>
                <a:gd name="T36" fmla="*/ 32 w 44"/>
                <a:gd name="T37" fmla="*/ 2 h 41"/>
                <a:gd name="T38" fmla="*/ 31 w 44"/>
                <a:gd name="T39" fmla="*/ 1 h 41"/>
                <a:gd name="T40" fmla="*/ 32 w 44"/>
                <a:gd name="T41" fmla="*/ 1 h 41"/>
                <a:gd name="T42" fmla="*/ 38 w 44"/>
                <a:gd name="T43" fmla="*/ 1 h 41"/>
                <a:gd name="T44" fmla="*/ 43 w 44"/>
                <a:gd name="T45" fmla="*/ 1 h 41"/>
                <a:gd name="T46" fmla="*/ 44 w 44"/>
                <a:gd name="T47" fmla="*/ 1 h 41"/>
                <a:gd name="T48" fmla="*/ 43 w 44"/>
                <a:gd name="T49" fmla="*/ 2 h 41"/>
                <a:gd name="T50" fmla="*/ 42 w 44"/>
                <a:gd name="T51" fmla="*/ 2 h 41"/>
                <a:gd name="T52" fmla="*/ 40 w 44"/>
                <a:gd name="T53" fmla="*/ 7 h 41"/>
                <a:gd name="T54" fmla="*/ 40 w 44"/>
                <a:gd name="T55" fmla="*/ 37 h 41"/>
                <a:gd name="T56" fmla="*/ 39 w 44"/>
                <a:gd name="T57" fmla="*/ 41 h 41"/>
                <a:gd name="T58" fmla="*/ 35 w 44"/>
                <a:gd name="T59" fmla="*/ 38 h 41"/>
                <a:gd name="T60" fmla="*/ 21 w 44"/>
                <a:gd name="T61" fmla="*/ 24 h 41"/>
                <a:gd name="T62" fmla="*/ 7 w 44"/>
                <a:gd name="T63" fmla="*/ 9 h 41"/>
                <a:gd name="T64" fmla="*/ 7 w 44"/>
                <a:gd name="T65"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1">
                  <a:moveTo>
                    <a:pt x="7" y="34"/>
                  </a:moveTo>
                  <a:cubicBezTo>
                    <a:pt x="8" y="38"/>
                    <a:pt x="8" y="39"/>
                    <a:pt x="10" y="40"/>
                  </a:cubicBezTo>
                  <a:cubicBezTo>
                    <a:pt x="10" y="40"/>
                    <a:pt x="12" y="40"/>
                    <a:pt x="12" y="40"/>
                  </a:cubicBezTo>
                  <a:cubicBezTo>
                    <a:pt x="12" y="40"/>
                    <a:pt x="13" y="40"/>
                    <a:pt x="13" y="40"/>
                  </a:cubicBezTo>
                  <a:cubicBezTo>
                    <a:pt x="13" y="41"/>
                    <a:pt x="12" y="41"/>
                    <a:pt x="12" y="41"/>
                  </a:cubicBezTo>
                  <a:cubicBezTo>
                    <a:pt x="9" y="41"/>
                    <a:pt x="6" y="41"/>
                    <a:pt x="6" y="41"/>
                  </a:cubicBezTo>
                  <a:cubicBezTo>
                    <a:pt x="5" y="41"/>
                    <a:pt x="3" y="41"/>
                    <a:pt x="1" y="41"/>
                  </a:cubicBezTo>
                  <a:cubicBezTo>
                    <a:pt x="0" y="41"/>
                    <a:pt x="0" y="41"/>
                    <a:pt x="0" y="40"/>
                  </a:cubicBezTo>
                  <a:cubicBezTo>
                    <a:pt x="0" y="40"/>
                    <a:pt x="0" y="40"/>
                    <a:pt x="0" y="40"/>
                  </a:cubicBezTo>
                  <a:cubicBezTo>
                    <a:pt x="1" y="40"/>
                    <a:pt x="2" y="40"/>
                    <a:pt x="2" y="40"/>
                  </a:cubicBezTo>
                  <a:cubicBezTo>
                    <a:pt x="4" y="39"/>
                    <a:pt x="4" y="38"/>
                    <a:pt x="4" y="33"/>
                  </a:cubicBezTo>
                  <a:cubicBezTo>
                    <a:pt x="4" y="3"/>
                    <a:pt x="4" y="3"/>
                    <a:pt x="4" y="3"/>
                  </a:cubicBezTo>
                  <a:cubicBezTo>
                    <a:pt x="4" y="1"/>
                    <a:pt x="4" y="0"/>
                    <a:pt x="5" y="0"/>
                  </a:cubicBezTo>
                  <a:cubicBezTo>
                    <a:pt x="5" y="0"/>
                    <a:pt x="6" y="1"/>
                    <a:pt x="7" y="2"/>
                  </a:cubicBezTo>
                  <a:cubicBezTo>
                    <a:pt x="8" y="3"/>
                    <a:pt x="16" y="11"/>
                    <a:pt x="24" y="20"/>
                  </a:cubicBezTo>
                  <a:cubicBezTo>
                    <a:pt x="29" y="25"/>
                    <a:pt x="35" y="32"/>
                    <a:pt x="37" y="33"/>
                  </a:cubicBezTo>
                  <a:cubicBezTo>
                    <a:pt x="36" y="7"/>
                    <a:pt x="36" y="7"/>
                    <a:pt x="36" y="7"/>
                  </a:cubicBezTo>
                  <a:cubicBezTo>
                    <a:pt x="36" y="4"/>
                    <a:pt x="36" y="3"/>
                    <a:pt x="34" y="2"/>
                  </a:cubicBezTo>
                  <a:cubicBezTo>
                    <a:pt x="33" y="2"/>
                    <a:pt x="32" y="2"/>
                    <a:pt x="32" y="2"/>
                  </a:cubicBezTo>
                  <a:cubicBezTo>
                    <a:pt x="31" y="2"/>
                    <a:pt x="31" y="2"/>
                    <a:pt x="31" y="1"/>
                  </a:cubicBezTo>
                  <a:cubicBezTo>
                    <a:pt x="31" y="1"/>
                    <a:pt x="32" y="1"/>
                    <a:pt x="32" y="1"/>
                  </a:cubicBezTo>
                  <a:cubicBezTo>
                    <a:pt x="35" y="1"/>
                    <a:pt x="37" y="1"/>
                    <a:pt x="38" y="1"/>
                  </a:cubicBezTo>
                  <a:cubicBezTo>
                    <a:pt x="39" y="1"/>
                    <a:pt x="40" y="1"/>
                    <a:pt x="43" y="1"/>
                  </a:cubicBezTo>
                  <a:cubicBezTo>
                    <a:pt x="43" y="1"/>
                    <a:pt x="44" y="1"/>
                    <a:pt x="44" y="1"/>
                  </a:cubicBezTo>
                  <a:cubicBezTo>
                    <a:pt x="44" y="2"/>
                    <a:pt x="43" y="2"/>
                    <a:pt x="43" y="2"/>
                  </a:cubicBezTo>
                  <a:cubicBezTo>
                    <a:pt x="43" y="2"/>
                    <a:pt x="42" y="2"/>
                    <a:pt x="42" y="2"/>
                  </a:cubicBezTo>
                  <a:cubicBezTo>
                    <a:pt x="40" y="2"/>
                    <a:pt x="40" y="4"/>
                    <a:pt x="40" y="7"/>
                  </a:cubicBezTo>
                  <a:cubicBezTo>
                    <a:pt x="40" y="37"/>
                    <a:pt x="40" y="37"/>
                    <a:pt x="40" y="37"/>
                  </a:cubicBezTo>
                  <a:cubicBezTo>
                    <a:pt x="40" y="41"/>
                    <a:pt x="40" y="41"/>
                    <a:pt x="39" y="41"/>
                  </a:cubicBezTo>
                  <a:cubicBezTo>
                    <a:pt x="39" y="41"/>
                    <a:pt x="38" y="41"/>
                    <a:pt x="35" y="38"/>
                  </a:cubicBezTo>
                  <a:cubicBezTo>
                    <a:pt x="34" y="37"/>
                    <a:pt x="27" y="30"/>
                    <a:pt x="21" y="24"/>
                  </a:cubicBezTo>
                  <a:cubicBezTo>
                    <a:pt x="15" y="17"/>
                    <a:pt x="8" y="11"/>
                    <a:pt x="7" y="9"/>
                  </a:cubicBezTo>
                  <a:lnTo>
                    <a:pt x="7" y="3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8" name="Freeform 10"/>
            <p:cNvSpPr>
              <a:spLocks/>
            </p:cNvSpPr>
            <p:nvPr userDrawn="1"/>
          </p:nvSpPr>
          <p:spPr bwMode="auto">
            <a:xfrm>
              <a:off x="4076" y="1086"/>
              <a:ext cx="33" cy="95"/>
            </a:xfrm>
            <a:custGeom>
              <a:avLst/>
              <a:gdLst>
                <a:gd name="T0" fmla="*/ 9 w 14"/>
                <a:gd name="T1" fmla="*/ 25 h 40"/>
                <a:gd name="T2" fmla="*/ 10 w 14"/>
                <a:gd name="T3" fmla="*/ 36 h 40"/>
                <a:gd name="T4" fmla="*/ 11 w 14"/>
                <a:gd name="T5" fmla="*/ 39 h 40"/>
                <a:gd name="T6" fmla="*/ 14 w 14"/>
                <a:gd name="T7" fmla="*/ 39 h 40"/>
                <a:gd name="T8" fmla="*/ 14 w 14"/>
                <a:gd name="T9" fmla="*/ 39 h 40"/>
                <a:gd name="T10" fmla="*/ 14 w 14"/>
                <a:gd name="T11" fmla="*/ 40 h 40"/>
                <a:gd name="T12" fmla="*/ 7 w 14"/>
                <a:gd name="T13" fmla="*/ 40 h 40"/>
                <a:gd name="T14" fmla="*/ 1 w 14"/>
                <a:gd name="T15" fmla="*/ 40 h 40"/>
                <a:gd name="T16" fmla="*/ 0 w 14"/>
                <a:gd name="T17" fmla="*/ 39 h 40"/>
                <a:gd name="T18" fmla="*/ 1 w 14"/>
                <a:gd name="T19" fmla="*/ 39 h 40"/>
                <a:gd name="T20" fmla="*/ 3 w 14"/>
                <a:gd name="T21" fmla="*/ 39 h 40"/>
                <a:gd name="T22" fmla="*/ 4 w 14"/>
                <a:gd name="T23" fmla="*/ 36 h 40"/>
                <a:gd name="T24" fmla="*/ 4 w 14"/>
                <a:gd name="T25" fmla="*/ 25 h 40"/>
                <a:gd name="T26" fmla="*/ 4 w 14"/>
                <a:gd name="T27" fmla="*/ 15 h 40"/>
                <a:gd name="T28" fmla="*/ 4 w 14"/>
                <a:gd name="T29" fmla="*/ 4 h 40"/>
                <a:gd name="T30" fmla="*/ 2 w 14"/>
                <a:gd name="T31" fmla="*/ 1 h 40"/>
                <a:gd name="T32" fmla="*/ 1 w 14"/>
                <a:gd name="T33" fmla="*/ 1 h 40"/>
                <a:gd name="T34" fmla="*/ 0 w 14"/>
                <a:gd name="T35" fmla="*/ 1 h 40"/>
                <a:gd name="T36" fmla="*/ 1 w 14"/>
                <a:gd name="T37" fmla="*/ 0 h 40"/>
                <a:gd name="T38" fmla="*/ 7 w 14"/>
                <a:gd name="T39" fmla="*/ 0 h 40"/>
                <a:gd name="T40" fmla="*/ 12 w 14"/>
                <a:gd name="T41" fmla="*/ 0 h 40"/>
                <a:gd name="T42" fmla="*/ 13 w 14"/>
                <a:gd name="T43" fmla="*/ 1 h 40"/>
                <a:gd name="T44" fmla="*/ 13 w 14"/>
                <a:gd name="T45" fmla="*/ 1 h 40"/>
                <a:gd name="T46" fmla="*/ 11 w 14"/>
                <a:gd name="T47" fmla="*/ 1 h 40"/>
                <a:gd name="T48" fmla="*/ 9 w 14"/>
                <a:gd name="T49" fmla="*/ 4 h 40"/>
                <a:gd name="T50" fmla="*/ 9 w 14"/>
                <a:gd name="T51" fmla="*/ 15 h 40"/>
                <a:gd name="T52" fmla="*/ 9 w 14"/>
                <a:gd name="T5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40">
                  <a:moveTo>
                    <a:pt x="9" y="25"/>
                  </a:moveTo>
                  <a:cubicBezTo>
                    <a:pt x="9" y="30"/>
                    <a:pt x="9" y="34"/>
                    <a:pt x="10" y="36"/>
                  </a:cubicBezTo>
                  <a:cubicBezTo>
                    <a:pt x="10" y="37"/>
                    <a:pt x="10" y="38"/>
                    <a:pt x="11" y="39"/>
                  </a:cubicBezTo>
                  <a:cubicBezTo>
                    <a:pt x="12" y="39"/>
                    <a:pt x="13" y="39"/>
                    <a:pt x="14" y="39"/>
                  </a:cubicBezTo>
                  <a:cubicBezTo>
                    <a:pt x="14" y="39"/>
                    <a:pt x="14" y="39"/>
                    <a:pt x="14" y="39"/>
                  </a:cubicBezTo>
                  <a:cubicBezTo>
                    <a:pt x="14" y="40"/>
                    <a:pt x="14" y="40"/>
                    <a:pt x="14" y="40"/>
                  </a:cubicBezTo>
                  <a:cubicBezTo>
                    <a:pt x="11" y="40"/>
                    <a:pt x="7" y="40"/>
                    <a:pt x="7" y="40"/>
                  </a:cubicBezTo>
                  <a:cubicBezTo>
                    <a:pt x="6" y="40"/>
                    <a:pt x="3" y="40"/>
                    <a:pt x="1" y="40"/>
                  </a:cubicBezTo>
                  <a:cubicBezTo>
                    <a:pt x="1" y="40"/>
                    <a:pt x="0" y="40"/>
                    <a:pt x="0" y="39"/>
                  </a:cubicBezTo>
                  <a:cubicBezTo>
                    <a:pt x="0" y="39"/>
                    <a:pt x="1" y="39"/>
                    <a:pt x="1" y="39"/>
                  </a:cubicBezTo>
                  <a:cubicBezTo>
                    <a:pt x="1" y="39"/>
                    <a:pt x="2" y="39"/>
                    <a:pt x="3" y="39"/>
                  </a:cubicBezTo>
                  <a:cubicBezTo>
                    <a:pt x="4" y="38"/>
                    <a:pt x="4" y="37"/>
                    <a:pt x="4" y="36"/>
                  </a:cubicBezTo>
                  <a:cubicBezTo>
                    <a:pt x="4" y="34"/>
                    <a:pt x="4" y="30"/>
                    <a:pt x="4" y="25"/>
                  </a:cubicBezTo>
                  <a:cubicBezTo>
                    <a:pt x="4" y="15"/>
                    <a:pt x="4" y="15"/>
                    <a:pt x="4" y="15"/>
                  </a:cubicBezTo>
                  <a:cubicBezTo>
                    <a:pt x="4" y="7"/>
                    <a:pt x="4" y="6"/>
                    <a:pt x="4" y="4"/>
                  </a:cubicBezTo>
                  <a:cubicBezTo>
                    <a:pt x="4" y="2"/>
                    <a:pt x="4" y="1"/>
                    <a:pt x="2" y="1"/>
                  </a:cubicBezTo>
                  <a:cubicBezTo>
                    <a:pt x="2" y="1"/>
                    <a:pt x="1" y="1"/>
                    <a:pt x="1" y="1"/>
                  </a:cubicBezTo>
                  <a:cubicBezTo>
                    <a:pt x="1" y="1"/>
                    <a:pt x="0" y="1"/>
                    <a:pt x="0" y="1"/>
                  </a:cubicBezTo>
                  <a:cubicBezTo>
                    <a:pt x="0" y="0"/>
                    <a:pt x="1" y="0"/>
                    <a:pt x="1" y="0"/>
                  </a:cubicBezTo>
                  <a:cubicBezTo>
                    <a:pt x="3" y="0"/>
                    <a:pt x="6" y="0"/>
                    <a:pt x="7" y="0"/>
                  </a:cubicBezTo>
                  <a:cubicBezTo>
                    <a:pt x="7" y="0"/>
                    <a:pt x="11" y="0"/>
                    <a:pt x="12" y="0"/>
                  </a:cubicBezTo>
                  <a:cubicBezTo>
                    <a:pt x="13" y="0"/>
                    <a:pt x="13" y="0"/>
                    <a:pt x="13" y="1"/>
                  </a:cubicBezTo>
                  <a:cubicBezTo>
                    <a:pt x="13" y="1"/>
                    <a:pt x="13" y="1"/>
                    <a:pt x="13" y="1"/>
                  </a:cubicBezTo>
                  <a:cubicBezTo>
                    <a:pt x="12" y="1"/>
                    <a:pt x="12" y="1"/>
                    <a:pt x="11" y="1"/>
                  </a:cubicBezTo>
                  <a:cubicBezTo>
                    <a:pt x="10" y="1"/>
                    <a:pt x="9" y="2"/>
                    <a:pt x="9" y="4"/>
                  </a:cubicBezTo>
                  <a:cubicBezTo>
                    <a:pt x="9" y="6"/>
                    <a:pt x="9" y="7"/>
                    <a:pt x="9" y="15"/>
                  </a:cubicBezTo>
                  <a:lnTo>
                    <a:pt x="9" y="2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9" name="Freeform 11"/>
            <p:cNvSpPr>
              <a:spLocks/>
            </p:cNvSpPr>
            <p:nvPr userDrawn="1"/>
          </p:nvSpPr>
          <p:spPr bwMode="auto">
            <a:xfrm>
              <a:off x="4128" y="1084"/>
              <a:ext cx="52" cy="99"/>
            </a:xfrm>
            <a:custGeom>
              <a:avLst/>
              <a:gdLst>
                <a:gd name="T0" fmla="*/ 1 w 22"/>
                <a:gd name="T1" fmla="*/ 40 h 42"/>
                <a:gd name="T2" fmla="*/ 0 w 22"/>
                <a:gd name="T3" fmla="*/ 38 h 42"/>
                <a:gd name="T4" fmla="*/ 0 w 22"/>
                <a:gd name="T5" fmla="*/ 33 h 42"/>
                <a:gd name="T6" fmla="*/ 0 w 22"/>
                <a:gd name="T7" fmla="*/ 32 h 42"/>
                <a:gd name="T8" fmla="*/ 1 w 22"/>
                <a:gd name="T9" fmla="*/ 32 h 42"/>
                <a:gd name="T10" fmla="*/ 1 w 22"/>
                <a:gd name="T11" fmla="*/ 34 h 42"/>
                <a:gd name="T12" fmla="*/ 10 w 22"/>
                <a:gd name="T13" fmla="*/ 39 h 42"/>
                <a:gd name="T14" fmla="*/ 18 w 22"/>
                <a:gd name="T15" fmla="*/ 32 h 42"/>
                <a:gd name="T16" fmla="*/ 11 w 22"/>
                <a:gd name="T17" fmla="*/ 23 h 42"/>
                <a:gd name="T18" fmla="*/ 9 w 22"/>
                <a:gd name="T19" fmla="*/ 21 h 42"/>
                <a:gd name="T20" fmla="*/ 1 w 22"/>
                <a:gd name="T21" fmla="*/ 10 h 42"/>
                <a:gd name="T22" fmla="*/ 13 w 22"/>
                <a:gd name="T23" fmla="*/ 0 h 42"/>
                <a:gd name="T24" fmla="*/ 18 w 22"/>
                <a:gd name="T25" fmla="*/ 1 h 42"/>
                <a:gd name="T26" fmla="*/ 20 w 22"/>
                <a:gd name="T27" fmla="*/ 1 h 42"/>
                <a:gd name="T28" fmla="*/ 21 w 22"/>
                <a:gd name="T29" fmla="*/ 2 h 42"/>
                <a:gd name="T30" fmla="*/ 21 w 22"/>
                <a:gd name="T31" fmla="*/ 7 h 42"/>
                <a:gd name="T32" fmla="*/ 20 w 22"/>
                <a:gd name="T33" fmla="*/ 8 h 42"/>
                <a:gd name="T34" fmla="*/ 20 w 22"/>
                <a:gd name="T35" fmla="*/ 8 h 42"/>
                <a:gd name="T36" fmla="*/ 19 w 22"/>
                <a:gd name="T37" fmla="*/ 5 h 42"/>
                <a:gd name="T38" fmla="*/ 12 w 22"/>
                <a:gd name="T39" fmla="*/ 2 h 42"/>
                <a:gd name="T40" fmla="*/ 5 w 22"/>
                <a:gd name="T41" fmla="*/ 8 h 42"/>
                <a:gd name="T42" fmla="*/ 12 w 22"/>
                <a:gd name="T43" fmla="*/ 17 h 42"/>
                <a:gd name="T44" fmla="*/ 13 w 22"/>
                <a:gd name="T45" fmla="*/ 18 h 42"/>
                <a:gd name="T46" fmla="*/ 22 w 22"/>
                <a:gd name="T47" fmla="*/ 31 h 42"/>
                <a:gd name="T48" fmla="*/ 17 w 22"/>
                <a:gd name="T49" fmla="*/ 40 h 42"/>
                <a:gd name="T50" fmla="*/ 8 w 22"/>
                <a:gd name="T51" fmla="*/ 42 h 42"/>
                <a:gd name="T52" fmla="*/ 1 w 22"/>
                <a:gd name="T53"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42">
                  <a:moveTo>
                    <a:pt x="1" y="40"/>
                  </a:moveTo>
                  <a:cubicBezTo>
                    <a:pt x="0" y="40"/>
                    <a:pt x="0" y="40"/>
                    <a:pt x="0" y="38"/>
                  </a:cubicBezTo>
                  <a:cubicBezTo>
                    <a:pt x="0" y="36"/>
                    <a:pt x="0" y="33"/>
                    <a:pt x="0" y="33"/>
                  </a:cubicBezTo>
                  <a:cubicBezTo>
                    <a:pt x="0" y="32"/>
                    <a:pt x="0" y="32"/>
                    <a:pt x="0" y="32"/>
                  </a:cubicBezTo>
                  <a:cubicBezTo>
                    <a:pt x="1" y="32"/>
                    <a:pt x="1" y="32"/>
                    <a:pt x="1" y="32"/>
                  </a:cubicBezTo>
                  <a:cubicBezTo>
                    <a:pt x="1" y="33"/>
                    <a:pt x="1" y="33"/>
                    <a:pt x="1" y="34"/>
                  </a:cubicBezTo>
                  <a:cubicBezTo>
                    <a:pt x="2" y="38"/>
                    <a:pt x="6" y="39"/>
                    <a:pt x="10" y="39"/>
                  </a:cubicBezTo>
                  <a:cubicBezTo>
                    <a:pt x="15" y="39"/>
                    <a:pt x="18" y="36"/>
                    <a:pt x="18" y="32"/>
                  </a:cubicBezTo>
                  <a:cubicBezTo>
                    <a:pt x="18" y="29"/>
                    <a:pt x="16" y="27"/>
                    <a:pt x="11" y="23"/>
                  </a:cubicBezTo>
                  <a:cubicBezTo>
                    <a:pt x="9" y="21"/>
                    <a:pt x="9" y="21"/>
                    <a:pt x="9" y="21"/>
                  </a:cubicBezTo>
                  <a:cubicBezTo>
                    <a:pt x="3" y="17"/>
                    <a:pt x="1" y="14"/>
                    <a:pt x="1" y="10"/>
                  </a:cubicBezTo>
                  <a:cubicBezTo>
                    <a:pt x="1" y="4"/>
                    <a:pt x="6" y="0"/>
                    <a:pt x="13" y="0"/>
                  </a:cubicBezTo>
                  <a:cubicBezTo>
                    <a:pt x="15" y="0"/>
                    <a:pt x="17" y="1"/>
                    <a:pt x="18" y="1"/>
                  </a:cubicBezTo>
                  <a:cubicBezTo>
                    <a:pt x="20" y="1"/>
                    <a:pt x="20" y="1"/>
                    <a:pt x="20" y="1"/>
                  </a:cubicBezTo>
                  <a:cubicBezTo>
                    <a:pt x="21" y="1"/>
                    <a:pt x="21" y="1"/>
                    <a:pt x="21" y="2"/>
                  </a:cubicBezTo>
                  <a:cubicBezTo>
                    <a:pt x="21" y="2"/>
                    <a:pt x="21" y="4"/>
                    <a:pt x="21" y="7"/>
                  </a:cubicBezTo>
                  <a:cubicBezTo>
                    <a:pt x="21" y="8"/>
                    <a:pt x="21" y="8"/>
                    <a:pt x="20" y="8"/>
                  </a:cubicBezTo>
                  <a:cubicBezTo>
                    <a:pt x="20" y="8"/>
                    <a:pt x="20" y="8"/>
                    <a:pt x="20" y="8"/>
                  </a:cubicBezTo>
                  <a:cubicBezTo>
                    <a:pt x="20" y="7"/>
                    <a:pt x="19" y="6"/>
                    <a:pt x="19" y="5"/>
                  </a:cubicBezTo>
                  <a:cubicBezTo>
                    <a:pt x="19" y="4"/>
                    <a:pt x="17" y="2"/>
                    <a:pt x="12" y="2"/>
                  </a:cubicBezTo>
                  <a:cubicBezTo>
                    <a:pt x="8" y="2"/>
                    <a:pt x="5" y="4"/>
                    <a:pt x="5" y="8"/>
                  </a:cubicBezTo>
                  <a:cubicBezTo>
                    <a:pt x="5" y="11"/>
                    <a:pt x="6" y="13"/>
                    <a:pt x="12" y="17"/>
                  </a:cubicBezTo>
                  <a:cubicBezTo>
                    <a:pt x="13" y="18"/>
                    <a:pt x="13" y="18"/>
                    <a:pt x="13" y="18"/>
                  </a:cubicBezTo>
                  <a:cubicBezTo>
                    <a:pt x="20" y="23"/>
                    <a:pt x="22" y="26"/>
                    <a:pt x="22" y="31"/>
                  </a:cubicBezTo>
                  <a:cubicBezTo>
                    <a:pt x="22" y="34"/>
                    <a:pt x="21" y="37"/>
                    <a:pt x="17" y="40"/>
                  </a:cubicBezTo>
                  <a:cubicBezTo>
                    <a:pt x="15" y="41"/>
                    <a:pt x="11" y="42"/>
                    <a:pt x="8" y="42"/>
                  </a:cubicBezTo>
                  <a:cubicBezTo>
                    <a:pt x="6" y="42"/>
                    <a:pt x="3" y="41"/>
                    <a:pt x="1" y="4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0" name="Freeform 12"/>
            <p:cNvSpPr>
              <a:spLocks/>
            </p:cNvSpPr>
            <p:nvPr userDrawn="1"/>
          </p:nvSpPr>
          <p:spPr bwMode="auto">
            <a:xfrm>
              <a:off x="4194" y="1084"/>
              <a:ext cx="83" cy="97"/>
            </a:xfrm>
            <a:custGeom>
              <a:avLst/>
              <a:gdLst>
                <a:gd name="T0" fmla="*/ 20 w 35"/>
                <a:gd name="T1" fmla="*/ 26 h 41"/>
                <a:gd name="T2" fmla="*/ 20 w 35"/>
                <a:gd name="T3" fmla="*/ 37 h 41"/>
                <a:gd name="T4" fmla="*/ 22 w 35"/>
                <a:gd name="T5" fmla="*/ 40 h 41"/>
                <a:gd name="T6" fmla="*/ 25 w 35"/>
                <a:gd name="T7" fmla="*/ 40 h 41"/>
                <a:gd name="T8" fmla="*/ 25 w 35"/>
                <a:gd name="T9" fmla="*/ 40 h 41"/>
                <a:gd name="T10" fmla="*/ 24 w 35"/>
                <a:gd name="T11" fmla="*/ 41 h 41"/>
                <a:gd name="T12" fmla="*/ 18 w 35"/>
                <a:gd name="T13" fmla="*/ 41 h 41"/>
                <a:gd name="T14" fmla="*/ 12 w 35"/>
                <a:gd name="T15" fmla="*/ 41 h 41"/>
                <a:gd name="T16" fmla="*/ 11 w 35"/>
                <a:gd name="T17" fmla="*/ 40 h 41"/>
                <a:gd name="T18" fmla="*/ 12 w 35"/>
                <a:gd name="T19" fmla="*/ 40 h 41"/>
                <a:gd name="T20" fmla="*/ 13 w 35"/>
                <a:gd name="T21" fmla="*/ 40 h 41"/>
                <a:gd name="T22" fmla="*/ 15 w 35"/>
                <a:gd name="T23" fmla="*/ 37 h 41"/>
                <a:gd name="T24" fmla="*/ 15 w 35"/>
                <a:gd name="T25" fmla="*/ 26 h 41"/>
                <a:gd name="T26" fmla="*/ 15 w 35"/>
                <a:gd name="T27" fmla="*/ 4 h 41"/>
                <a:gd name="T28" fmla="*/ 7 w 35"/>
                <a:gd name="T29" fmla="*/ 4 h 41"/>
                <a:gd name="T30" fmla="*/ 2 w 35"/>
                <a:gd name="T31" fmla="*/ 5 h 41"/>
                <a:gd name="T32" fmla="*/ 1 w 35"/>
                <a:gd name="T33" fmla="*/ 7 h 41"/>
                <a:gd name="T34" fmla="*/ 0 w 35"/>
                <a:gd name="T35" fmla="*/ 7 h 41"/>
                <a:gd name="T36" fmla="*/ 0 w 35"/>
                <a:gd name="T37" fmla="*/ 7 h 41"/>
                <a:gd name="T38" fmla="*/ 1 w 35"/>
                <a:gd name="T39" fmla="*/ 1 h 41"/>
                <a:gd name="T40" fmla="*/ 2 w 35"/>
                <a:gd name="T41" fmla="*/ 0 h 41"/>
                <a:gd name="T42" fmla="*/ 4 w 35"/>
                <a:gd name="T43" fmla="*/ 1 h 41"/>
                <a:gd name="T44" fmla="*/ 8 w 35"/>
                <a:gd name="T45" fmla="*/ 1 h 41"/>
                <a:gd name="T46" fmla="*/ 29 w 35"/>
                <a:gd name="T47" fmla="*/ 1 h 41"/>
                <a:gd name="T48" fmla="*/ 33 w 35"/>
                <a:gd name="T49" fmla="*/ 1 h 41"/>
                <a:gd name="T50" fmla="*/ 34 w 35"/>
                <a:gd name="T51" fmla="*/ 1 h 41"/>
                <a:gd name="T52" fmla="*/ 35 w 35"/>
                <a:gd name="T53" fmla="*/ 1 h 41"/>
                <a:gd name="T54" fmla="*/ 34 w 35"/>
                <a:gd name="T55" fmla="*/ 7 h 41"/>
                <a:gd name="T56" fmla="*/ 34 w 35"/>
                <a:gd name="T57" fmla="*/ 8 h 41"/>
                <a:gd name="T58" fmla="*/ 34 w 35"/>
                <a:gd name="T59" fmla="*/ 7 h 41"/>
                <a:gd name="T60" fmla="*/ 33 w 35"/>
                <a:gd name="T61" fmla="*/ 7 h 41"/>
                <a:gd name="T62" fmla="*/ 27 w 35"/>
                <a:gd name="T63" fmla="*/ 4 h 41"/>
                <a:gd name="T64" fmla="*/ 20 w 35"/>
                <a:gd name="T65" fmla="*/ 4 h 41"/>
                <a:gd name="T66" fmla="*/ 20 w 35"/>
                <a:gd name="T67"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1">
                  <a:moveTo>
                    <a:pt x="20" y="26"/>
                  </a:moveTo>
                  <a:cubicBezTo>
                    <a:pt x="20" y="31"/>
                    <a:pt x="20" y="35"/>
                    <a:pt x="20" y="37"/>
                  </a:cubicBezTo>
                  <a:cubicBezTo>
                    <a:pt x="21" y="38"/>
                    <a:pt x="21" y="39"/>
                    <a:pt x="22" y="40"/>
                  </a:cubicBezTo>
                  <a:cubicBezTo>
                    <a:pt x="23" y="40"/>
                    <a:pt x="24" y="40"/>
                    <a:pt x="25" y="40"/>
                  </a:cubicBezTo>
                  <a:cubicBezTo>
                    <a:pt x="25" y="40"/>
                    <a:pt x="25" y="40"/>
                    <a:pt x="25" y="40"/>
                  </a:cubicBezTo>
                  <a:cubicBezTo>
                    <a:pt x="25" y="41"/>
                    <a:pt x="25" y="41"/>
                    <a:pt x="24" y="41"/>
                  </a:cubicBezTo>
                  <a:cubicBezTo>
                    <a:pt x="22" y="41"/>
                    <a:pt x="18" y="41"/>
                    <a:pt x="18" y="41"/>
                  </a:cubicBezTo>
                  <a:cubicBezTo>
                    <a:pt x="18" y="41"/>
                    <a:pt x="14" y="41"/>
                    <a:pt x="12" y="41"/>
                  </a:cubicBezTo>
                  <a:cubicBezTo>
                    <a:pt x="12" y="41"/>
                    <a:pt x="11" y="41"/>
                    <a:pt x="11" y="40"/>
                  </a:cubicBezTo>
                  <a:cubicBezTo>
                    <a:pt x="11" y="40"/>
                    <a:pt x="11" y="40"/>
                    <a:pt x="12" y="40"/>
                  </a:cubicBezTo>
                  <a:cubicBezTo>
                    <a:pt x="12" y="40"/>
                    <a:pt x="13" y="40"/>
                    <a:pt x="13" y="40"/>
                  </a:cubicBezTo>
                  <a:cubicBezTo>
                    <a:pt x="14" y="40"/>
                    <a:pt x="15" y="38"/>
                    <a:pt x="15" y="37"/>
                  </a:cubicBezTo>
                  <a:cubicBezTo>
                    <a:pt x="15" y="35"/>
                    <a:pt x="15" y="31"/>
                    <a:pt x="15" y="26"/>
                  </a:cubicBezTo>
                  <a:cubicBezTo>
                    <a:pt x="15" y="4"/>
                    <a:pt x="15" y="4"/>
                    <a:pt x="15" y="4"/>
                  </a:cubicBezTo>
                  <a:cubicBezTo>
                    <a:pt x="7" y="4"/>
                    <a:pt x="7" y="4"/>
                    <a:pt x="7" y="4"/>
                  </a:cubicBezTo>
                  <a:cubicBezTo>
                    <a:pt x="4" y="4"/>
                    <a:pt x="3" y="4"/>
                    <a:pt x="2" y="5"/>
                  </a:cubicBezTo>
                  <a:cubicBezTo>
                    <a:pt x="1" y="6"/>
                    <a:pt x="1" y="7"/>
                    <a:pt x="1" y="7"/>
                  </a:cubicBezTo>
                  <a:cubicBezTo>
                    <a:pt x="1" y="7"/>
                    <a:pt x="1" y="7"/>
                    <a:pt x="0" y="7"/>
                  </a:cubicBezTo>
                  <a:cubicBezTo>
                    <a:pt x="0" y="7"/>
                    <a:pt x="0" y="7"/>
                    <a:pt x="0" y="7"/>
                  </a:cubicBezTo>
                  <a:cubicBezTo>
                    <a:pt x="0" y="6"/>
                    <a:pt x="1" y="2"/>
                    <a:pt x="1" y="1"/>
                  </a:cubicBezTo>
                  <a:cubicBezTo>
                    <a:pt x="1" y="1"/>
                    <a:pt x="2" y="0"/>
                    <a:pt x="2" y="0"/>
                  </a:cubicBezTo>
                  <a:cubicBezTo>
                    <a:pt x="2" y="0"/>
                    <a:pt x="3" y="1"/>
                    <a:pt x="4" y="1"/>
                  </a:cubicBezTo>
                  <a:cubicBezTo>
                    <a:pt x="6" y="1"/>
                    <a:pt x="8" y="1"/>
                    <a:pt x="8" y="1"/>
                  </a:cubicBezTo>
                  <a:cubicBezTo>
                    <a:pt x="29" y="1"/>
                    <a:pt x="29" y="1"/>
                    <a:pt x="29" y="1"/>
                  </a:cubicBezTo>
                  <a:cubicBezTo>
                    <a:pt x="31" y="1"/>
                    <a:pt x="32" y="1"/>
                    <a:pt x="33" y="1"/>
                  </a:cubicBezTo>
                  <a:cubicBezTo>
                    <a:pt x="34" y="1"/>
                    <a:pt x="34" y="1"/>
                    <a:pt x="34" y="1"/>
                  </a:cubicBezTo>
                  <a:cubicBezTo>
                    <a:pt x="35" y="1"/>
                    <a:pt x="35" y="1"/>
                    <a:pt x="35" y="1"/>
                  </a:cubicBezTo>
                  <a:cubicBezTo>
                    <a:pt x="35" y="3"/>
                    <a:pt x="34" y="7"/>
                    <a:pt x="34" y="7"/>
                  </a:cubicBezTo>
                  <a:cubicBezTo>
                    <a:pt x="34" y="8"/>
                    <a:pt x="34" y="8"/>
                    <a:pt x="34" y="8"/>
                  </a:cubicBezTo>
                  <a:cubicBezTo>
                    <a:pt x="34" y="8"/>
                    <a:pt x="34" y="8"/>
                    <a:pt x="34" y="7"/>
                  </a:cubicBezTo>
                  <a:cubicBezTo>
                    <a:pt x="33" y="7"/>
                    <a:pt x="33" y="7"/>
                    <a:pt x="33" y="7"/>
                  </a:cubicBezTo>
                  <a:cubicBezTo>
                    <a:pt x="33" y="5"/>
                    <a:pt x="32" y="4"/>
                    <a:pt x="27" y="4"/>
                  </a:cubicBezTo>
                  <a:cubicBezTo>
                    <a:pt x="20" y="4"/>
                    <a:pt x="20" y="4"/>
                    <a:pt x="20" y="4"/>
                  </a:cubicBezTo>
                  <a:lnTo>
                    <a:pt x="20" y="2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1" name="Freeform 13"/>
            <p:cNvSpPr>
              <a:spLocks noEditPoints="1"/>
            </p:cNvSpPr>
            <p:nvPr userDrawn="1"/>
          </p:nvSpPr>
          <p:spPr bwMode="auto">
            <a:xfrm>
              <a:off x="4289" y="1086"/>
              <a:ext cx="97" cy="95"/>
            </a:xfrm>
            <a:custGeom>
              <a:avLst/>
              <a:gdLst>
                <a:gd name="T0" fmla="*/ 5 w 41"/>
                <a:gd name="T1" fmla="*/ 15 h 40"/>
                <a:gd name="T2" fmla="*/ 5 w 41"/>
                <a:gd name="T3" fmla="*/ 4 h 40"/>
                <a:gd name="T4" fmla="*/ 2 w 41"/>
                <a:gd name="T5" fmla="*/ 1 h 40"/>
                <a:gd name="T6" fmla="*/ 0 w 41"/>
                <a:gd name="T7" fmla="*/ 1 h 40"/>
                <a:gd name="T8" fmla="*/ 0 w 41"/>
                <a:gd name="T9" fmla="*/ 1 h 40"/>
                <a:gd name="T10" fmla="*/ 1 w 41"/>
                <a:gd name="T11" fmla="*/ 0 h 40"/>
                <a:gd name="T12" fmla="*/ 7 w 41"/>
                <a:gd name="T13" fmla="*/ 0 h 40"/>
                <a:gd name="T14" fmla="*/ 14 w 41"/>
                <a:gd name="T15" fmla="*/ 0 h 40"/>
                <a:gd name="T16" fmla="*/ 24 w 41"/>
                <a:gd name="T17" fmla="*/ 2 h 40"/>
                <a:gd name="T18" fmla="*/ 28 w 41"/>
                <a:gd name="T19" fmla="*/ 10 h 40"/>
                <a:gd name="T20" fmla="*/ 21 w 41"/>
                <a:gd name="T21" fmla="*/ 22 h 40"/>
                <a:gd name="T22" fmla="*/ 33 w 41"/>
                <a:gd name="T23" fmla="*/ 35 h 40"/>
                <a:gd name="T24" fmla="*/ 39 w 41"/>
                <a:gd name="T25" fmla="*/ 39 h 40"/>
                <a:gd name="T26" fmla="*/ 41 w 41"/>
                <a:gd name="T27" fmla="*/ 39 h 40"/>
                <a:gd name="T28" fmla="*/ 41 w 41"/>
                <a:gd name="T29" fmla="*/ 39 h 40"/>
                <a:gd name="T30" fmla="*/ 40 w 41"/>
                <a:gd name="T31" fmla="*/ 40 h 40"/>
                <a:gd name="T32" fmla="*/ 36 w 41"/>
                <a:gd name="T33" fmla="*/ 40 h 40"/>
                <a:gd name="T34" fmla="*/ 31 w 41"/>
                <a:gd name="T35" fmla="*/ 39 h 40"/>
                <a:gd name="T36" fmla="*/ 23 w 41"/>
                <a:gd name="T37" fmla="*/ 31 h 40"/>
                <a:gd name="T38" fmla="*/ 17 w 41"/>
                <a:gd name="T39" fmla="*/ 23 h 40"/>
                <a:gd name="T40" fmla="*/ 17 w 41"/>
                <a:gd name="T41" fmla="*/ 23 h 40"/>
                <a:gd name="T42" fmla="*/ 10 w 41"/>
                <a:gd name="T43" fmla="*/ 23 h 40"/>
                <a:gd name="T44" fmla="*/ 9 w 41"/>
                <a:gd name="T45" fmla="*/ 23 h 40"/>
                <a:gd name="T46" fmla="*/ 9 w 41"/>
                <a:gd name="T47" fmla="*/ 25 h 40"/>
                <a:gd name="T48" fmla="*/ 10 w 41"/>
                <a:gd name="T49" fmla="*/ 36 h 40"/>
                <a:gd name="T50" fmla="*/ 12 w 41"/>
                <a:gd name="T51" fmla="*/ 39 h 40"/>
                <a:gd name="T52" fmla="*/ 14 w 41"/>
                <a:gd name="T53" fmla="*/ 39 h 40"/>
                <a:gd name="T54" fmla="*/ 15 w 41"/>
                <a:gd name="T55" fmla="*/ 39 h 40"/>
                <a:gd name="T56" fmla="*/ 14 w 41"/>
                <a:gd name="T57" fmla="*/ 40 h 40"/>
                <a:gd name="T58" fmla="*/ 7 w 41"/>
                <a:gd name="T59" fmla="*/ 40 h 40"/>
                <a:gd name="T60" fmla="*/ 2 w 41"/>
                <a:gd name="T61" fmla="*/ 40 h 40"/>
                <a:gd name="T62" fmla="*/ 1 w 41"/>
                <a:gd name="T63" fmla="*/ 39 h 40"/>
                <a:gd name="T64" fmla="*/ 1 w 41"/>
                <a:gd name="T65" fmla="*/ 39 h 40"/>
                <a:gd name="T66" fmla="*/ 3 w 41"/>
                <a:gd name="T67" fmla="*/ 39 h 40"/>
                <a:gd name="T68" fmla="*/ 4 w 41"/>
                <a:gd name="T69" fmla="*/ 36 h 40"/>
                <a:gd name="T70" fmla="*/ 5 w 41"/>
                <a:gd name="T71" fmla="*/ 25 h 40"/>
                <a:gd name="T72" fmla="*/ 5 w 41"/>
                <a:gd name="T73" fmla="*/ 15 h 40"/>
                <a:gd name="T74" fmla="*/ 9 w 41"/>
                <a:gd name="T75" fmla="*/ 20 h 40"/>
                <a:gd name="T76" fmla="*/ 10 w 41"/>
                <a:gd name="T77" fmla="*/ 20 h 40"/>
                <a:gd name="T78" fmla="*/ 16 w 41"/>
                <a:gd name="T79" fmla="*/ 21 h 40"/>
                <a:gd name="T80" fmla="*/ 20 w 41"/>
                <a:gd name="T81" fmla="*/ 20 h 40"/>
                <a:gd name="T82" fmla="*/ 23 w 41"/>
                <a:gd name="T83" fmla="*/ 12 h 40"/>
                <a:gd name="T84" fmla="*/ 14 w 41"/>
                <a:gd name="T85" fmla="*/ 2 h 40"/>
                <a:gd name="T86" fmla="*/ 10 w 41"/>
                <a:gd name="T87" fmla="*/ 2 h 40"/>
                <a:gd name="T88" fmla="*/ 9 w 41"/>
                <a:gd name="T89" fmla="*/ 3 h 40"/>
                <a:gd name="T90" fmla="*/ 9 w 41"/>
                <a:gd name="T9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40">
                  <a:moveTo>
                    <a:pt x="5" y="15"/>
                  </a:moveTo>
                  <a:cubicBezTo>
                    <a:pt x="5" y="7"/>
                    <a:pt x="5" y="6"/>
                    <a:pt x="5" y="4"/>
                  </a:cubicBezTo>
                  <a:cubicBezTo>
                    <a:pt x="4" y="2"/>
                    <a:pt x="4" y="1"/>
                    <a:pt x="2" y="1"/>
                  </a:cubicBezTo>
                  <a:cubicBezTo>
                    <a:pt x="2" y="1"/>
                    <a:pt x="1" y="1"/>
                    <a:pt x="0" y="1"/>
                  </a:cubicBezTo>
                  <a:cubicBezTo>
                    <a:pt x="0" y="1"/>
                    <a:pt x="0" y="1"/>
                    <a:pt x="0" y="1"/>
                  </a:cubicBezTo>
                  <a:cubicBezTo>
                    <a:pt x="0" y="0"/>
                    <a:pt x="0" y="0"/>
                    <a:pt x="1" y="0"/>
                  </a:cubicBezTo>
                  <a:cubicBezTo>
                    <a:pt x="3" y="0"/>
                    <a:pt x="7" y="0"/>
                    <a:pt x="7" y="0"/>
                  </a:cubicBezTo>
                  <a:cubicBezTo>
                    <a:pt x="8" y="0"/>
                    <a:pt x="12" y="0"/>
                    <a:pt x="14" y="0"/>
                  </a:cubicBezTo>
                  <a:cubicBezTo>
                    <a:pt x="18" y="0"/>
                    <a:pt x="21" y="0"/>
                    <a:pt x="24" y="2"/>
                  </a:cubicBezTo>
                  <a:cubicBezTo>
                    <a:pt x="26" y="3"/>
                    <a:pt x="28" y="6"/>
                    <a:pt x="28" y="10"/>
                  </a:cubicBezTo>
                  <a:cubicBezTo>
                    <a:pt x="28" y="13"/>
                    <a:pt x="26" y="17"/>
                    <a:pt x="21" y="22"/>
                  </a:cubicBezTo>
                  <a:cubicBezTo>
                    <a:pt x="26" y="27"/>
                    <a:pt x="30" y="32"/>
                    <a:pt x="33" y="35"/>
                  </a:cubicBezTo>
                  <a:cubicBezTo>
                    <a:pt x="36" y="38"/>
                    <a:pt x="37" y="39"/>
                    <a:pt x="39" y="39"/>
                  </a:cubicBezTo>
                  <a:cubicBezTo>
                    <a:pt x="40" y="39"/>
                    <a:pt x="40" y="39"/>
                    <a:pt x="41" y="39"/>
                  </a:cubicBezTo>
                  <a:cubicBezTo>
                    <a:pt x="41" y="39"/>
                    <a:pt x="41" y="39"/>
                    <a:pt x="41" y="39"/>
                  </a:cubicBezTo>
                  <a:cubicBezTo>
                    <a:pt x="41" y="40"/>
                    <a:pt x="41" y="40"/>
                    <a:pt x="40" y="40"/>
                  </a:cubicBezTo>
                  <a:cubicBezTo>
                    <a:pt x="36" y="40"/>
                    <a:pt x="36" y="40"/>
                    <a:pt x="36" y="40"/>
                  </a:cubicBezTo>
                  <a:cubicBezTo>
                    <a:pt x="33" y="40"/>
                    <a:pt x="32" y="40"/>
                    <a:pt x="31" y="39"/>
                  </a:cubicBezTo>
                  <a:cubicBezTo>
                    <a:pt x="28" y="38"/>
                    <a:pt x="26" y="35"/>
                    <a:pt x="23" y="31"/>
                  </a:cubicBezTo>
                  <a:cubicBezTo>
                    <a:pt x="21" y="28"/>
                    <a:pt x="19" y="25"/>
                    <a:pt x="17" y="23"/>
                  </a:cubicBezTo>
                  <a:cubicBezTo>
                    <a:pt x="17" y="23"/>
                    <a:pt x="17" y="23"/>
                    <a:pt x="17" y="23"/>
                  </a:cubicBezTo>
                  <a:cubicBezTo>
                    <a:pt x="10" y="23"/>
                    <a:pt x="10" y="23"/>
                    <a:pt x="10" y="23"/>
                  </a:cubicBezTo>
                  <a:cubicBezTo>
                    <a:pt x="9" y="23"/>
                    <a:pt x="9" y="23"/>
                    <a:pt x="9" y="23"/>
                  </a:cubicBezTo>
                  <a:cubicBezTo>
                    <a:pt x="9" y="25"/>
                    <a:pt x="9" y="25"/>
                    <a:pt x="9" y="25"/>
                  </a:cubicBezTo>
                  <a:cubicBezTo>
                    <a:pt x="9" y="30"/>
                    <a:pt x="9" y="34"/>
                    <a:pt x="10" y="36"/>
                  </a:cubicBezTo>
                  <a:cubicBezTo>
                    <a:pt x="10" y="37"/>
                    <a:pt x="10" y="38"/>
                    <a:pt x="12" y="39"/>
                  </a:cubicBezTo>
                  <a:cubicBezTo>
                    <a:pt x="13" y="39"/>
                    <a:pt x="14" y="39"/>
                    <a:pt x="14" y="39"/>
                  </a:cubicBezTo>
                  <a:cubicBezTo>
                    <a:pt x="15" y="39"/>
                    <a:pt x="15" y="39"/>
                    <a:pt x="15" y="39"/>
                  </a:cubicBezTo>
                  <a:cubicBezTo>
                    <a:pt x="15" y="40"/>
                    <a:pt x="14" y="40"/>
                    <a:pt x="14" y="40"/>
                  </a:cubicBezTo>
                  <a:cubicBezTo>
                    <a:pt x="11" y="40"/>
                    <a:pt x="7" y="40"/>
                    <a:pt x="7" y="40"/>
                  </a:cubicBezTo>
                  <a:cubicBezTo>
                    <a:pt x="7" y="40"/>
                    <a:pt x="3" y="40"/>
                    <a:pt x="2" y="40"/>
                  </a:cubicBezTo>
                  <a:cubicBezTo>
                    <a:pt x="1" y="40"/>
                    <a:pt x="1" y="40"/>
                    <a:pt x="1" y="39"/>
                  </a:cubicBezTo>
                  <a:cubicBezTo>
                    <a:pt x="1" y="39"/>
                    <a:pt x="1" y="39"/>
                    <a:pt x="1" y="39"/>
                  </a:cubicBezTo>
                  <a:cubicBezTo>
                    <a:pt x="2" y="39"/>
                    <a:pt x="2" y="39"/>
                    <a:pt x="3" y="39"/>
                  </a:cubicBezTo>
                  <a:cubicBezTo>
                    <a:pt x="4" y="38"/>
                    <a:pt x="4" y="37"/>
                    <a:pt x="4" y="36"/>
                  </a:cubicBezTo>
                  <a:cubicBezTo>
                    <a:pt x="5" y="34"/>
                    <a:pt x="5" y="30"/>
                    <a:pt x="5" y="25"/>
                  </a:cubicBezTo>
                  <a:lnTo>
                    <a:pt x="5" y="15"/>
                  </a:lnTo>
                  <a:close/>
                  <a:moveTo>
                    <a:pt x="9" y="20"/>
                  </a:moveTo>
                  <a:cubicBezTo>
                    <a:pt x="9" y="20"/>
                    <a:pt x="9" y="20"/>
                    <a:pt x="10" y="20"/>
                  </a:cubicBezTo>
                  <a:cubicBezTo>
                    <a:pt x="11" y="21"/>
                    <a:pt x="13" y="21"/>
                    <a:pt x="16" y="21"/>
                  </a:cubicBezTo>
                  <a:cubicBezTo>
                    <a:pt x="17" y="21"/>
                    <a:pt x="19" y="21"/>
                    <a:pt x="20" y="20"/>
                  </a:cubicBezTo>
                  <a:cubicBezTo>
                    <a:pt x="22" y="19"/>
                    <a:pt x="23" y="16"/>
                    <a:pt x="23" y="12"/>
                  </a:cubicBezTo>
                  <a:cubicBezTo>
                    <a:pt x="23" y="6"/>
                    <a:pt x="20" y="2"/>
                    <a:pt x="14" y="2"/>
                  </a:cubicBezTo>
                  <a:cubicBezTo>
                    <a:pt x="12" y="2"/>
                    <a:pt x="10" y="2"/>
                    <a:pt x="10" y="2"/>
                  </a:cubicBezTo>
                  <a:cubicBezTo>
                    <a:pt x="10" y="2"/>
                    <a:pt x="9" y="3"/>
                    <a:pt x="9" y="3"/>
                  </a:cubicBezTo>
                  <a:lnTo>
                    <a:pt x="9" y="2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2" name="Freeform 14"/>
            <p:cNvSpPr>
              <a:spLocks/>
            </p:cNvSpPr>
            <p:nvPr userDrawn="1"/>
          </p:nvSpPr>
          <p:spPr bwMode="auto">
            <a:xfrm>
              <a:off x="4369" y="1086"/>
              <a:ext cx="93" cy="95"/>
            </a:xfrm>
            <a:custGeom>
              <a:avLst/>
              <a:gdLst>
                <a:gd name="T0" fmla="*/ 17 w 39"/>
                <a:gd name="T1" fmla="*/ 26 h 40"/>
                <a:gd name="T2" fmla="*/ 16 w 39"/>
                <a:gd name="T3" fmla="*/ 21 h 40"/>
                <a:gd name="T4" fmla="*/ 6 w 39"/>
                <a:gd name="T5" fmla="*/ 6 h 40"/>
                <a:gd name="T6" fmla="*/ 3 w 39"/>
                <a:gd name="T7" fmla="*/ 2 h 40"/>
                <a:gd name="T8" fmla="*/ 0 w 39"/>
                <a:gd name="T9" fmla="*/ 1 h 40"/>
                <a:gd name="T10" fmla="*/ 0 w 39"/>
                <a:gd name="T11" fmla="*/ 0 h 40"/>
                <a:gd name="T12" fmla="*/ 1 w 39"/>
                <a:gd name="T13" fmla="*/ 0 h 40"/>
                <a:gd name="T14" fmla="*/ 6 w 39"/>
                <a:gd name="T15" fmla="*/ 0 h 40"/>
                <a:gd name="T16" fmla="*/ 11 w 39"/>
                <a:gd name="T17" fmla="*/ 0 h 40"/>
                <a:gd name="T18" fmla="*/ 11 w 39"/>
                <a:gd name="T19" fmla="*/ 0 h 40"/>
                <a:gd name="T20" fmla="*/ 11 w 39"/>
                <a:gd name="T21" fmla="*/ 1 h 40"/>
                <a:gd name="T22" fmla="*/ 10 w 39"/>
                <a:gd name="T23" fmla="*/ 2 h 40"/>
                <a:gd name="T24" fmla="*/ 11 w 39"/>
                <a:gd name="T25" fmla="*/ 4 h 40"/>
                <a:gd name="T26" fmla="*/ 20 w 39"/>
                <a:gd name="T27" fmla="*/ 20 h 40"/>
                <a:gd name="T28" fmla="*/ 29 w 39"/>
                <a:gd name="T29" fmla="*/ 5 h 40"/>
                <a:gd name="T30" fmla="*/ 30 w 39"/>
                <a:gd name="T31" fmla="*/ 2 h 40"/>
                <a:gd name="T32" fmla="*/ 29 w 39"/>
                <a:gd name="T33" fmla="*/ 1 h 40"/>
                <a:gd name="T34" fmla="*/ 29 w 39"/>
                <a:gd name="T35" fmla="*/ 0 h 40"/>
                <a:gd name="T36" fmla="*/ 29 w 39"/>
                <a:gd name="T37" fmla="*/ 0 h 40"/>
                <a:gd name="T38" fmla="*/ 33 w 39"/>
                <a:gd name="T39" fmla="*/ 0 h 40"/>
                <a:gd name="T40" fmla="*/ 39 w 39"/>
                <a:gd name="T41" fmla="*/ 0 h 40"/>
                <a:gd name="T42" fmla="*/ 39 w 39"/>
                <a:gd name="T43" fmla="*/ 0 h 40"/>
                <a:gd name="T44" fmla="*/ 39 w 39"/>
                <a:gd name="T45" fmla="*/ 1 h 40"/>
                <a:gd name="T46" fmla="*/ 36 w 39"/>
                <a:gd name="T47" fmla="*/ 2 h 40"/>
                <a:gd name="T48" fmla="*/ 33 w 39"/>
                <a:gd name="T49" fmla="*/ 4 h 40"/>
                <a:gd name="T50" fmla="*/ 23 w 39"/>
                <a:gd name="T51" fmla="*/ 21 h 40"/>
                <a:gd name="T52" fmla="*/ 22 w 39"/>
                <a:gd name="T53" fmla="*/ 26 h 40"/>
                <a:gd name="T54" fmla="*/ 22 w 39"/>
                <a:gd name="T55" fmla="*/ 31 h 40"/>
                <a:gd name="T56" fmla="*/ 22 w 39"/>
                <a:gd name="T57" fmla="*/ 36 h 40"/>
                <a:gd name="T58" fmla="*/ 24 w 39"/>
                <a:gd name="T59" fmla="*/ 39 h 40"/>
                <a:gd name="T60" fmla="*/ 27 w 39"/>
                <a:gd name="T61" fmla="*/ 39 h 40"/>
                <a:gd name="T62" fmla="*/ 27 w 39"/>
                <a:gd name="T63" fmla="*/ 39 h 40"/>
                <a:gd name="T64" fmla="*/ 26 w 39"/>
                <a:gd name="T65" fmla="*/ 40 h 40"/>
                <a:gd name="T66" fmla="*/ 20 w 39"/>
                <a:gd name="T67" fmla="*/ 40 h 40"/>
                <a:gd name="T68" fmla="*/ 14 w 39"/>
                <a:gd name="T69" fmla="*/ 40 h 40"/>
                <a:gd name="T70" fmla="*/ 13 w 39"/>
                <a:gd name="T71" fmla="*/ 39 h 40"/>
                <a:gd name="T72" fmla="*/ 14 w 39"/>
                <a:gd name="T73" fmla="*/ 39 h 40"/>
                <a:gd name="T74" fmla="*/ 15 w 39"/>
                <a:gd name="T75" fmla="*/ 39 h 40"/>
                <a:gd name="T76" fmla="*/ 17 w 39"/>
                <a:gd name="T77" fmla="*/ 36 h 40"/>
                <a:gd name="T78" fmla="*/ 17 w 39"/>
                <a:gd name="T79" fmla="*/ 31 h 40"/>
                <a:gd name="T80" fmla="*/ 17 w 39"/>
                <a:gd name="T81"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 h="40">
                  <a:moveTo>
                    <a:pt x="17" y="26"/>
                  </a:moveTo>
                  <a:cubicBezTo>
                    <a:pt x="17" y="23"/>
                    <a:pt x="17" y="22"/>
                    <a:pt x="16" y="21"/>
                  </a:cubicBezTo>
                  <a:cubicBezTo>
                    <a:pt x="16" y="20"/>
                    <a:pt x="8" y="8"/>
                    <a:pt x="6" y="6"/>
                  </a:cubicBezTo>
                  <a:cubicBezTo>
                    <a:pt x="5" y="4"/>
                    <a:pt x="4" y="2"/>
                    <a:pt x="3" y="2"/>
                  </a:cubicBezTo>
                  <a:cubicBezTo>
                    <a:pt x="2" y="1"/>
                    <a:pt x="1" y="1"/>
                    <a:pt x="0" y="1"/>
                  </a:cubicBezTo>
                  <a:cubicBezTo>
                    <a:pt x="0" y="1"/>
                    <a:pt x="0" y="1"/>
                    <a:pt x="0" y="0"/>
                  </a:cubicBezTo>
                  <a:cubicBezTo>
                    <a:pt x="0" y="0"/>
                    <a:pt x="0" y="0"/>
                    <a:pt x="1" y="0"/>
                  </a:cubicBezTo>
                  <a:cubicBezTo>
                    <a:pt x="2" y="0"/>
                    <a:pt x="6" y="0"/>
                    <a:pt x="6" y="0"/>
                  </a:cubicBezTo>
                  <a:cubicBezTo>
                    <a:pt x="6" y="0"/>
                    <a:pt x="9" y="0"/>
                    <a:pt x="11" y="0"/>
                  </a:cubicBezTo>
                  <a:cubicBezTo>
                    <a:pt x="11" y="0"/>
                    <a:pt x="11" y="0"/>
                    <a:pt x="11" y="0"/>
                  </a:cubicBezTo>
                  <a:cubicBezTo>
                    <a:pt x="11" y="1"/>
                    <a:pt x="11" y="1"/>
                    <a:pt x="11" y="1"/>
                  </a:cubicBezTo>
                  <a:cubicBezTo>
                    <a:pt x="10" y="1"/>
                    <a:pt x="10" y="1"/>
                    <a:pt x="10" y="2"/>
                  </a:cubicBezTo>
                  <a:cubicBezTo>
                    <a:pt x="10" y="3"/>
                    <a:pt x="10" y="3"/>
                    <a:pt x="11" y="4"/>
                  </a:cubicBezTo>
                  <a:cubicBezTo>
                    <a:pt x="20" y="20"/>
                    <a:pt x="20" y="20"/>
                    <a:pt x="20" y="20"/>
                  </a:cubicBezTo>
                  <a:cubicBezTo>
                    <a:pt x="22" y="18"/>
                    <a:pt x="28" y="7"/>
                    <a:pt x="29" y="5"/>
                  </a:cubicBezTo>
                  <a:cubicBezTo>
                    <a:pt x="30" y="4"/>
                    <a:pt x="30" y="3"/>
                    <a:pt x="30" y="2"/>
                  </a:cubicBezTo>
                  <a:cubicBezTo>
                    <a:pt x="30" y="2"/>
                    <a:pt x="30" y="1"/>
                    <a:pt x="29" y="1"/>
                  </a:cubicBezTo>
                  <a:cubicBezTo>
                    <a:pt x="29" y="1"/>
                    <a:pt x="29" y="1"/>
                    <a:pt x="29" y="0"/>
                  </a:cubicBezTo>
                  <a:cubicBezTo>
                    <a:pt x="29" y="0"/>
                    <a:pt x="29" y="0"/>
                    <a:pt x="29" y="0"/>
                  </a:cubicBezTo>
                  <a:cubicBezTo>
                    <a:pt x="31" y="0"/>
                    <a:pt x="33" y="0"/>
                    <a:pt x="33" y="0"/>
                  </a:cubicBezTo>
                  <a:cubicBezTo>
                    <a:pt x="34" y="0"/>
                    <a:pt x="38" y="0"/>
                    <a:pt x="39" y="0"/>
                  </a:cubicBezTo>
                  <a:cubicBezTo>
                    <a:pt x="39" y="0"/>
                    <a:pt x="39" y="0"/>
                    <a:pt x="39" y="0"/>
                  </a:cubicBezTo>
                  <a:cubicBezTo>
                    <a:pt x="39" y="1"/>
                    <a:pt x="39" y="1"/>
                    <a:pt x="39" y="1"/>
                  </a:cubicBezTo>
                  <a:cubicBezTo>
                    <a:pt x="38" y="1"/>
                    <a:pt x="37" y="1"/>
                    <a:pt x="36" y="2"/>
                  </a:cubicBezTo>
                  <a:cubicBezTo>
                    <a:pt x="35" y="2"/>
                    <a:pt x="34" y="3"/>
                    <a:pt x="33" y="4"/>
                  </a:cubicBezTo>
                  <a:cubicBezTo>
                    <a:pt x="32" y="6"/>
                    <a:pt x="24" y="19"/>
                    <a:pt x="23" y="21"/>
                  </a:cubicBezTo>
                  <a:cubicBezTo>
                    <a:pt x="22" y="23"/>
                    <a:pt x="22" y="24"/>
                    <a:pt x="22" y="26"/>
                  </a:cubicBezTo>
                  <a:cubicBezTo>
                    <a:pt x="22" y="31"/>
                    <a:pt x="22" y="31"/>
                    <a:pt x="22" y="31"/>
                  </a:cubicBezTo>
                  <a:cubicBezTo>
                    <a:pt x="22" y="32"/>
                    <a:pt x="22" y="34"/>
                    <a:pt x="22" y="36"/>
                  </a:cubicBezTo>
                  <a:cubicBezTo>
                    <a:pt x="22" y="37"/>
                    <a:pt x="23" y="38"/>
                    <a:pt x="24" y="39"/>
                  </a:cubicBezTo>
                  <a:cubicBezTo>
                    <a:pt x="25" y="39"/>
                    <a:pt x="26" y="39"/>
                    <a:pt x="27" y="39"/>
                  </a:cubicBezTo>
                  <a:cubicBezTo>
                    <a:pt x="27" y="39"/>
                    <a:pt x="27" y="39"/>
                    <a:pt x="27" y="39"/>
                  </a:cubicBezTo>
                  <a:cubicBezTo>
                    <a:pt x="27" y="40"/>
                    <a:pt x="27" y="40"/>
                    <a:pt x="26" y="40"/>
                  </a:cubicBezTo>
                  <a:cubicBezTo>
                    <a:pt x="23" y="40"/>
                    <a:pt x="20" y="40"/>
                    <a:pt x="20" y="40"/>
                  </a:cubicBezTo>
                  <a:cubicBezTo>
                    <a:pt x="19" y="40"/>
                    <a:pt x="16" y="40"/>
                    <a:pt x="14" y="40"/>
                  </a:cubicBezTo>
                  <a:cubicBezTo>
                    <a:pt x="14" y="40"/>
                    <a:pt x="13" y="40"/>
                    <a:pt x="13" y="39"/>
                  </a:cubicBezTo>
                  <a:cubicBezTo>
                    <a:pt x="13" y="39"/>
                    <a:pt x="13" y="39"/>
                    <a:pt x="14" y="39"/>
                  </a:cubicBezTo>
                  <a:cubicBezTo>
                    <a:pt x="14" y="39"/>
                    <a:pt x="15" y="39"/>
                    <a:pt x="15" y="39"/>
                  </a:cubicBezTo>
                  <a:cubicBezTo>
                    <a:pt x="17" y="38"/>
                    <a:pt x="17" y="37"/>
                    <a:pt x="17" y="36"/>
                  </a:cubicBezTo>
                  <a:cubicBezTo>
                    <a:pt x="17" y="34"/>
                    <a:pt x="17" y="32"/>
                    <a:pt x="17" y="31"/>
                  </a:cubicBezTo>
                  <a:lnTo>
                    <a:pt x="17" y="2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3" name="Freeform 15"/>
            <p:cNvSpPr>
              <a:spLocks/>
            </p:cNvSpPr>
            <p:nvPr userDrawn="1"/>
          </p:nvSpPr>
          <p:spPr bwMode="auto">
            <a:xfrm>
              <a:off x="4509" y="1086"/>
              <a:ext cx="59" cy="95"/>
            </a:xfrm>
            <a:custGeom>
              <a:avLst/>
              <a:gdLst>
                <a:gd name="T0" fmla="*/ 5 w 25"/>
                <a:gd name="T1" fmla="*/ 15 h 40"/>
                <a:gd name="T2" fmla="*/ 5 w 25"/>
                <a:gd name="T3" fmla="*/ 4 h 40"/>
                <a:gd name="T4" fmla="*/ 3 w 25"/>
                <a:gd name="T5" fmla="*/ 1 h 40"/>
                <a:gd name="T6" fmla="*/ 1 w 25"/>
                <a:gd name="T7" fmla="*/ 1 h 40"/>
                <a:gd name="T8" fmla="*/ 0 w 25"/>
                <a:gd name="T9" fmla="*/ 1 h 40"/>
                <a:gd name="T10" fmla="*/ 1 w 25"/>
                <a:gd name="T11" fmla="*/ 0 h 40"/>
                <a:gd name="T12" fmla="*/ 8 w 25"/>
                <a:gd name="T13" fmla="*/ 0 h 40"/>
                <a:gd name="T14" fmla="*/ 22 w 25"/>
                <a:gd name="T15" fmla="*/ 0 h 40"/>
                <a:gd name="T16" fmla="*/ 24 w 25"/>
                <a:gd name="T17" fmla="*/ 0 h 40"/>
                <a:gd name="T18" fmla="*/ 25 w 25"/>
                <a:gd name="T19" fmla="*/ 0 h 40"/>
                <a:gd name="T20" fmla="*/ 25 w 25"/>
                <a:gd name="T21" fmla="*/ 0 h 40"/>
                <a:gd name="T22" fmla="*/ 25 w 25"/>
                <a:gd name="T23" fmla="*/ 3 h 40"/>
                <a:gd name="T24" fmla="*/ 25 w 25"/>
                <a:gd name="T25" fmla="*/ 6 h 40"/>
                <a:gd name="T26" fmla="*/ 24 w 25"/>
                <a:gd name="T27" fmla="*/ 7 h 40"/>
                <a:gd name="T28" fmla="*/ 24 w 25"/>
                <a:gd name="T29" fmla="*/ 6 h 40"/>
                <a:gd name="T30" fmla="*/ 23 w 25"/>
                <a:gd name="T31" fmla="*/ 4 h 40"/>
                <a:gd name="T32" fmla="*/ 19 w 25"/>
                <a:gd name="T33" fmla="*/ 3 h 40"/>
                <a:gd name="T34" fmla="*/ 10 w 25"/>
                <a:gd name="T35" fmla="*/ 2 h 40"/>
                <a:gd name="T36" fmla="*/ 10 w 25"/>
                <a:gd name="T37" fmla="*/ 3 h 40"/>
                <a:gd name="T38" fmla="*/ 10 w 25"/>
                <a:gd name="T39" fmla="*/ 17 h 40"/>
                <a:gd name="T40" fmla="*/ 10 w 25"/>
                <a:gd name="T41" fmla="*/ 18 h 40"/>
                <a:gd name="T42" fmla="*/ 18 w 25"/>
                <a:gd name="T43" fmla="*/ 18 h 40"/>
                <a:gd name="T44" fmla="*/ 20 w 25"/>
                <a:gd name="T45" fmla="*/ 18 h 40"/>
                <a:gd name="T46" fmla="*/ 23 w 25"/>
                <a:gd name="T47" fmla="*/ 17 h 40"/>
                <a:gd name="T48" fmla="*/ 24 w 25"/>
                <a:gd name="T49" fmla="*/ 16 h 40"/>
                <a:gd name="T50" fmla="*/ 24 w 25"/>
                <a:gd name="T51" fmla="*/ 17 h 40"/>
                <a:gd name="T52" fmla="*/ 23 w 25"/>
                <a:gd name="T53" fmla="*/ 20 h 40"/>
                <a:gd name="T54" fmla="*/ 23 w 25"/>
                <a:gd name="T55" fmla="*/ 23 h 40"/>
                <a:gd name="T56" fmla="*/ 23 w 25"/>
                <a:gd name="T57" fmla="*/ 24 h 40"/>
                <a:gd name="T58" fmla="*/ 22 w 25"/>
                <a:gd name="T59" fmla="*/ 24 h 40"/>
                <a:gd name="T60" fmla="*/ 22 w 25"/>
                <a:gd name="T61" fmla="*/ 22 h 40"/>
                <a:gd name="T62" fmla="*/ 19 w 25"/>
                <a:gd name="T63" fmla="*/ 20 h 40"/>
                <a:gd name="T64" fmla="*/ 10 w 25"/>
                <a:gd name="T65" fmla="*/ 20 h 40"/>
                <a:gd name="T66" fmla="*/ 10 w 25"/>
                <a:gd name="T67" fmla="*/ 20 h 40"/>
                <a:gd name="T68" fmla="*/ 10 w 25"/>
                <a:gd name="T69" fmla="*/ 25 h 40"/>
                <a:gd name="T70" fmla="*/ 10 w 25"/>
                <a:gd name="T71" fmla="*/ 36 h 40"/>
                <a:gd name="T72" fmla="*/ 12 w 25"/>
                <a:gd name="T73" fmla="*/ 39 h 40"/>
                <a:gd name="T74" fmla="*/ 15 w 25"/>
                <a:gd name="T75" fmla="*/ 39 h 40"/>
                <a:gd name="T76" fmla="*/ 15 w 25"/>
                <a:gd name="T77" fmla="*/ 39 h 40"/>
                <a:gd name="T78" fmla="*/ 14 w 25"/>
                <a:gd name="T79" fmla="*/ 40 h 40"/>
                <a:gd name="T80" fmla="*/ 8 w 25"/>
                <a:gd name="T81" fmla="*/ 40 h 40"/>
                <a:gd name="T82" fmla="*/ 2 w 25"/>
                <a:gd name="T83" fmla="*/ 40 h 40"/>
                <a:gd name="T84" fmla="*/ 1 w 25"/>
                <a:gd name="T85" fmla="*/ 39 h 40"/>
                <a:gd name="T86" fmla="*/ 2 w 25"/>
                <a:gd name="T87" fmla="*/ 39 h 40"/>
                <a:gd name="T88" fmla="*/ 3 w 25"/>
                <a:gd name="T89" fmla="*/ 39 h 40"/>
                <a:gd name="T90" fmla="*/ 5 w 25"/>
                <a:gd name="T91" fmla="*/ 36 h 40"/>
                <a:gd name="T92" fmla="*/ 5 w 25"/>
                <a:gd name="T93" fmla="*/ 25 h 40"/>
                <a:gd name="T94" fmla="*/ 5 w 25"/>
                <a:gd name="T9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 h="40">
                  <a:moveTo>
                    <a:pt x="5" y="15"/>
                  </a:moveTo>
                  <a:cubicBezTo>
                    <a:pt x="5" y="7"/>
                    <a:pt x="5" y="6"/>
                    <a:pt x="5" y="4"/>
                  </a:cubicBezTo>
                  <a:cubicBezTo>
                    <a:pt x="5" y="2"/>
                    <a:pt x="5" y="1"/>
                    <a:pt x="3" y="1"/>
                  </a:cubicBezTo>
                  <a:cubicBezTo>
                    <a:pt x="2" y="1"/>
                    <a:pt x="1" y="1"/>
                    <a:pt x="1" y="1"/>
                  </a:cubicBezTo>
                  <a:cubicBezTo>
                    <a:pt x="1" y="1"/>
                    <a:pt x="0" y="1"/>
                    <a:pt x="0" y="1"/>
                  </a:cubicBezTo>
                  <a:cubicBezTo>
                    <a:pt x="0" y="0"/>
                    <a:pt x="1" y="0"/>
                    <a:pt x="1" y="0"/>
                  </a:cubicBezTo>
                  <a:cubicBezTo>
                    <a:pt x="4" y="0"/>
                    <a:pt x="7" y="0"/>
                    <a:pt x="8" y="0"/>
                  </a:cubicBezTo>
                  <a:cubicBezTo>
                    <a:pt x="9" y="0"/>
                    <a:pt x="20" y="0"/>
                    <a:pt x="22" y="0"/>
                  </a:cubicBezTo>
                  <a:cubicBezTo>
                    <a:pt x="23" y="0"/>
                    <a:pt x="24" y="0"/>
                    <a:pt x="24" y="0"/>
                  </a:cubicBezTo>
                  <a:cubicBezTo>
                    <a:pt x="24" y="0"/>
                    <a:pt x="25" y="0"/>
                    <a:pt x="25" y="0"/>
                  </a:cubicBezTo>
                  <a:cubicBezTo>
                    <a:pt x="25" y="0"/>
                    <a:pt x="25" y="0"/>
                    <a:pt x="25" y="0"/>
                  </a:cubicBezTo>
                  <a:cubicBezTo>
                    <a:pt x="25" y="1"/>
                    <a:pt x="25" y="1"/>
                    <a:pt x="25" y="3"/>
                  </a:cubicBezTo>
                  <a:cubicBezTo>
                    <a:pt x="25" y="3"/>
                    <a:pt x="25" y="5"/>
                    <a:pt x="25" y="6"/>
                  </a:cubicBezTo>
                  <a:cubicBezTo>
                    <a:pt x="24" y="6"/>
                    <a:pt x="24" y="7"/>
                    <a:pt x="24" y="7"/>
                  </a:cubicBezTo>
                  <a:cubicBezTo>
                    <a:pt x="24" y="7"/>
                    <a:pt x="24" y="6"/>
                    <a:pt x="24" y="6"/>
                  </a:cubicBezTo>
                  <a:cubicBezTo>
                    <a:pt x="24" y="6"/>
                    <a:pt x="23" y="5"/>
                    <a:pt x="23" y="4"/>
                  </a:cubicBezTo>
                  <a:cubicBezTo>
                    <a:pt x="23" y="3"/>
                    <a:pt x="21" y="3"/>
                    <a:pt x="19" y="3"/>
                  </a:cubicBezTo>
                  <a:cubicBezTo>
                    <a:pt x="10" y="2"/>
                    <a:pt x="10" y="2"/>
                    <a:pt x="10" y="2"/>
                  </a:cubicBezTo>
                  <a:cubicBezTo>
                    <a:pt x="10" y="2"/>
                    <a:pt x="10" y="3"/>
                    <a:pt x="10" y="3"/>
                  </a:cubicBezTo>
                  <a:cubicBezTo>
                    <a:pt x="10" y="17"/>
                    <a:pt x="10" y="17"/>
                    <a:pt x="10" y="17"/>
                  </a:cubicBezTo>
                  <a:cubicBezTo>
                    <a:pt x="10" y="18"/>
                    <a:pt x="10" y="18"/>
                    <a:pt x="10" y="18"/>
                  </a:cubicBezTo>
                  <a:cubicBezTo>
                    <a:pt x="18" y="18"/>
                    <a:pt x="18" y="18"/>
                    <a:pt x="18" y="18"/>
                  </a:cubicBezTo>
                  <a:cubicBezTo>
                    <a:pt x="19" y="18"/>
                    <a:pt x="20" y="18"/>
                    <a:pt x="20" y="18"/>
                  </a:cubicBezTo>
                  <a:cubicBezTo>
                    <a:pt x="22" y="18"/>
                    <a:pt x="22" y="17"/>
                    <a:pt x="23" y="17"/>
                  </a:cubicBezTo>
                  <a:cubicBezTo>
                    <a:pt x="23" y="16"/>
                    <a:pt x="23" y="16"/>
                    <a:pt x="24" y="16"/>
                  </a:cubicBezTo>
                  <a:cubicBezTo>
                    <a:pt x="24" y="16"/>
                    <a:pt x="24" y="16"/>
                    <a:pt x="24" y="17"/>
                  </a:cubicBezTo>
                  <a:cubicBezTo>
                    <a:pt x="24" y="17"/>
                    <a:pt x="23" y="18"/>
                    <a:pt x="23" y="20"/>
                  </a:cubicBezTo>
                  <a:cubicBezTo>
                    <a:pt x="23" y="21"/>
                    <a:pt x="23" y="23"/>
                    <a:pt x="23" y="23"/>
                  </a:cubicBezTo>
                  <a:cubicBezTo>
                    <a:pt x="23" y="24"/>
                    <a:pt x="23" y="24"/>
                    <a:pt x="23" y="24"/>
                  </a:cubicBezTo>
                  <a:cubicBezTo>
                    <a:pt x="22" y="24"/>
                    <a:pt x="22" y="24"/>
                    <a:pt x="22" y="24"/>
                  </a:cubicBezTo>
                  <a:cubicBezTo>
                    <a:pt x="22" y="23"/>
                    <a:pt x="22" y="22"/>
                    <a:pt x="22" y="22"/>
                  </a:cubicBezTo>
                  <a:cubicBezTo>
                    <a:pt x="22" y="21"/>
                    <a:pt x="21" y="20"/>
                    <a:pt x="19" y="20"/>
                  </a:cubicBezTo>
                  <a:cubicBezTo>
                    <a:pt x="18" y="20"/>
                    <a:pt x="11" y="20"/>
                    <a:pt x="10" y="20"/>
                  </a:cubicBezTo>
                  <a:cubicBezTo>
                    <a:pt x="10" y="20"/>
                    <a:pt x="10" y="20"/>
                    <a:pt x="10" y="20"/>
                  </a:cubicBezTo>
                  <a:cubicBezTo>
                    <a:pt x="10" y="25"/>
                    <a:pt x="10" y="25"/>
                    <a:pt x="10" y="25"/>
                  </a:cubicBezTo>
                  <a:cubicBezTo>
                    <a:pt x="10" y="30"/>
                    <a:pt x="10" y="34"/>
                    <a:pt x="10" y="36"/>
                  </a:cubicBezTo>
                  <a:cubicBezTo>
                    <a:pt x="10" y="37"/>
                    <a:pt x="11" y="38"/>
                    <a:pt x="12" y="39"/>
                  </a:cubicBezTo>
                  <a:cubicBezTo>
                    <a:pt x="13" y="39"/>
                    <a:pt x="14" y="39"/>
                    <a:pt x="15" y="39"/>
                  </a:cubicBezTo>
                  <a:cubicBezTo>
                    <a:pt x="15" y="39"/>
                    <a:pt x="15" y="39"/>
                    <a:pt x="15" y="39"/>
                  </a:cubicBezTo>
                  <a:cubicBezTo>
                    <a:pt x="15" y="40"/>
                    <a:pt x="15" y="40"/>
                    <a:pt x="14" y="40"/>
                  </a:cubicBezTo>
                  <a:cubicBezTo>
                    <a:pt x="11" y="40"/>
                    <a:pt x="8" y="40"/>
                    <a:pt x="8" y="40"/>
                  </a:cubicBezTo>
                  <a:cubicBezTo>
                    <a:pt x="7" y="40"/>
                    <a:pt x="4" y="40"/>
                    <a:pt x="2" y="40"/>
                  </a:cubicBezTo>
                  <a:cubicBezTo>
                    <a:pt x="2" y="40"/>
                    <a:pt x="1" y="40"/>
                    <a:pt x="1" y="39"/>
                  </a:cubicBezTo>
                  <a:cubicBezTo>
                    <a:pt x="1" y="39"/>
                    <a:pt x="1" y="39"/>
                    <a:pt x="2" y="39"/>
                  </a:cubicBezTo>
                  <a:cubicBezTo>
                    <a:pt x="2" y="39"/>
                    <a:pt x="3" y="39"/>
                    <a:pt x="3" y="39"/>
                  </a:cubicBezTo>
                  <a:cubicBezTo>
                    <a:pt x="4" y="39"/>
                    <a:pt x="5" y="37"/>
                    <a:pt x="5" y="36"/>
                  </a:cubicBezTo>
                  <a:cubicBezTo>
                    <a:pt x="5" y="34"/>
                    <a:pt x="5" y="30"/>
                    <a:pt x="5" y="25"/>
                  </a:cubicBezTo>
                  <a:lnTo>
                    <a:pt x="5" y="1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4" name="Freeform 16"/>
            <p:cNvSpPr>
              <a:spLocks noEditPoints="1"/>
            </p:cNvSpPr>
            <p:nvPr userDrawn="1"/>
          </p:nvSpPr>
          <p:spPr bwMode="auto">
            <a:xfrm>
              <a:off x="4583" y="1084"/>
              <a:ext cx="102" cy="99"/>
            </a:xfrm>
            <a:custGeom>
              <a:avLst/>
              <a:gdLst>
                <a:gd name="T0" fmla="*/ 21 w 43"/>
                <a:gd name="T1" fmla="*/ 0 h 42"/>
                <a:gd name="T2" fmla="*/ 43 w 43"/>
                <a:gd name="T3" fmla="*/ 20 h 42"/>
                <a:gd name="T4" fmla="*/ 21 w 43"/>
                <a:gd name="T5" fmla="*/ 42 h 42"/>
                <a:gd name="T6" fmla="*/ 0 w 43"/>
                <a:gd name="T7" fmla="*/ 21 h 42"/>
                <a:gd name="T8" fmla="*/ 21 w 43"/>
                <a:gd name="T9" fmla="*/ 0 h 42"/>
                <a:gd name="T10" fmla="*/ 23 w 43"/>
                <a:gd name="T11" fmla="*/ 39 h 42"/>
                <a:gd name="T12" fmla="*/ 37 w 43"/>
                <a:gd name="T13" fmla="*/ 22 h 42"/>
                <a:gd name="T14" fmla="*/ 21 w 43"/>
                <a:gd name="T15" fmla="*/ 2 h 42"/>
                <a:gd name="T16" fmla="*/ 5 w 43"/>
                <a:gd name="T17" fmla="*/ 19 h 42"/>
                <a:gd name="T18" fmla="*/ 23 w 43"/>
                <a:gd name="T19"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34" y="0"/>
                    <a:pt x="43" y="8"/>
                    <a:pt x="43" y="20"/>
                  </a:cubicBezTo>
                  <a:cubicBezTo>
                    <a:pt x="43" y="32"/>
                    <a:pt x="34" y="42"/>
                    <a:pt x="21" y="42"/>
                  </a:cubicBezTo>
                  <a:cubicBezTo>
                    <a:pt x="6" y="42"/>
                    <a:pt x="0" y="30"/>
                    <a:pt x="0" y="21"/>
                  </a:cubicBezTo>
                  <a:cubicBezTo>
                    <a:pt x="0" y="12"/>
                    <a:pt x="6" y="0"/>
                    <a:pt x="21" y="0"/>
                  </a:cubicBezTo>
                  <a:close/>
                  <a:moveTo>
                    <a:pt x="23" y="39"/>
                  </a:moveTo>
                  <a:cubicBezTo>
                    <a:pt x="27" y="39"/>
                    <a:pt x="37" y="37"/>
                    <a:pt x="37" y="22"/>
                  </a:cubicBezTo>
                  <a:cubicBezTo>
                    <a:pt x="37" y="9"/>
                    <a:pt x="30" y="2"/>
                    <a:pt x="21" y="2"/>
                  </a:cubicBezTo>
                  <a:cubicBezTo>
                    <a:pt x="12" y="2"/>
                    <a:pt x="5" y="8"/>
                    <a:pt x="5" y="19"/>
                  </a:cubicBezTo>
                  <a:cubicBezTo>
                    <a:pt x="5" y="32"/>
                    <a:pt x="13" y="39"/>
                    <a:pt x="23" y="39"/>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5" name="Freeform 17"/>
            <p:cNvSpPr>
              <a:spLocks noEditPoints="1"/>
            </p:cNvSpPr>
            <p:nvPr userDrawn="1"/>
          </p:nvSpPr>
          <p:spPr bwMode="auto">
            <a:xfrm>
              <a:off x="4701" y="1086"/>
              <a:ext cx="97" cy="95"/>
            </a:xfrm>
            <a:custGeom>
              <a:avLst/>
              <a:gdLst>
                <a:gd name="T0" fmla="*/ 5 w 41"/>
                <a:gd name="T1" fmla="*/ 15 h 40"/>
                <a:gd name="T2" fmla="*/ 4 w 41"/>
                <a:gd name="T3" fmla="*/ 4 h 40"/>
                <a:gd name="T4" fmla="*/ 2 w 41"/>
                <a:gd name="T5" fmla="*/ 1 h 40"/>
                <a:gd name="T6" fmla="*/ 0 w 41"/>
                <a:gd name="T7" fmla="*/ 1 h 40"/>
                <a:gd name="T8" fmla="*/ 0 w 41"/>
                <a:gd name="T9" fmla="*/ 1 h 40"/>
                <a:gd name="T10" fmla="*/ 1 w 41"/>
                <a:gd name="T11" fmla="*/ 0 h 40"/>
                <a:gd name="T12" fmla="*/ 7 w 41"/>
                <a:gd name="T13" fmla="*/ 0 h 40"/>
                <a:gd name="T14" fmla="*/ 14 w 41"/>
                <a:gd name="T15" fmla="*/ 0 h 40"/>
                <a:gd name="T16" fmla="*/ 24 w 41"/>
                <a:gd name="T17" fmla="*/ 2 h 40"/>
                <a:gd name="T18" fmla="*/ 28 w 41"/>
                <a:gd name="T19" fmla="*/ 10 h 40"/>
                <a:gd name="T20" fmla="*/ 21 w 41"/>
                <a:gd name="T21" fmla="*/ 22 h 40"/>
                <a:gd name="T22" fmla="*/ 33 w 41"/>
                <a:gd name="T23" fmla="*/ 35 h 40"/>
                <a:gd name="T24" fmla="*/ 39 w 41"/>
                <a:gd name="T25" fmla="*/ 39 h 40"/>
                <a:gd name="T26" fmla="*/ 41 w 41"/>
                <a:gd name="T27" fmla="*/ 39 h 40"/>
                <a:gd name="T28" fmla="*/ 41 w 41"/>
                <a:gd name="T29" fmla="*/ 39 h 40"/>
                <a:gd name="T30" fmla="*/ 40 w 41"/>
                <a:gd name="T31" fmla="*/ 40 h 40"/>
                <a:gd name="T32" fmla="*/ 36 w 41"/>
                <a:gd name="T33" fmla="*/ 40 h 40"/>
                <a:gd name="T34" fmla="*/ 31 w 41"/>
                <a:gd name="T35" fmla="*/ 39 h 40"/>
                <a:gd name="T36" fmla="*/ 23 w 41"/>
                <a:gd name="T37" fmla="*/ 31 h 40"/>
                <a:gd name="T38" fmla="*/ 17 w 41"/>
                <a:gd name="T39" fmla="*/ 23 h 40"/>
                <a:gd name="T40" fmla="*/ 17 w 41"/>
                <a:gd name="T41" fmla="*/ 23 h 40"/>
                <a:gd name="T42" fmla="*/ 10 w 41"/>
                <a:gd name="T43" fmla="*/ 23 h 40"/>
                <a:gd name="T44" fmla="*/ 9 w 41"/>
                <a:gd name="T45" fmla="*/ 23 h 40"/>
                <a:gd name="T46" fmla="*/ 9 w 41"/>
                <a:gd name="T47" fmla="*/ 25 h 40"/>
                <a:gd name="T48" fmla="*/ 10 w 41"/>
                <a:gd name="T49" fmla="*/ 36 h 40"/>
                <a:gd name="T50" fmla="*/ 12 w 41"/>
                <a:gd name="T51" fmla="*/ 39 h 40"/>
                <a:gd name="T52" fmla="*/ 14 w 41"/>
                <a:gd name="T53" fmla="*/ 39 h 40"/>
                <a:gd name="T54" fmla="*/ 15 w 41"/>
                <a:gd name="T55" fmla="*/ 39 h 40"/>
                <a:gd name="T56" fmla="*/ 14 w 41"/>
                <a:gd name="T57" fmla="*/ 40 h 40"/>
                <a:gd name="T58" fmla="*/ 7 w 41"/>
                <a:gd name="T59" fmla="*/ 40 h 40"/>
                <a:gd name="T60" fmla="*/ 2 w 41"/>
                <a:gd name="T61" fmla="*/ 40 h 40"/>
                <a:gd name="T62" fmla="*/ 1 w 41"/>
                <a:gd name="T63" fmla="*/ 39 h 40"/>
                <a:gd name="T64" fmla="*/ 1 w 41"/>
                <a:gd name="T65" fmla="*/ 39 h 40"/>
                <a:gd name="T66" fmla="*/ 3 w 41"/>
                <a:gd name="T67" fmla="*/ 39 h 40"/>
                <a:gd name="T68" fmla="*/ 4 w 41"/>
                <a:gd name="T69" fmla="*/ 36 h 40"/>
                <a:gd name="T70" fmla="*/ 5 w 41"/>
                <a:gd name="T71" fmla="*/ 25 h 40"/>
                <a:gd name="T72" fmla="*/ 5 w 41"/>
                <a:gd name="T73" fmla="*/ 15 h 40"/>
                <a:gd name="T74" fmla="*/ 9 w 41"/>
                <a:gd name="T75" fmla="*/ 20 h 40"/>
                <a:gd name="T76" fmla="*/ 10 w 41"/>
                <a:gd name="T77" fmla="*/ 20 h 40"/>
                <a:gd name="T78" fmla="*/ 16 w 41"/>
                <a:gd name="T79" fmla="*/ 21 h 40"/>
                <a:gd name="T80" fmla="*/ 20 w 41"/>
                <a:gd name="T81" fmla="*/ 20 h 40"/>
                <a:gd name="T82" fmla="*/ 23 w 41"/>
                <a:gd name="T83" fmla="*/ 12 h 40"/>
                <a:gd name="T84" fmla="*/ 14 w 41"/>
                <a:gd name="T85" fmla="*/ 2 h 40"/>
                <a:gd name="T86" fmla="*/ 10 w 41"/>
                <a:gd name="T87" fmla="*/ 2 h 40"/>
                <a:gd name="T88" fmla="*/ 9 w 41"/>
                <a:gd name="T89" fmla="*/ 3 h 40"/>
                <a:gd name="T90" fmla="*/ 9 w 41"/>
                <a:gd name="T9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40">
                  <a:moveTo>
                    <a:pt x="5" y="15"/>
                  </a:moveTo>
                  <a:cubicBezTo>
                    <a:pt x="5" y="7"/>
                    <a:pt x="5" y="6"/>
                    <a:pt x="4" y="4"/>
                  </a:cubicBezTo>
                  <a:cubicBezTo>
                    <a:pt x="4" y="2"/>
                    <a:pt x="4" y="1"/>
                    <a:pt x="2" y="1"/>
                  </a:cubicBezTo>
                  <a:cubicBezTo>
                    <a:pt x="2" y="1"/>
                    <a:pt x="1" y="1"/>
                    <a:pt x="0" y="1"/>
                  </a:cubicBezTo>
                  <a:cubicBezTo>
                    <a:pt x="0" y="1"/>
                    <a:pt x="0" y="1"/>
                    <a:pt x="0" y="1"/>
                  </a:cubicBezTo>
                  <a:cubicBezTo>
                    <a:pt x="0" y="0"/>
                    <a:pt x="0" y="0"/>
                    <a:pt x="1" y="0"/>
                  </a:cubicBezTo>
                  <a:cubicBezTo>
                    <a:pt x="3" y="0"/>
                    <a:pt x="7" y="0"/>
                    <a:pt x="7" y="0"/>
                  </a:cubicBezTo>
                  <a:cubicBezTo>
                    <a:pt x="8" y="0"/>
                    <a:pt x="12" y="0"/>
                    <a:pt x="14" y="0"/>
                  </a:cubicBezTo>
                  <a:cubicBezTo>
                    <a:pt x="18" y="0"/>
                    <a:pt x="21" y="0"/>
                    <a:pt x="24" y="2"/>
                  </a:cubicBezTo>
                  <a:cubicBezTo>
                    <a:pt x="26" y="3"/>
                    <a:pt x="28" y="6"/>
                    <a:pt x="28" y="10"/>
                  </a:cubicBezTo>
                  <a:cubicBezTo>
                    <a:pt x="28" y="13"/>
                    <a:pt x="26" y="17"/>
                    <a:pt x="21" y="22"/>
                  </a:cubicBezTo>
                  <a:cubicBezTo>
                    <a:pt x="26" y="27"/>
                    <a:pt x="29" y="32"/>
                    <a:pt x="33" y="35"/>
                  </a:cubicBezTo>
                  <a:cubicBezTo>
                    <a:pt x="36" y="38"/>
                    <a:pt x="37" y="39"/>
                    <a:pt x="39" y="39"/>
                  </a:cubicBezTo>
                  <a:cubicBezTo>
                    <a:pt x="40" y="39"/>
                    <a:pt x="40" y="39"/>
                    <a:pt x="41" y="39"/>
                  </a:cubicBezTo>
                  <a:cubicBezTo>
                    <a:pt x="41" y="39"/>
                    <a:pt x="41" y="39"/>
                    <a:pt x="41" y="39"/>
                  </a:cubicBezTo>
                  <a:cubicBezTo>
                    <a:pt x="41" y="40"/>
                    <a:pt x="41" y="40"/>
                    <a:pt x="40" y="40"/>
                  </a:cubicBezTo>
                  <a:cubicBezTo>
                    <a:pt x="36" y="40"/>
                    <a:pt x="36" y="40"/>
                    <a:pt x="36" y="40"/>
                  </a:cubicBezTo>
                  <a:cubicBezTo>
                    <a:pt x="33" y="40"/>
                    <a:pt x="32" y="40"/>
                    <a:pt x="31" y="39"/>
                  </a:cubicBezTo>
                  <a:cubicBezTo>
                    <a:pt x="28" y="38"/>
                    <a:pt x="26" y="35"/>
                    <a:pt x="23" y="31"/>
                  </a:cubicBezTo>
                  <a:cubicBezTo>
                    <a:pt x="21" y="28"/>
                    <a:pt x="18" y="25"/>
                    <a:pt x="17" y="23"/>
                  </a:cubicBezTo>
                  <a:cubicBezTo>
                    <a:pt x="17" y="23"/>
                    <a:pt x="17" y="23"/>
                    <a:pt x="17" y="23"/>
                  </a:cubicBezTo>
                  <a:cubicBezTo>
                    <a:pt x="10" y="23"/>
                    <a:pt x="10" y="23"/>
                    <a:pt x="10" y="23"/>
                  </a:cubicBezTo>
                  <a:cubicBezTo>
                    <a:pt x="9" y="23"/>
                    <a:pt x="9" y="23"/>
                    <a:pt x="9" y="23"/>
                  </a:cubicBezTo>
                  <a:cubicBezTo>
                    <a:pt x="9" y="25"/>
                    <a:pt x="9" y="25"/>
                    <a:pt x="9" y="25"/>
                  </a:cubicBezTo>
                  <a:cubicBezTo>
                    <a:pt x="9" y="30"/>
                    <a:pt x="9" y="34"/>
                    <a:pt x="10" y="36"/>
                  </a:cubicBezTo>
                  <a:cubicBezTo>
                    <a:pt x="10" y="37"/>
                    <a:pt x="10" y="38"/>
                    <a:pt x="12" y="39"/>
                  </a:cubicBezTo>
                  <a:cubicBezTo>
                    <a:pt x="12" y="39"/>
                    <a:pt x="14" y="39"/>
                    <a:pt x="14" y="39"/>
                  </a:cubicBezTo>
                  <a:cubicBezTo>
                    <a:pt x="14" y="39"/>
                    <a:pt x="15" y="39"/>
                    <a:pt x="15" y="39"/>
                  </a:cubicBezTo>
                  <a:cubicBezTo>
                    <a:pt x="15" y="40"/>
                    <a:pt x="14" y="40"/>
                    <a:pt x="14" y="40"/>
                  </a:cubicBezTo>
                  <a:cubicBezTo>
                    <a:pt x="11" y="40"/>
                    <a:pt x="7" y="40"/>
                    <a:pt x="7" y="40"/>
                  </a:cubicBezTo>
                  <a:cubicBezTo>
                    <a:pt x="7" y="40"/>
                    <a:pt x="3" y="40"/>
                    <a:pt x="2" y="40"/>
                  </a:cubicBezTo>
                  <a:cubicBezTo>
                    <a:pt x="1" y="40"/>
                    <a:pt x="1" y="40"/>
                    <a:pt x="1" y="39"/>
                  </a:cubicBezTo>
                  <a:cubicBezTo>
                    <a:pt x="1" y="39"/>
                    <a:pt x="1" y="39"/>
                    <a:pt x="1" y="39"/>
                  </a:cubicBezTo>
                  <a:cubicBezTo>
                    <a:pt x="2" y="39"/>
                    <a:pt x="2" y="39"/>
                    <a:pt x="3" y="39"/>
                  </a:cubicBezTo>
                  <a:cubicBezTo>
                    <a:pt x="4" y="38"/>
                    <a:pt x="4" y="37"/>
                    <a:pt x="4" y="36"/>
                  </a:cubicBezTo>
                  <a:cubicBezTo>
                    <a:pt x="5" y="34"/>
                    <a:pt x="5" y="30"/>
                    <a:pt x="5" y="25"/>
                  </a:cubicBezTo>
                  <a:lnTo>
                    <a:pt x="5" y="15"/>
                  </a:lnTo>
                  <a:close/>
                  <a:moveTo>
                    <a:pt x="9" y="20"/>
                  </a:moveTo>
                  <a:cubicBezTo>
                    <a:pt x="9" y="20"/>
                    <a:pt x="9" y="20"/>
                    <a:pt x="10" y="20"/>
                  </a:cubicBezTo>
                  <a:cubicBezTo>
                    <a:pt x="10" y="21"/>
                    <a:pt x="13" y="21"/>
                    <a:pt x="16" y="21"/>
                  </a:cubicBezTo>
                  <a:cubicBezTo>
                    <a:pt x="17" y="21"/>
                    <a:pt x="18" y="21"/>
                    <a:pt x="20" y="20"/>
                  </a:cubicBezTo>
                  <a:cubicBezTo>
                    <a:pt x="22" y="19"/>
                    <a:pt x="23" y="16"/>
                    <a:pt x="23" y="12"/>
                  </a:cubicBezTo>
                  <a:cubicBezTo>
                    <a:pt x="23" y="6"/>
                    <a:pt x="19" y="2"/>
                    <a:pt x="14" y="2"/>
                  </a:cubicBezTo>
                  <a:cubicBezTo>
                    <a:pt x="12" y="2"/>
                    <a:pt x="10" y="2"/>
                    <a:pt x="10" y="2"/>
                  </a:cubicBezTo>
                  <a:cubicBezTo>
                    <a:pt x="9" y="2"/>
                    <a:pt x="9" y="3"/>
                    <a:pt x="9" y="3"/>
                  </a:cubicBezTo>
                  <a:lnTo>
                    <a:pt x="9" y="2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6" name="Freeform 18"/>
            <p:cNvSpPr>
              <a:spLocks/>
            </p:cNvSpPr>
            <p:nvPr userDrawn="1"/>
          </p:nvSpPr>
          <p:spPr bwMode="auto">
            <a:xfrm>
              <a:off x="3079" y="1243"/>
              <a:ext cx="37" cy="111"/>
            </a:xfrm>
            <a:custGeom>
              <a:avLst/>
              <a:gdLst>
                <a:gd name="T0" fmla="*/ 10 w 16"/>
                <a:gd name="T1" fmla="*/ 29 h 47"/>
                <a:gd name="T2" fmla="*/ 10 w 16"/>
                <a:gd name="T3" fmla="*/ 42 h 47"/>
                <a:gd name="T4" fmla="*/ 12 w 16"/>
                <a:gd name="T5" fmla="*/ 46 h 47"/>
                <a:gd name="T6" fmla="*/ 15 w 16"/>
                <a:gd name="T7" fmla="*/ 46 h 47"/>
                <a:gd name="T8" fmla="*/ 16 w 16"/>
                <a:gd name="T9" fmla="*/ 46 h 47"/>
                <a:gd name="T10" fmla="*/ 15 w 16"/>
                <a:gd name="T11" fmla="*/ 47 h 47"/>
                <a:gd name="T12" fmla="*/ 7 w 16"/>
                <a:gd name="T13" fmla="*/ 47 h 47"/>
                <a:gd name="T14" fmla="*/ 1 w 16"/>
                <a:gd name="T15" fmla="*/ 47 h 47"/>
                <a:gd name="T16" fmla="*/ 0 w 16"/>
                <a:gd name="T17" fmla="*/ 46 h 47"/>
                <a:gd name="T18" fmla="*/ 1 w 16"/>
                <a:gd name="T19" fmla="*/ 46 h 47"/>
                <a:gd name="T20" fmla="*/ 2 w 16"/>
                <a:gd name="T21" fmla="*/ 46 h 47"/>
                <a:gd name="T22" fmla="*/ 4 w 16"/>
                <a:gd name="T23" fmla="*/ 42 h 47"/>
                <a:gd name="T24" fmla="*/ 5 w 16"/>
                <a:gd name="T25" fmla="*/ 29 h 47"/>
                <a:gd name="T26" fmla="*/ 5 w 16"/>
                <a:gd name="T27" fmla="*/ 18 h 47"/>
                <a:gd name="T28" fmla="*/ 4 w 16"/>
                <a:gd name="T29" fmla="*/ 5 h 47"/>
                <a:gd name="T30" fmla="*/ 2 w 16"/>
                <a:gd name="T31" fmla="*/ 1 h 47"/>
                <a:gd name="T32" fmla="*/ 0 w 16"/>
                <a:gd name="T33" fmla="*/ 1 h 47"/>
                <a:gd name="T34" fmla="*/ 0 w 16"/>
                <a:gd name="T35" fmla="*/ 1 h 47"/>
                <a:gd name="T36" fmla="*/ 1 w 16"/>
                <a:gd name="T37" fmla="*/ 0 h 47"/>
                <a:gd name="T38" fmla="*/ 7 w 16"/>
                <a:gd name="T39" fmla="*/ 0 h 47"/>
                <a:gd name="T40" fmla="*/ 13 w 16"/>
                <a:gd name="T41" fmla="*/ 0 h 47"/>
                <a:gd name="T42" fmla="*/ 14 w 16"/>
                <a:gd name="T43" fmla="*/ 1 h 47"/>
                <a:gd name="T44" fmla="*/ 14 w 16"/>
                <a:gd name="T45" fmla="*/ 1 h 47"/>
                <a:gd name="T46" fmla="*/ 12 w 16"/>
                <a:gd name="T47" fmla="*/ 1 h 47"/>
                <a:gd name="T48" fmla="*/ 10 w 16"/>
                <a:gd name="T49" fmla="*/ 5 h 47"/>
                <a:gd name="T50" fmla="*/ 10 w 16"/>
                <a:gd name="T51" fmla="*/ 18 h 47"/>
                <a:gd name="T52" fmla="*/ 10 w 16"/>
                <a:gd name="T53"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47">
                  <a:moveTo>
                    <a:pt x="10" y="29"/>
                  </a:moveTo>
                  <a:cubicBezTo>
                    <a:pt x="10" y="35"/>
                    <a:pt x="10" y="40"/>
                    <a:pt x="10" y="42"/>
                  </a:cubicBezTo>
                  <a:cubicBezTo>
                    <a:pt x="10" y="44"/>
                    <a:pt x="11" y="46"/>
                    <a:pt x="12" y="46"/>
                  </a:cubicBezTo>
                  <a:cubicBezTo>
                    <a:pt x="13" y="46"/>
                    <a:pt x="15" y="46"/>
                    <a:pt x="15" y="46"/>
                  </a:cubicBezTo>
                  <a:cubicBezTo>
                    <a:pt x="16" y="46"/>
                    <a:pt x="16" y="46"/>
                    <a:pt x="16" y="46"/>
                  </a:cubicBezTo>
                  <a:cubicBezTo>
                    <a:pt x="16" y="47"/>
                    <a:pt x="15" y="47"/>
                    <a:pt x="15" y="47"/>
                  </a:cubicBezTo>
                  <a:cubicBezTo>
                    <a:pt x="11" y="47"/>
                    <a:pt x="7" y="47"/>
                    <a:pt x="7" y="47"/>
                  </a:cubicBezTo>
                  <a:cubicBezTo>
                    <a:pt x="7" y="47"/>
                    <a:pt x="3" y="47"/>
                    <a:pt x="1" y="47"/>
                  </a:cubicBezTo>
                  <a:cubicBezTo>
                    <a:pt x="0" y="47"/>
                    <a:pt x="0" y="47"/>
                    <a:pt x="0" y="46"/>
                  </a:cubicBezTo>
                  <a:cubicBezTo>
                    <a:pt x="0" y="46"/>
                    <a:pt x="0" y="46"/>
                    <a:pt x="1" y="46"/>
                  </a:cubicBezTo>
                  <a:cubicBezTo>
                    <a:pt x="1" y="46"/>
                    <a:pt x="2" y="46"/>
                    <a:pt x="2" y="46"/>
                  </a:cubicBezTo>
                  <a:cubicBezTo>
                    <a:pt x="4" y="46"/>
                    <a:pt x="4" y="44"/>
                    <a:pt x="4" y="42"/>
                  </a:cubicBezTo>
                  <a:cubicBezTo>
                    <a:pt x="5" y="40"/>
                    <a:pt x="5" y="35"/>
                    <a:pt x="5" y="29"/>
                  </a:cubicBezTo>
                  <a:cubicBezTo>
                    <a:pt x="5" y="18"/>
                    <a:pt x="5" y="18"/>
                    <a:pt x="5" y="18"/>
                  </a:cubicBezTo>
                  <a:cubicBezTo>
                    <a:pt x="5" y="9"/>
                    <a:pt x="5" y="7"/>
                    <a:pt x="4" y="5"/>
                  </a:cubicBezTo>
                  <a:cubicBezTo>
                    <a:pt x="4" y="3"/>
                    <a:pt x="4" y="2"/>
                    <a:pt x="2" y="1"/>
                  </a:cubicBezTo>
                  <a:cubicBezTo>
                    <a:pt x="2" y="1"/>
                    <a:pt x="1" y="1"/>
                    <a:pt x="0" y="1"/>
                  </a:cubicBezTo>
                  <a:cubicBezTo>
                    <a:pt x="0" y="1"/>
                    <a:pt x="0" y="1"/>
                    <a:pt x="0" y="1"/>
                  </a:cubicBezTo>
                  <a:cubicBezTo>
                    <a:pt x="0" y="0"/>
                    <a:pt x="0" y="0"/>
                    <a:pt x="1" y="0"/>
                  </a:cubicBezTo>
                  <a:cubicBezTo>
                    <a:pt x="3" y="0"/>
                    <a:pt x="7" y="0"/>
                    <a:pt x="7" y="0"/>
                  </a:cubicBezTo>
                  <a:cubicBezTo>
                    <a:pt x="7" y="0"/>
                    <a:pt x="11" y="0"/>
                    <a:pt x="13" y="0"/>
                  </a:cubicBezTo>
                  <a:cubicBezTo>
                    <a:pt x="14" y="0"/>
                    <a:pt x="14" y="0"/>
                    <a:pt x="14" y="1"/>
                  </a:cubicBezTo>
                  <a:cubicBezTo>
                    <a:pt x="14" y="1"/>
                    <a:pt x="14" y="1"/>
                    <a:pt x="14" y="1"/>
                  </a:cubicBezTo>
                  <a:cubicBezTo>
                    <a:pt x="13" y="1"/>
                    <a:pt x="13" y="1"/>
                    <a:pt x="12" y="1"/>
                  </a:cubicBezTo>
                  <a:cubicBezTo>
                    <a:pt x="10" y="2"/>
                    <a:pt x="10" y="3"/>
                    <a:pt x="10" y="5"/>
                  </a:cubicBezTo>
                  <a:cubicBezTo>
                    <a:pt x="10" y="7"/>
                    <a:pt x="10" y="9"/>
                    <a:pt x="10" y="18"/>
                  </a:cubicBezTo>
                  <a:lnTo>
                    <a:pt x="10" y="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7" name="Freeform 19"/>
            <p:cNvSpPr>
              <a:spLocks/>
            </p:cNvSpPr>
            <p:nvPr userDrawn="1"/>
          </p:nvSpPr>
          <p:spPr bwMode="auto">
            <a:xfrm>
              <a:off x="3138" y="1259"/>
              <a:ext cx="104" cy="95"/>
            </a:xfrm>
            <a:custGeom>
              <a:avLst/>
              <a:gdLst>
                <a:gd name="T0" fmla="*/ 8 w 44"/>
                <a:gd name="T1" fmla="*/ 33 h 40"/>
                <a:gd name="T2" fmla="*/ 10 w 44"/>
                <a:gd name="T3" fmla="*/ 39 h 40"/>
                <a:gd name="T4" fmla="*/ 12 w 44"/>
                <a:gd name="T5" fmla="*/ 39 h 40"/>
                <a:gd name="T6" fmla="*/ 13 w 44"/>
                <a:gd name="T7" fmla="*/ 40 h 40"/>
                <a:gd name="T8" fmla="*/ 12 w 44"/>
                <a:gd name="T9" fmla="*/ 40 h 40"/>
                <a:gd name="T10" fmla="*/ 6 w 44"/>
                <a:gd name="T11" fmla="*/ 40 h 40"/>
                <a:gd name="T12" fmla="*/ 1 w 44"/>
                <a:gd name="T13" fmla="*/ 40 h 40"/>
                <a:gd name="T14" fmla="*/ 0 w 44"/>
                <a:gd name="T15" fmla="*/ 40 h 40"/>
                <a:gd name="T16" fmla="*/ 0 w 44"/>
                <a:gd name="T17" fmla="*/ 39 h 40"/>
                <a:gd name="T18" fmla="*/ 3 w 44"/>
                <a:gd name="T19" fmla="*/ 39 h 40"/>
                <a:gd name="T20" fmla="*/ 4 w 44"/>
                <a:gd name="T21" fmla="*/ 32 h 40"/>
                <a:gd name="T22" fmla="*/ 4 w 44"/>
                <a:gd name="T23" fmla="*/ 2 h 40"/>
                <a:gd name="T24" fmla="*/ 5 w 44"/>
                <a:gd name="T25" fmla="*/ 0 h 40"/>
                <a:gd name="T26" fmla="*/ 7 w 44"/>
                <a:gd name="T27" fmla="*/ 1 h 40"/>
                <a:gd name="T28" fmla="*/ 24 w 44"/>
                <a:gd name="T29" fmla="*/ 19 h 40"/>
                <a:gd name="T30" fmla="*/ 37 w 44"/>
                <a:gd name="T31" fmla="*/ 33 h 40"/>
                <a:gd name="T32" fmla="*/ 36 w 44"/>
                <a:gd name="T33" fmla="*/ 6 h 40"/>
                <a:gd name="T34" fmla="*/ 34 w 44"/>
                <a:gd name="T35" fmla="*/ 1 h 40"/>
                <a:gd name="T36" fmla="*/ 32 w 44"/>
                <a:gd name="T37" fmla="*/ 1 h 40"/>
                <a:gd name="T38" fmla="*/ 31 w 44"/>
                <a:gd name="T39" fmla="*/ 1 h 40"/>
                <a:gd name="T40" fmla="*/ 32 w 44"/>
                <a:gd name="T41" fmla="*/ 0 h 40"/>
                <a:gd name="T42" fmla="*/ 38 w 44"/>
                <a:gd name="T43" fmla="*/ 0 h 40"/>
                <a:gd name="T44" fmla="*/ 43 w 44"/>
                <a:gd name="T45" fmla="*/ 0 h 40"/>
                <a:gd name="T46" fmla="*/ 44 w 44"/>
                <a:gd name="T47" fmla="*/ 1 h 40"/>
                <a:gd name="T48" fmla="*/ 43 w 44"/>
                <a:gd name="T49" fmla="*/ 1 h 40"/>
                <a:gd name="T50" fmla="*/ 42 w 44"/>
                <a:gd name="T51" fmla="*/ 1 h 40"/>
                <a:gd name="T52" fmla="*/ 40 w 44"/>
                <a:gd name="T53" fmla="*/ 6 h 40"/>
                <a:gd name="T54" fmla="*/ 40 w 44"/>
                <a:gd name="T55" fmla="*/ 37 h 40"/>
                <a:gd name="T56" fmla="*/ 39 w 44"/>
                <a:gd name="T57" fmla="*/ 40 h 40"/>
                <a:gd name="T58" fmla="*/ 35 w 44"/>
                <a:gd name="T59" fmla="*/ 37 h 40"/>
                <a:gd name="T60" fmla="*/ 21 w 44"/>
                <a:gd name="T61" fmla="*/ 23 h 40"/>
                <a:gd name="T62" fmla="*/ 7 w 44"/>
                <a:gd name="T63" fmla="*/ 8 h 40"/>
                <a:gd name="T64" fmla="*/ 8 w 44"/>
                <a:gd name="T6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0">
                  <a:moveTo>
                    <a:pt x="8" y="33"/>
                  </a:moveTo>
                  <a:cubicBezTo>
                    <a:pt x="8" y="37"/>
                    <a:pt x="8" y="38"/>
                    <a:pt x="10" y="39"/>
                  </a:cubicBezTo>
                  <a:cubicBezTo>
                    <a:pt x="11" y="39"/>
                    <a:pt x="12" y="39"/>
                    <a:pt x="12" y="39"/>
                  </a:cubicBezTo>
                  <a:cubicBezTo>
                    <a:pt x="13" y="39"/>
                    <a:pt x="13" y="39"/>
                    <a:pt x="13" y="40"/>
                  </a:cubicBezTo>
                  <a:cubicBezTo>
                    <a:pt x="13" y="40"/>
                    <a:pt x="12" y="40"/>
                    <a:pt x="12" y="40"/>
                  </a:cubicBezTo>
                  <a:cubicBezTo>
                    <a:pt x="9" y="40"/>
                    <a:pt x="7" y="40"/>
                    <a:pt x="6" y="40"/>
                  </a:cubicBezTo>
                  <a:cubicBezTo>
                    <a:pt x="6" y="40"/>
                    <a:pt x="3" y="40"/>
                    <a:pt x="1" y="40"/>
                  </a:cubicBezTo>
                  <a:cubicBezTo>
                    <a:pt x="0" y="40"/>
                    <a:pt x="0" y="40"/>
                    <a:pt x="0" y="40"/>
                  </a:cubicBezTo>
                  <a:cubicBezTo>
                    <a:pt x="0" y="39"/>
                    <a:pt x="0" y="39"/>
                    <a:pt x="0" y="39"/>
                  </a:cubicBezTo>
                  <a:cubicBezTo>
                    <a:pt x="1" y="39"/>
                    <a:pt x="2" y="39"/>
                    <a:pt x="3" y="39"/>
                  </a:cubicBezTo>
                  <a:cubicBezTo>
                    <a:pt x="4" y="38"/>
                    <a:pt x="4" y="37"/>
                    <a:pt x="4" y="32"/>
                  </a:cubicBezTo>
                  <a:cubicBezTo>
                    <a:pt x="4" y="2"/>
                    <a:pt x="4" y="2"/>
                    <a:pt x="4" y="2"/>
                  </a:cubicBezTo>
                  <a:cubicBezTo>
                    <a:pt x="4" y="0"/>
                    <a:pt x="5" y="0"/>
                    <a:pt x="5" y="0"/>
                  </a:cubicBezTo>
                  <a:cubicBezTo>
                    <a:pt x="6" y="0"/>
                    <a:pt x="6" y="1"/>
                    <a:pt x="7" y="1"/>
                  </a:cubicBezTo>
                  <a:cubicBezTo>
                    <a:pt x="8" y="2"/>
                    <a:pt x="16" y="10"/>
                    <a:pt x="24" y="19"/>
                  </a:cubicBezTo>
                  <a:cubicBezTo>
                    <a:pt x="30" y="25"/>
                    <a:pt x="35" y="31"/>
                    <a:pt x="37" y="33"/>
                  </a:cubicBezTo>
                  <a:cubicBezTo>
                    <a:pt x="36" y="6"/>
                    <a:pt x="36" y="6"/>
                    <a:pt x="36" y="6"/>
                  </a:cubicBezTo>
                  <a:cubicBezTo>
                    <a:pt x="36" y="3"/>
                    <a:pt x="36" y="2"/>
                    <a:pt x="34" y="1"/>
                  </a:cubicBezTo>
                  <a:cubicBezTo>
                    <a:pt x="33" y="1"/>
                    <a:pt x="32" y="1"/>
                    <a:pt x="32" y="1"/>
                  </a:cubicBezTo>
                  <a:cubicBezTo>
                    <a:pt x="31" y="1"/>
                    <a:pt x="31" y="1"/>
                    <a:pt x="31" y="1"/>
                  </a:cubicBezTo>
                  <a:cubicBezTo>
                    <a:pt x="31" y="0"/>
                    <a:pt x="32" y="0"/>
                    <a:pt x="32" y="0"/>
                  </a:cubicBezTo>
                  <a:cubicBezTo>
                    <a:pt x="35" y="0"/>
                    <a:pt x="37" y="0"/>
                    <a:pt x="38" y="0"/>
                  </a:cubicBezTo>
                  <a:cubicBezTo>
                    <a:pt x="39" y="0"/>
                    <a:pt x="41" y="0"/>
                    <a:pt x="43" y="0"/>
                  </a:cubicBezTo>
                  <a:cubicBezTo>
                    <a:pt x="43" y="0"/>
                    <a:pt x="44" y="0"/>
                    <a:pt x="44" y="1"/>
                  </a:cubicBezTo>
                  <a:cubicBezTo>
                    <a:pt x="44" y="1"/>
                    <a:pt x="43" y="1"/>
                    <a:pt x="43" y="1"/>
                  </a:cubicBezTo>
                  <a:cubicBezTo>
                    <a:pt x="43" y="1"/>
                    <a:pt x="42" y="1"/>
                    <a:pt x="42" y="1"/>
                  </a:cubicBezTo>
                  <a:cubicBezTo>
                    <a:pt x="40" y="2"/>
                    <a:pt x="40" y="3"/>
                    <a:pt x="40" y="6"/>
                  </a:cubicBezTo>
                  <a:cubicBezTo>
                    <a:pt x="40" y="37"/>
                    <a:pt x="40" y="37"/>
                    <a:pt x="40" y="37"/>
                  </a:cubicBezTo>
                  <a:cubicBezTo>
                    <a:pt x="40" y="40"/>
                    <a:pt x="40" y="40"/>
                    <a:pt x="39" y="40"/>
                  </a:cubicBezTo>
                  <a:cubicBezTo>
                    <a:pt x="39" y="40"/>
                    <a:pt x="38" y="40"/>
                    <a:pt x="35" y="37"/>
                  </a:cubicBezTo>
                  <a:cubicBezTo>
                    <a:pt x="35" y="37"/>
                    <a:pt x="27" y="29"/>
                    <a:pt x="21" y="23"/>
                  </a:cubicBezTo>
                  <a:cubicBezTo>
                    <a:pt x="15" y="16"/>
                    <a:pt x="9" y="10"/>
                    <a:pt x="7" y="8"/>
                  </a:cubicBezTo>
                  <a:lnTo>
                    <a:pt x="8" y="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8" name="Freeform 20"/>
            <p:cNvSpPr>
              <a:spLocks/>
            </p:cNvSpPr>
            <p:nvPr userDrawn="1"/>
          </p:nvSpPr>
          <p:spPr bwMode="auto">
            <a:xfrm>
              <a:off x="3256" y="1259"/>
              <a:ext cx="104" cy="95"/>
            </a:xfrm>
            <a:custGeom>
              <a:avLst/>
              <a:gdLst>
                <a:gd name="T0" fmla="*/ 8 w 44"/>
                <a:gd name="T1" fmla="*/ 33 h 40"/>
                <a:gd name="T2" fmla="*/ 10 w 44"/>
                <a:gd name="T3" fmla="*/ 39 h 40"/>
                <a:gd name="T4" fmla="*/ 13 w 44"/>
                <a:gd name="T5" fmla="*/ 39 h 40"/>
                <a:gd name="T6" fmla="*/ 13 w 44"/>
                <a:gd name="T7" fmla="*/ 40 h 40"/>
                <a:gd name="T8" fmla="*/ 12 w 44"/>
                <a:gd name="T9" fmla="*/ 40 h 40"/>
                <a:gd name="T10" fmla="*/ 6 w 44"/>
                <a:gd name="T11" fmla="*/ 40 h 40"/>
                <a:gd name="T12" fmla="*/ 1 w 44"/>
                <a:gd name="T13" fmla="*/ 40 h 40"/>
                <a:gd name="T14" fmla="*/ 0 w 44"/>
                <a:gd name="T15" fmla="*/ 40 h 40"/>
                <a:gd name="T16" fmla="*/ 1 w 44"/>
                <a:gd name="T17" fmla="*/ 39 h 40"/>
                <a:gd name="T18" fmla="*/ 3 w 44"/>
                <a:gd name="T19" fmla="*/ 39 h 40"/>
                <a:gd name="T20" fmla="*/ 4 w 44"/>
                <a:gd name="T21" fmla="*/ 32 h 40"/>
                <a:gd name="T22" fmla="*/ 4 w 44"/>
                <a:gd name="T23" fmla="*/ 2 h 40"/>
                <a:gd name="T24" fmla="*/ 5 w 44"/>
                <a:gd name="T25" fmla="*/ 0 h 40"/>
                <a:gd name="T26" fmla="*/ 7 w 44"/>
                <a:gd name="T27" fmla="*/ 1 h 40"/>
                <a:gd name="T28" fmla="*/ 24 w 44"/>
                <a:gd name="T29" fmla="*/ 19 h 40"/>
                <a:gd name="T30" fmla="*/ 37 w 44"/>
                <a:gd name="T31" fmla="*/ 33 h 40"/>
                <a:gd name="T32" fmla="*/ 37 w 44"/>
                <a:gd name="T33" fmla="*/ 6 h 40"/>
                <a:gd name="T34" fmla="*/ 35 w 44"/>
                <a:gd name="T35" fmla="*/ 1 h 40"/>
                <a:gd name="T36" fmla="*/ 32 w 44"/>
                <a:gd name="T37" fmla="*/ 1 h 40"/>
                <a:gd name="T38" fmla="*/ 32 w 44"/>
                <a:gd name="T39" fmla="*/ 1 h 40"/>
                <a:gd name="T40" fmla="*/ 33 w 44"/>
                <a:gd name="T41" fmla="*/ 0 h 40"/>
                <a:gd name="T42" fmla="*/ 38 w 44"/>
                <a:gd name="T43" fmla="*/ 0 h 40"/>
                <a:gd name="T44" fmla="*/ 43 w 44"/>
                <a:gd name="T45" fmla="*/ 0 h 40"/>
                <a:gd name="T46" fmla="*/ 44 w 44"/>
                <a:gd name="T47" fmla="*/ 1 h 40"/>
                <a:gd name="T48" fmla="*/ 43 w 44"/>
                <a:gd name="T49" fmla="*/ 1 h 40"/>
                <a:gd name="T50" fmla="*/ 42 w 44"/>
                <a:gd name="T51" fmla="*/ 1 h 40"/>
                <a:gd name="T52" fmla="*/ 40 w 44"/>
                <a:gd name="T53" fmla="*/ 6 h 40"/>
                <a:gd name="T54" fmla="*/ 40 w 44"/>
                <a:gd name="T55" fmla="*/ 37 h 40"/>
                <a:gd name="T56" fmla="*/ 40 w 44"/>
                <a:gd name="T57" fmla="*/ 40 h 40"/>
                <a:gd name="T58" fmla="*/ 35 w 44"/>
                <a:gd name="T59" fmla="*/ 37 h 40"/>
                <a:gd name="T60" fmla="*/ 21 w 44"/>
                <a:gd name="T61" fmla="*/ 23 h 40"/>
                <a:gd name="T62" fmla="*/ 7 w 44"/>
                <a:gd name="T63" fmla="*/ 8 h 40"/>
                <a:gd name="T64" fmla="*/ 8 w 44"/>
                <a:gd name="T6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0">
                  <a:moveTo>
                    <a:pt x="8" y="33"/>
                  </a:moveTo>
                  <a:cubicBezTo>
                    <a:pt x="8" y="37"/>
                    <a:pt x="8" y="38"/>
                    <a:pt x="10" y="39"/>
                  </a:cubicBezTo>
                  <a:cubicBezTo>
                    <a:pt x="11" y="39"/>
                    <a:pt x="12" y="39"/>
                    <a:pt x="13" y="39"/>
                  </a:cubicBezTo>
                  <a:cubicBezTo>
                    <a:pt x="13" y="39"/>
                    <a:pt x="13" y="39"/>
                    <a:pt x="13" y="40"/>
                  </a:cubicBezTo>
                  <a:cubicBezTo>
                    <a:pt x="13" y="40"/>
                    <a:pt x="13" y="40"/>
                    <a:pt x="12" y="40"/>
                  </a:cubicBezTo>
                  <a:cubicBezTo>
                    <a:pt x="9" y="40"/>
                    <a:pt x="7" y="40"/>
                    <a:pt x="6" y="40"/>
                  </a:cubicBezTo>
                  <a:cubicBezTo>
                    <a:pt x="6" y="40"/>
                    <a:pt x="4" y="40"/>
                    <a:pt x="1" y="40"/>
                  </a:cubicBezTo>
                  <a:cubicBezTo>
                    <a:pt x="1" y="40"/>
                    <a:pt x="0" y="40"/>
                    <a:pt x="0" y="40"/>
                  </a:cubicBezTo>
                  <a:cubicBezTo>
                    <a:pt x="0" y="39"/>
                    <a:pt x="0" y="39"/>
                    <a:pt x="1" y="39"/>
                  </a:cubicBezTo>
                  <a:cubicBezTo>
                    <a:pt x="1" y="39"/>
                    <a:pt x="2" y="39"/>
                    <a:pt x="3" y="39"/>
                  </a:cubicBezTo>
                  <a:cubicBezTo>
                    <a:pt x="4" y="38"/>
                    <a:pt x="4" y="37"/>
                    <a:pt x="4" y="32"/>
                  </a:cubicBezTo>
                  <a:cubicBezTo>
                    <a:pt x="4" y="2"/>
                    <a:pt x="4" y="2"/>
                    <a:pt x="4" y="2"/>
                  </a:cubicBezTo>
                  <a:cubicBezTo>
                    <a:pt x="4" y="0"/>
                    <a:pt x="5" y="0"/>
                    <a:pt x="5" y="0"/>
                  </a:cubicBezTo>
                  <a:cubicBezTo>
                    <a:pt x="6" y="0"/>
                    <a:pt x="7" y="1"/>
                    <a:pt x="7" y="1"/>
                  </a:cubicBezTo>
                  <a:cubicBezTo>
                    <a:pt x="8" y="2"/>
                    <a:pt x="16" y="10"/>
                    <a:pt x="24" y="19"/>
                  </a:cubicBezTo>
                  <a:cubicBezTo>
                    <a:pt x="30" y="25"/>
                    <a:pt x="36" y="31"/>
                    <a:pt x="37" y="33"/>
                  </a:cubicBezTo>
                  <a:cubicBezTo>
                    <a:pt x="37" y="6"/>
                    <a:pt x="37" y="6"/>
                    <a:pt x="37" y="6"/>
                  </a:cubicBezTo>
                  <a:cubicBezTo>
                    <a:pt x="37" y="3"/>
                    <a:pt x="36" y="2"/>
                    <a:pt x="35" y="1"/>
                  </a:cubicBezTo>
                  <a:cubicBezTo>
                    <a:pt x="34" y="1"/>
                    <a:pt x="33" y="1"/>
                    <a:pt x="32" y="1"/>
                  </a:cubicBezTo>
                  <a:cubicBezTo>
                    <a:pt x="32" y="1"/>
                    <a:pt x="32" y="1"/>
                    <a:pt x="32" y="1"/>
                  </a:cubicBezTo>
                  <a:cubicBezTo>
                    <a:pt x="32" y="0"/>
                    <a:pt x="32" y="0"/>
                    <a:pt x="33" y="0"/>
                  </a:cubicBezTo>
                  <a:cubicBezTo>
                    <a:pt x="35" y="0"/>
                    <a:pt x="38" y="0"/>
                    <a:pt x="38" y="0"/>
                  </a:cubicBezTo>
                  <a:cubicBezTo>
                    <a:pt x="39" y="0"/>
                    <a:pt x="41" y="0"/>
                    <a:pt x="43" y="0"/>
                  </a:cubicBezTo>
                  <a:cubicBezTo>
                    <a:pt x="44" y="0"/>
                    <a:pt x="44" y="0"/>
                    <a:pt x="44" y="1"/>
                  </a:cubicBezTo>
                  <a:cubicBezTo>
                    <a:pt x="44" y="1"/>
                    <a:pt x="44" y="1"/>
                    <a:pt x="43" y="1"/>
                  </a:cubicBezTo>
                  <a:cubicBezTo>
                    <a:pt x="43" y="1"/>
                    <a:pt x="43" y="1"/>
                    <a:pt x="42" y="1"/>
                  </a:cubicBezTo>
                  <a:cubicBezTo>
                    <a:pt x="40" y="2"/>
                    <a:pt x="40" y="3"/>
                    <a:pt x="40" y="6"/>
                  </a:cubicBezTo>
                  <a:cubicBezTo>
                    <a:pt x="40" y="37"/>
                    <a:pt x="40" y="37"/>
                    <a:pt x="40" y="37"/>
                  </a:cubicBezTo>
                  <a:cubicBezTo>
                    <a:pt x="40" y="40"/>
                    <a:pt x="40" y="40"/>
                    <a:pt x="40" y="40"/>
                  </a:cubicBezTo>
                  <a:cubicBezTo>
                    <a:pt x="39" y="40"/>
                    <a:pt x="39" y="40"/>
                    <a:pt x="35" y="37"/>
                  </a:cubicBezTo>
                  <a:cubicBezTo>
                    <a:pt x="35" y="37"/>
                    <a:pt x="27" y="29"/>
                    <a:pt x="21" y="23"/>
                  </a:cubicBezTo>
                  <a:cubicBezTo>
                    <a:pt x="15" y="16"/>
                    <a:pt x="9" y="10"/>
                    <a:pt x="7" y="8"/>
                  </a:cubicBezTo>
                  <a:lnTo>
                    <a:pt x="8" y="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9" name="Freeform 21"/>
            <p:cNvSpPr>
              <a:spLocks noEditPoints="1"/>
            </p:cNvSpPr>
            <p:nvPr userDrawn="1"/>
          </p:nvSpPr>
          <p:spPr bwMode="auto">
            <a:xfrm>
              <a:off x="3375" y="1259"/>
              <a:ext cx="101" cy="98"/>
            </a:xfrm>
            <a:custGeom>
              <a:avLst/>
              <a:gdLst>
                <a:gd name="T0" fmla="*/ 21 w 43"/>
                <a:gd name="T1" fmla="*/ 0 h 41"/>
                <a:gd name="T2" fmla="*/ 43 w 43"/>
                <a:gd name="T3" fmla="*/ 19 h 41"/>
                <a:gd name="T4" fmla="*/ 21 w 43"/>
                <a:gd name="T5" fmla="*/ 41 h 41"/>
                <a:gd name="T6" fmla="*/ 0 w 43"/>
                <a:gd name="T7" fmla="*/ 20 h 41"/>
                <a:gd name="T8" fmla="*/ 21 w 43"/>
                <a:gd name="T9" fmla="*/ 0 h 41"/>
                <a:gd name="T10" fmla="*/ 22 w 43"/>
                <a:gd name="T11" fmla="*/ 38 h 41"/>
                <a:gd name="T12" fmla="*/ 37 w 43"/>
                <a:gd name="T13" fmla="*/ 21 h 41"/>
                <a:gd name="T14" fmla="*/ 21 w 43"/>
                <a:gd name="T15" fmla="*/ 1 h 41"/>
                <a:gd name="T16" fmla="*/ 5 w 43"/>
                <a:gd name="T17" fmla="*/ 19 h 41"/>
                <a:gd name="T18" fmla="*/ 22 w 43"/>
                <a:gd name="T19"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1">
                  <a:moveTo>
                    <a:pt x="21" y="0"/>
                  </a:moveTo>
                  <a:cubicBezTo>
                    <a:pt x="33" y="0"/>
                    <a:pt x="43" y="7"/>
                    <a:pt x="43" y="19"/>
                  </a:cubicBezTo>
                  <a:cubicBezTo>
                    <a:pt x="43" y="31"/>
                    <a:pt x="34" y="41"/>
                    <a:pt x="21" y="41"/>
                  </a:cubicBezTo>
                  <a:cubicBezTo>
                    <a:pt x="6" y="41"/>
                    <a:pt x="0" y="29"/>
                    <a:pt x="0" y="20"/>
                  </a:cubicBezTo>
                  <a:cubicBezTo>
                    <a:pt x="0" y="12"/>
                    <a:pt x="6" y="0"/>
                    <a:pt x="21" y="0"/>
                  </a:cubicBezTo>
                  <a:close/>
                  <a:moveTo>
                    <a:pt x="22" y="38"/>
                  </a:moveTo>
                  <a:cubicBezTo>
                    <a:pt x="27" y="38"/>
                    <a:pt x="37" y="36"/>
                    <a:pt x="37" y="21"/>
                  </a:cubicBezTo>
                  <a:cubicBezTo>
                    <a:pt x="37" y="8"/>
                    <a:pt x="30" y="1"/>
                    <a:pt x="21" y="1"/>
                  </a:cubicBezTo>
                  <a:cubicBezTo>
                    <a:pt x="12" y="1"/>
                    <a:pt x="5" y="7"/>
                    <a:pt x="5" y="19"/>
                  </a:cubicBezTo>
                  <a:cubicBezTo>
                    <a:pt x="5" y="31"/>
                    <a:pt x="13" y="38"/>
                    <a:pt x="22" y="3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0" name="Freeform 22"/>
            <p:cNvSpPr>
              <a:spLocks/>
            </p:cNvSpPr>
            <p:nvPr userDrawn="1"/>
          </p:nvSpPr>
          <p:spPr bwMode="auto">
            <a:xfrm>
              <a:off x="3479" y="1259"/>
              <a:ext cx="102" cy="98"/>
            </a:xfrm>
            <a:custGeom>
              <a:avLst/>
              <a:gdLst>
                <a:gd name="T0" fmla="*/ 23 w 43"/>
                <a:gd name="T1" fmla="*/ 33 h 41"/>
                <a:gd name="T2" fmla="*/ 34 w 43"/>
                <a:gd name="T3" fmla="*/ 4 h 41"/>
                <a:gd name="T4" fmla="*/ 34 w 43"/>
                <a:gd name="T5" fmla="*/ 2 h 41"/>
                <a:gd name="T6" fmla="*/ 34 w 43"/>
                <a:gd name="T7" fmla="*/ 1 h 41"/>
                <a:gd name="T8" fmla="*/ 32 w 43"/>
                <a:gd name="T9" fmla="*/ 1 h 41"/>
                <a:gd name="T10" fmla="*/ 31 w 43"/>
                <a:gd name="T11" fmla="*/ 1 h 41"/>
                <a:gd name="T12" fmla="*/ 32 w 43"/>
                <a:gd name="T13" fmla="*/ 0 h 41"/>
                <a:gd name="T14" fmla="*/ 38 w 43"/>
                <a:gd name="T15" fmla="*/ 0 h 41"/>
                <a:gd name="T16" fmla="*/ 42 w 43"/>
                <a:gd name="T17" fmla="*/ 0 h 41"/>
                <a:gd name="T18" fmla="*/ 43 w 43"/>
                <a:gd name="T19" fmla="*/ 1 h 41"/>
                <a:gd name="T20" fmla="*/ 42 w 43"/>
                <a:gd name="T21" fmla="*/ 1 h 41"/>
                <a:gd name="T22" fmla="*/ 40 w 43"/>
                <a:gd name="T23" fmla="*/ 2 h 41"/>
                <a:gd name="T24" fmla="*/ 37 w 43"/>
                <a:gd name="T25" fmla="*/ 7 h 41"/>
                <a:gd name="T26" fmla="*/ 31 w 43"/>
                <a:gd name="T27" fmla="*/ 21 h 41"/>
                <a:gd name="T28" fmla="*/ 24 w 43"/>
                <a:gd name="T29" fmla="*/ 37 h 41"/>
                <a:gd name="T30" fmla="*/ 21 w 43"/>
                <a:gd name="T31" fmla="*/ 41 h 41"/>
                <a:gd name="T32" fmla="*/ 19 w 43"/>
                <a:gd name="T33" fmla="*/ 37 h 41"/>
                <a:gd name="T34" fmla="*/ 6 w 43"/>
                <a:gd name="T35" fmla="*/ 5 h 41"/>
                <a:gd name="T36" fmla="*/ 2 w 43"/>
                <a:gd name="T37" fmla="*/ 1 h 41"/>
                <a:gd name="T38" fmla="*/ 0 w 43"/>
                <a:gd name="T39" fmla="*/ 1 h 41"/>
                <a:gd name="T40" fmla="*/ 0 w 43"/>
                <a:gd name="T41" fmla="*/ 1 h 41"/>
                <a:gd name="T42" fmla="*/ 1 w 43"/>
                <a:gd name="T43" fmla="*/ 0 h 41"/>
                <a:gd name="T44" fmla="*/ 7 w 43"/>
                <a:gd name="T45" fmla="*/ 0 h 41"/>
                <a:gd name="T46" fmla="*/ 12 w 43"/>
                <a:gd name="T47" fmla="*/ 0 h 41"/>
                <a:gd name="T48" fmla="*/ 14 w 43"/>
                <a:gd name="T49" fmla="*/ 1 h 41"/>
                <a:gd name="T50" fmla="*/ 13 w 43"/>
                <a:gd name="T51" fmla="*/ 1 h 41"/>
                <a:gd name="T52" fmla="*/ 11 w 43"/>
                <a:gd name="T53" fmla="*/ 1 h 41"/>
                <a:gd name="T54" fmla="*/ 11 w 43"/>
                <a:gd name="T55" fmla="*/ 2 h 41"/>
                <a:gd name="T56" fmla="*/ 12 w 43"/>
                <a:gd name="T57" fmla="*/ 7 h 41"/>
                <a:gd name="T58" fmla="*/ 23 w 43"/>
                <a:gd name="T59"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41">
                  <a:moveTo>
                    <a:pt x="23" y="33"/>
                  </a:moveTo>
                  <a:cubicBezTo>
                    <a:pt x="26" y="26"/>
                    <a:pt x="33" y="8"/>
                    <a:pt x="34" y="4"/>
                  </a:cubicBezTo>
                  <a:cubicBezTo>
                    <a:pt x="34" y="4"/>
                    <a:pt x="34" y="3"/>
                    <a:pt x="34" y="2"/>
                  </a:cubicBezTo>
                  <a:cubicBezTo>
                    <a:pt x="34" y="2"/>
                    <a:pt x="34" y="1"/>
                    <a:pt x="34" y="1"/>
                  </a:cubicBezTo>
                  <a:cubicBezTo>
                    <a:pt x="33" y="1"/>
                    <a:pt x="32" y="1"/>
                    <a:pt x="32" y="1"/>
                  </a:cubicBezTo>
                  <a:cubicBezTo>
                    <a:pt x="32" y="1"/>
                    <a:pt x="31" y="1"/>
                    <a:pt x="31" y="1"/>
                  </a:cubicBezTo>
                  <a:cubicBezTo>
                    <a:pt x="31" y="0"/>
                    <a:pt x="32" y="0"/>
                    <a:pt x="32" y="0"/>
                  </a:cubicBezTo>
                  <a:cubicBezTo>
                    <a:pt x="35" y="0"/>
                    <a:pt x="37" y="0"/>
                    <a:pt x="38" y="0"/>
                  </a:cubicBezTo>
                  <a:cubicBezTo>
                    <a:pt x="38" y="0"/>
                    <a:pt x="40" y="0"/>
                    <a:pt x="42" y="0"/>
                  </a:cubicBezTo>
                  <a:cubicBezTo>
                    <a:pt x="43" y="0"/>
                    <a:pt x="43" y="0"/>
                    <a:pt x="43" y="1"/>
                  </a:cubicBezTo>
                  <a:cubicBezTo>
                    <a:pt x="43" y="1"/>
                    <a:pt x="43" y="1"/>
                    <a:pt x="42" y="1"/>
                  </a:cubicBezTo>
                  <a:cubicBezTo>
                    <a:pt x="42" y="1"/>
                    <a:pt x="41" y="1"/>
                    <a:pt x="40" y="2"/>
                  </a:cubicBezTo>
                  <a:cubicBezTo>
                    <a:pt x="39" y="2"/>
                    <a:pt x="38" y="3"/>
                    <a:pt x="37" y="7"/>
                  </a:cubicBezTo>
                  <a:cubicBezTo>
                    <a:pt x="36" y="8"/>
                    <a:pt x="33" y="14"/>
                    <a:pt x="31" y="21"/>
                  </a:cubicBezTo>
                  <a:cubicBezTo>
                    <a:pt x="27" y="28"/>
                    <a:pt x="25" y="34"/>
                    <a:pt x="24" y="37"/>
                  </a:cubicBezTo>
                  <a:cubicBezTo>
                    <a:pt x="22" y="40"/>
                    <a:pt x="22" y="41"/>
                    <a:pt x="21" y="41"/>
                  </a:cubicBezTo>
                  <a:cubicBezTo>
                    <a:pt x="21" y="41"/>
                    <a:pt x="20" y="40"/>
                    <a:pt x="19" y="37"/>
                  </a:cubicBezTo>
                  <a:cubicBezTo>
                    <a:pt x="6" y="5"/>
                    <a:pt x="6" y="5"/>
                    <a:pt x="6" y="5"/>
                  </a:cubicBezTo>
                  <a:cubicBezTo>
                    <a:pt x="5" y="2"/>
                    <a:pt x="4" y="2"/>
                    <a:pt x="2" y="1"/>
                  </a:cubicBezTo>
                  <a:cubicBezTo>
                    <a:pt x="1" y="1"/>
                    <a:pt x="0" y="1"/>
                    <a:pt x="0" y="1"/>
                  </a:cubicBezTo>
                  <a:cubicBezTo>
                    <a:pt x="0" y="1"/>
                    <a:pt x="0" y="1"/>
                    <a:pt x="0" y="1"/>
                  </a:cubicBezTo>
                  <a:cubicBezTo>
                    <a:pt x="0" y="0"/>
                    <a:pt x="0" y="0"/>
                    <a:pt x="1" y="0"/>
                  </a:cubicBezTo>
                  <a:cubicBezTo>
                    <a:pt x="4" y="0"/>
                    <a:pt x="7" y="0"/>
                    <a:pt x="7" y="0"/>
                  </a:cubicBezTo>
                  <a:cubicBezTo>
                    <a:pt x="8" y="0"/>
                    <a:pt x="10" y="0"/>
                    <a:pt x="12" y="0"/>
                  </a:cubicBezTo>
                  <a:cubicBezTo>
                    <a:pt x="13" y="0"/>
                    <a:pt x="14" y="0"/>
                    <a:pt x="14" y="1"/>
                  </a:cubicBezTo>
                  <a:cubicBezTo>
                    <a:pt x="14" y="1"/>
                    <a:pt x="14" y="1"/>
                    <a:pt x="13" y="1"/>
                  </a:cubicBezTo>
                  <a:cubicBezTo>
                    <a:pt x="13" y="1"/>
                    <a:pt x="12" y="1"/>
                    <a:pt x="11" y="1"/>
                  </a:cubicBezTo>
                  <a:cubicBezTo>
                    <a:pt x="11" y="2"/>
                    <a:pt x="11" y="2"/>
                    <a:pt x="11" y="2"/>
                  </a:cubicBezTo>
                  <a:cubicBezTo>
                    <a:pt x="11" y="3"/>
                    <a:pt x="11" y="5"/>
                    <a:pt x="12" y="7"/>
                  </a:cubicBezTo>
                  <a:lnTo>
                    <a:pt x="23" y="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1" name="Freeform 23"/>
            <p:cNvSpPr>
              <a:spLocks noEditPoints="1"/>
            </p:cNvSpPr>
            <p:nvPr userDrawn="1"/>
          </p:nvSpPr>
          <p:spPr bwMode="auto">
            <a:xfrm>
              <a:off x="3571" y="1257"/>
              <a:ext cx="100" cy="97"/>
            </a:xfrm>
            <a:custGeom>
              <a:avLst/>
              <a:gdLst>
                <a:gd name="T0" fmla="*/ 19 w 42"/>
                <a:gd name="T1" fmla="*/ 2 h 41"/>
                <a:gd name="T2" fmla="*/ 20 w 42"/>
                <a:gd name="T3" fmla="*/ 0 h 41"/>
                <a:gd name="T4" fmla="*/ 22 w 42"/>
                <a:gd name="T5" fmla="*/ 2 h 41"/>
                <a:gd name="T6" fmla="*/ 35 w 42"/>
                <a:gd name="T7" fmla="*/ 34 h 41"/>
                <a:gd name="T8" fmla="*/ 39 w 42"/>
                <a:gd name="T9" fmla="*/ 40 h 41"/>
                <a:gd name="T10" fmla="*/ 41 w 42"/>
                <a:gd name="T11" fmla="*/ 40 h 41"/>
                <a:gd name="T12" fmla="*/ 42 w 42"/>
                <a:gd name="T13" fmla="*/ 41 h 41"/>
                <a:gd name="T14" fmla="*/ 41 w 42"/>
                <a:gd name="T15" fmla="*/ 41 h 41"/>
                <a:gd name="T16" fmla="*/ 32 w 42"/>
                <a:gd name="T17" fmla="*/ 41 h 41"/>
                <a:gd name="T18" fmla="*/ 30 w 42"/>
                <a:gd name="T19" fmla="*/ 40 h 41"/>
                <a:gd name="T20" fmla="*/ 31 w 42"/>
                <a:gd name="T21" fmla="*/ 40 h 41"/>
                <a:gd name="T22" fmla="*/ 31 w 42"/>
                <a:gd name="T23" fmla="*/ 39 h 41"/>
                <a:gd name="T24" fmla="*/ 26 w 42"/>
                <a:gd name="T25" fmla="*/ 27 h 41"/>
                <a:gd name="T26" fmla="*/ 26 w 42"/>
                <a:gd name="T27" fmla="*/ 26 h 41"/>
                <a:gd name="T28" fmla="*/ 13 w 42"/>
                <a:gd name="T29" fmla="*/ 26 h 41"/>
                <a:gd name="T30" fmla="*/ 13 w 42"/>
                <a:gd name="T31" fmla="*/ 27 h 41"/>
                <a:gd name="T32" fmla="*/ 10 w 42"/>
                <a:gd name="T33" fmla="*/ 35 h 41"/>
                <a:gd name="T34" fmla="*/ 9 w 42"/>
                <a:gd name="T35" fmla="*/ 39 h 41"/>
                <a:gd name="T36" fmla="*/ 11 w 42"/>
                <a:gd name="T37" fmla="*/ 40 h 41"/>
                <a:gd name="T38" fmla="*/ 11 w 42"/>
                <a:gd name="T39" fmla="*/ 40 h 41"/>
                <a:gd name="T40" fmla="*/ 12 w 42"/>
                <a:gd name="T41" fmla="*/ 41 h 41"/>
                <a:gd name="T42" fmla="*/ 11 w 42"/>
                <a:gd name="T43" fmla="*/ 41 h 41"/>
                <a:gd name="T44" fmla="*/ 6 w 42"/>
                <a:gd name="T45" fmla="*/ 41 h 41"/>
                <a:gd name="T46" fmla="*/ 1 w 42"/>
                <a:gd name="T47" fmla="*/ 41 h 41"/>
                <a:gd name="T48" fmla="*/ 0 w 42"/>
                <a:gd name="T49" fmla="*/ 41 h 41"/>
                <a:gd name="T50" fmla="*/ 0 w 42"/>
                <a:gd name="T51" fmla="*/ 40 h 41"/>
                <a:gd name="T52" fmla="*/ 2 w 42"/>
                <a:gd name="T53" fmla="*/ 40 h 41"/>
                <a:gd name="T54" fmla="*/ 6 w 42"/>
                <a:gd name="T55" fmla="*/ 35 h 41"/>
                <a:gd name="T56" fmla="*/ 19 w 42"/>
                <a:gd name="T57" fmla="*/ 2 h 41"/>
                <a:gd name="T58" fmla="*/ 25 w 42"/>
                <a:gd name="T59" fmla="*/ 24 h 41"/>
                <a:gd name="T60" fmla="*/ 25 w 42"/>
                <a:gd name="T61" fmla="*/ 24 h 41"/>
                <a:gd name="T62" fmla="*/ 20 w 42"/>
                <a:gd name="T63" fmla="*/ 9 h 41"/>
                <a:gd name="T64" fmla="*/ 19 w 42"/>
                <a:gd name="T65" fmla="*/ 9 h 41"/>
                <a:gd name="T66" fmla="*/ 14 w 42"/>
                <a:gd name="T67" fmla="*/ 24 h 41"/>
                <a:gd name="T68" fmla="*/ 14 w 42"/>
                <a:gd name="T69" fmla="*/ 24 h 41"/>
                <a:gd name="T70" fmla="*/ 25 w 42"/>
                <a:gd name="T71"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 h="41">
                  <a:moveTo>
                    <a:pt x="19" y="2"/>
                  </a:moveTo>
                  <a:cubicBezTo>
                    <a:pt x="20" y="1"/>
                    <a:pt x="20" y="0"/>
                    <a:pt x="20" y="0"/>
                  </a:cubicBezTo>
                  <a:cubicBezTo>
                    <a:pt x="21" y="0"/>
                    <a:pt x="21" y="1"/>
                    <a:pt x="22" y="2"/>
                  </a:cubicBezTo>
                  <a:cubicBezTo>
                    <a:pt x="23" y="4"/>
                    <a:pt x="31" y="26"/>
                    <a:pt x="35" y="34"/>
                  </a:cubicBezTo>
                  <a:cubicBezTo>
                    <a:pt x="37" y="39"/>
                    <a:pt x="38" y="39"/>
                    <a:pt x="39" y="40"/>
                  </a:cubicBezTo>
                  <a:cubicBezTo>
                    <a:pt x="40" y="40"/>
                    <a:pt x="41" y="40"/>
                    <a:pt x="41" y="40"/>
                  </a:cubicBezTo>
                  <a:cubicBezTo>
                    <a:pt x="42" y="40"/>
                    <a:pt x="42" y="40"/>
                    <a:pt x="42" y="41"/>
                  </a:cubicBezTo>
                  <a:cubicBezTo>
                    <a:pt x="42" y="41"/>
                    <a:pt x="42" y="41"/>
                    <a:pt x="41" y="41"/>
                  </a:cubicBezTo>
                  <a:cubicBezTo>
                    <a:pt x="40" y="41"/>
                    <a:pt x="36" y="41"/>
                    <a:pt x="32" y="41"/>
                  </a:cubicBezTo>
                  <a:cubicBezTo>
                    <a:pt x="31" y="41"/>
                    <a:pt x="30" y="41"/>
                    <a:pt x="30" y="40"/>
                  </a:cubicBezTo>
                  <a:cubicBezTo>
                    <a:pt x="30" y="40"/>
                    <a:pt x="31" y="40"/>
                    <a:pt x="31" y="40"/>
                  </a:cubicBezTo>
                  <a:cubicBezTo>
                    <a:pt x="31" y="40"/>
                    <a:pt x="32" y="40"/>
                    <a:pt x="31" y="39"/>
                  </a:cubicBezTo>
                  <a:cubicBezTo>
                    <a:pt x="26" y="27"/>
                    <a:pt x="26" y="27"/>
                    <a:pt x="26" y="27"/>
                  </a:cubicBezTo>
                  <a:cubicBezTo>
                    <a:pt x="26" y="26"/>
                    <a:pt x="26" y="26"/>
                    <a:pt x="26" y="26"/>
                  </a:cubicBezTo>
                  <a:cubicBezTo>
                    <a:pt x="13" y="26"/>
                    <a:pt x="13" y="26"/>
                    <a:pt x="13" y="26"/>
                  </a:cubicBezTo>
                  <a:cubicBezTo>
                    <a:pt x="13" y="26"/>
                    <a:pt x="13" y="26"/>
                    <a:pt x="13" y="27"/>
                  </a:cubicBezTo>
                  <a:cubicBezTo>
                    <a:pt x="10" y="35"/>
                    <a:pt x="10" y="35"/>
                    <a:pt x="10" y="35"/>
                  </a:cubicBezTo>
                  <a:cubicBezTo>
                    <a:pt x="9" y="36"/>
                    <a:pt x="9" y="38"/>
                    <a:pt x="9" y="39"/>
                  </a:cubicBezTo>
                  <a:cubicBezTo>
                    <a:pt x="9" y="40"/>
                    <a:pt x="10" y="40"/>
                    <a:pt x="11" y="40"/>
                  </a:cubicBezTo>
                  <a:cubicBezTo>
                    <a:pt x="11" y="40"/>
                    <a:pt x="11" y="40"/>
                    <a:pt x="11" y="40"/>
                  </a:cubicBezTo>
                  <a:cubicBezTo>
                    <a:pt x="12" y="40"/>
                    <a:pt x="12" y="40"/>
                    <a:pt x="12" y="41"/>
                  </a:cubicBezTo>
                  <a:cubicBezTo>
                    <a:pt x="12" y="41"/>
                    <a:pt x="12" y="41"/>
                    <a:pt x="11" y="41"/>
                  </a:cubicBezTo>
                  <a:cubicBezTo>
                    <a:pt x="10" y="41"/>
                    <a:pt x="7" y="41"/>
                    <a:pt x="6" y="41"/>
                  </a:cubicBezTo>
                  <a:cubicBezTo>
                    <a:pt x="6" y="41"/>
                    <a:pt x="3" y="41"/>
                    <a:pt x="1" y="41"/>
                  </a:cubicBezTo>
                  <a:cubicBezTo>
                    <a:pt x="0" y="41"/>
                    <a:pt x="0" y="41"/>
                    <a:pt x="0" y="41"/>
                  </a:cubicBezTo>
                  <a:cubicBezTo>
                    <a:pt x="0" y="40"/>
                    <a:pt x="0" y="40"/>
                    <a:pt x="0" y="40"/>
                  </a:cubicBezTo>
                  <a:cubicBezTo>
                    <a:pt x="0" y="40"/>
                    <a:pt x="1" y="40"/>
                    <a:pt x="2" y="40"/>
                  </a:cubicBezTo>
                  <a:cubicBezTo>
                    <a:pt x="4" y="40"/>
                    <a:pt x="5" y="38"/>
                    <a:pt x="6" y="35"/>
                  </a:cubicBezTo>
                  <a:lnTo>
                    <a:pt x="19" y="2"/>
                  </a:lnTo>
                  <a:close/>
                  <a:moveTo>
                    <a:pt x="25" y="24"/>
                  </a:moveTo>
                  <a:cubicBezTo>
                    <a:pt x="25" y="24"/>
                    <a:pt x="25" y="24"/>
                    <a:pt x="25" y="24"/>
                  </a:cubicBezTo>
                  <a:cubicBezTo>
                    <a:pt x="20" y="9"/>
                    <a:pt x="20" y="9"/>
                    <a:pt x="20" y="9"/>
                  </a:cubicBezTo>
                  <a:cubicBezTo>
                    <a:pt x="20" y="9"/>
                    <a:pt x="19" y="9"/>
                    <a:pt x="19" y="9"/>
                  </a:cubicBezTo>
                  <a:cubicBezTo>
                    <a:pt x="14" y="24"/>
                    <a:pt x="14" y="24"/>
                    <a:pt x="14" y="24"/>
                  </a:cubicBezTo>
                  <a:cubicBezTo>
                    <a:pt x="14" y="24"/>
                    <a:pt x="14" y="24"/>
                    <a:pt x="14" y="24"/>
                  </a:cubicBezTo>
                  <a:lnTo>
                    <a:pt x="25" y="2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2" name="Freeform 24"/>
            <p:cNvSpPr>
              <a:spLocks/>
            </p:cNvSpPr>
            <p:nvPr userDrawn="1"/>
          </p:nvSpPr>
          <p:spPr bwMode="auto">
            <a:xfrm>
              <a:off x="3666" y="1259"/>
              <a:ext cx="83" cy="95"/>
            </a:xfrm>
            <a:custGeom>
              <a:avLst/>
              <a:gdLst>
                <a:gd name="T0" fmla="*/ 20 w 35"/>
                <a:gd name="T1" fmla="*/ 25 h 40"/>
                <a:gd name="T2" fmla="*/ 20 w 35"/>
                <a:gd name="T3" fmla="*/ 36 h 40"/>
                <a:gd name="T4" fmla="*/ 22 w 35"/>
                <a:gd name="T5" fmla="*/ 39 h 40"/>
                <a:gd name="T6" fmla="*/ 25 w 35"/>
                <a:gd name="T7" fmla="*/ 39 h 40"/>
                <a:gd name="T8" fmla="*/ 25 w 35"/>
                <a:gd name="T9" fmla="*/ 40 h 40"/>
                <a:gd name="T10" fmla="*/ 24 w 35"/>
                <a:gd name="T11" fmla="*/ 40 h 40"/>
                <a:gd name="T12" fmla="*/ 18 w 35"/>
                <a:gd name="T13" fmla="*/ 40 h 40"/>
                <a:gd name="T14" fmla="*/ 12 w 35"/>
                <a:gd name="T15" fmla="*/ 40 h 40"/>
                <a:gd name="T16" fmla="*/ 11 w 35"/>
                <a:gd name="T17" fmla="*/ 40 h 40"/>
                <a:gd name="T18" fmla="*/ 12 w 35"/>
                <a:gd name="T19" fmla="*/ 39 h 40"/>
                <a:gd name="T20" fmla="*/ 13 w 35"/>
                <a:gd name="T21" fmla="*/ 39 h 40"/>
                <a:gd name="T22" fmla="*/ 15 w 35"/>
                <a:gd name="T23" fmla="*/ 36 h 40"/>
                <a:gd name="T24" fmla="*/ 15 w 35"/>
                <a:gd name="T25" fmla="*/ 25 h 40"/>
                <a:gd name="T26" fmla="*/ 15 w 35"/>
                <a:gd name="T27" fmla="*/ 3 h 40"/>
                <a:gd name="T28" fmla="*/ 7 w 35"/>
                <a:gd name="T29" fmla="*/ 3 h 40"/>
                <a:gd name="T30" fmla="*/ 2 w 35"/>
                <a:gd name="T31" fmla="*/ 4 h 40"/>
                <a:gd name="T32" fmla="*/ 1 w 35"/>
                <a:gd name="T33" fmla="*/ 6 h 40"/>
                <a:gd name="T34" fmla="*/ 0 w 35"/>
                <a:gd name="T35" fmla="*/ 7 h 40"/>
                <a:gd name="T36" fmla="*/ 0 w 35"/>
                <a:gd name="T37" fmla="*/ 6 h 40"/>
                <a:gd name="T38" fmla="*/ 1 w 35"/>
                <a:gd name="T39" fmla="*/ 0 h 40"/>
                <a:gd name="T40" fmla="*/ 2 w 35"/>
                <a:gd name="T41" fmla="*/ 0 h 40"/>
                <a:gd name="T42" fmla="*/ 4 w 35"/>
                <a:gd name="T43" fmla="*/ 0 h 40"/>
                <a:gd name="T44" fmla="*/ 8 w 35"/>
                <a:gd name="T45" fmla="*/ 0 h 40"/>
                <a:gd name="T46" fmla="*/ 29 w 35"/>
                <a:gd name="T47" fmla="*/ 0 h 40"/>
                <a:gd name="T48" fmla="*/ 33 w 35"/>
                <a:gd name="T49" fmla="*/ 0 h 40"/>
                <a:gd name="T50" fmla="*/ 34 w 35"/>
                <a:gd name="T51" fmla="*/ 0 h 40"/>
                <a:gd name="T52" fmla="*/ 35 w 35"/>
                <a:gd name="T53" fmla="*/ 0 h 40"/>
                <a:gd name="T54" fmla="*/ 34 w 35"/>
                <a:gd name="T55" fmla="*/ 6 h 40"/>
                <a:gd name="T56" fmla="*/ 34 w 35"/>
                <a:gd name="T57" fmla="*/ 7 h 40"/>
                <a:gd name="T58" fmla="*/ 33 w 35"/>
                <a:gd name="T59" fmla="*/ 6 h 40"/>
                <a:gd name="T60" fmla="*/ 33 w 35"/>
                <a:gd name="T61" fmla="*/ 6 h 40"/>
                <a:gd name="T62" fmla="*/ 27 w 35"/>
                <a:gd name="T63" fmla="*/ 3 h 40"/>
                <a:gd name="T64" fmla="*/ 20 w 35"/>
                <a:gd name="T65" fmla="*/ 3 h 40"/>
                <a:gd name="T66" fmla="*/ 20 w 35"/>
                <a:gd name="T6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20" y="25"/>
                  </a:moveTo>
                  <a:cubicBezTo>
                    <a:pt x="20" y="30"/>
                    <a:pt x="20" y="34"/>
                    <a:pt x="20" y="36"/>
                  </a:cubicBezTo>
                  <a:cubicBezTo>
                    <a:pt x="20" y="38"/>
                    <a:pt x="21" y="39"/>
                    <a:pt x="22" y="39"/>
                  </a:cubicBezTo>
                  <a:cubicBezTo>
                    <a:pt x="23" y="39"/>
                    <a:pt x="24" y="39"/>
                    <a:pt x="25" y="39"/>
                  </a:cubicBezTo>
                  <a:cubicBezTo>
                    <a:pt x="25" y="39"/>
                    <a:pt x="25" y="39"/>
                    <a:pt x="25" y="40"/>
                  </a:cubicBezTo>
                  <a:cubicBezTo>
                    <a:pt x="25" y="40"/>
                    <a:pt x="25" y="40"/>
                    <a:pt x="24" y="40"/>
                  </a:cubicBezTo>
                  <a:cubicBezTo>
                    <a:pt x="21" y="40"/>
                    <a:pt x="18" y="40"/>
                    <a:pt x="18" y="40"/>
                  </a:cubicBezTo>
                  <a:cubicBezTo>
                    <a:pt x="17" y="40"/>
                    <a:pt x="14" y="40"/>
                    <a:pt x="12" y="40"/>
                  </a:cubicBezTo>
                  <a:cubicBezTo>
                    <a:pt x="11" y="40"/>
                    <a:pt x="11" y="40"/>
                    <a:pt x="11" y="40"/>
                  </a:cubicBezTo>
                  <a:cubicBezTo>
                    <a:pt x="11" y="39"/>
                    <a:pt x="11" y="39"/>
                    <a:pt x="12" y="39"/>
                  </a:cubicBezTo>
                  <a:cubicBezTo>
                    <a:pt x="12" y="39"/>
                    <a:pt x="13" y="39"/>
                    <a:pt x="13" y="39"/>
                  </a:cubicBezTo>
                  <a:cubicBezTo>
                    <a:pt x="14" y="39"/>
                    <a:pt x="15" y="38"/>
                    <a:pt x="15" y="36"/>
                  </a:cubicBezTo>
                  <a:cubicBezTo>
                    <a:pt x="15" y="34"/>
                    <a:pt x="15" y="30"/>
                    <a:pt x="15" y="25"/>
                  </a:cubicBezTo>
                  <a:cubicBezTo>
                    <a:pt x="15" y="3"/>
                    <a:pt x="15" y="3"/>
                    <a:pt x="15" y="3"/>
                  </a:cubicBezTo>
                  <a:cubicBezTo>
                    <a:pt x="7" y="3"/>
                    <a:pt x="7" y="3"/>
                    <a:pt x="7" y="3"/>
                  </a:cubicBezTo>
                  <a:cubicBezTo>
                    <a:pt x="4" y="3"/>
                    <a:pt x="3" y="3"/>
                    <a:pt x="2" y="4"/>
                  </a:cubicBezTo>
                  <a:cubicBezTo>
                    <a:pt x="1" y="5"/>
                    <a:pt x="1" y="6"/>
                    <a:pt x="1" y="6"/>
                  </a:cubicBezTo>
                  <a:cubicBezTo>
                    <a:pt x="1" y="7"/>
                    <a:pt x="1" y="7"/>
                    <a:pt x="0" y="7"/>
                  </a:cubicBezTo>
                  <a:cubicBezTo>
                    <a:pt x="0" y="7"/>
                    <a:pt x="0" y="6"/>
                    <a:pt x="0" y="6"/>
                  </a:cubicBezTo>
                  <a:cubicBezTo>
                    <a:pt x="0" y="6"/>
                    <a:pt x="1" y="1"/>
                    <a:pt x="1" y="0"/>
                  </a:cubicBezTo>
                  <a:cubicBezTo>
                    <a:pt x="1" y="0"/>
                    <a:pt x="1" y="0"/>
                    <a:pt x="2" y="0"/>
                  </a:cubicBezTo>
                  <a:cubicBezTo>
                    <a:pt x="2" y="0"/>
                    <a:pt x="3" y="0"/>
                    <a:pt x="4" y="0"/>
                  </a:cubicBezTo>
                  <a:cubicBezTo>
                    <a:pt x="6" y="0"/>
                    <a:pt x="8" y="0"/>
                    <a:pt x="8" y="0"/>
                  </a:cubicBezTo>
                  <a:cubicBezTo>
                    <a:pt x="29" y="0"/>
                    <a:pt x="29" y="0"/>
                    <a:pt x="29" y="0"/>
                  </a:cubicBezTo>
                  <a:cubicBezTo>
                    <a:pt x="31" y="0"/>
                    <a:pt x="32" y="0"/>
                    <a:pt x="33" y="0"/>
                  </a:cubicBezTo>
                  <a:cubicBezTo>
                    <a:pt x="34" y="0"/>
                    <a:pt x="34" y="0"/>
                    <a:pt x="34" y="0"/>
                  </a:cubicBezTo>
                  <a:cubicBezTo>
                    <a:pt x="35" y="0"/>
                    <a:pt x="35" y="0"/>
                    <a:pt x="35" y="0"/>
                  </a:cubicBezTo>
                  <a:cubicBezTo>
                    <a:pt x="35" y="2"/>
                    <a:pt x="34" y="6"/>
                    <a:pt x="34" y="6"/>
                  </a:cubicBezTo>
                  <a:cubicBezTo>
                    <a:pt x="34" y="7"/>
                    <a:pt x="34" y="7"/>
                    <a:pt x="34" y="7"/>
                  </a:cubicBezTo>
                  <a:cubicBezTo>
                    <a:pt x="34" y="7"/>
                    <a:pt x="33" y="7"/>
                    <a:pt x="33" y="6"/>
                  </a:cubicBezTo>
                  <a:cubicBezTo>
                    <a:pt x="33" y="6"/>
                    <a:pt x="33" y="6"/>
                    <a:pt x="33" y="6"/>
                  </a:cubicBezTo>
                  <a:cubicBezTo>
                    <a:pt x="33" y="4"/>
                    <a:pt x="32" y="3"/>
                    <a:pt x="27" y="3"/>
                  </a:cubicBezTo>
                  <a:cubicBezTo>
                    <a:pt x="20" y="3"/>
                    <a:pt x="20" y="3"/>
                    <a:pt x="20" y="3"/>
                  </a:cubicBezTo>
                  <a:lnTo>
                    <a:pt x="20" y="2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3" name="Freeform 25"/>
            <p:cNvSpPr>
              <a:spLocks/>
            </p:cNvSpPr>
            <p:nvPr userDrawn="1"/>
          </p:nvSpPr>
          <p:spPr bwMode="auto">
            <a:xfrm>
              <a:off x="3763" y="1259"/>
              <a:ext cx="33" cy="95"/>
            </a:xfrm>
            <a:custGeom>
              <a:avLst/>
              <a:gdLst>
                <a:gd name="T0" fmla="*/ 9 w 14"/>
                <a:gd name="T1" fmla="*/ 25 h 40"/>
                <a:gd name="T2" fmla="*/ 9 w 14"/>
                <a:gd name="T3" fmla="*/ 36 h 40"/>
                <a:gd name="T4" fmla="*/ 11 w 14"/>
                <a:gd name="T5" fmla="*/ 39 h 40"/>
                <a:gd name="T6" fmla="*/ 13 w 14"/>
                <a:gd name="T7" fmla="*/ 39 h 40"/>
                <a:gd name="T8" fmla="*/ 14 w 14"/>
                <a:gd name="T9" fmla="*/ 40 h 40"/>
                <a:gd name="T10" fmla="*/ 13 w 14"/>
                <a:gd name="T11" fmla="*/ 40 h 40"/>
                <a:gd name="T12" fmla="*/ 6 w 14"/>
                <a:gd name="T13" fmla="*/ 40 h 40"/>
                <a:gd name="T14" fmla="*/ 1 w 14"/>
                <a:gd name="T15" fmla="*/ 40 h 40"/>
                <a:gd name="T16" fmla="*/ 0 w 14"/>
                <a:gd name="T17" fmla="*/ 40 h 40"/>
                <a:gd name="T18" fmla="*/ 0 w 14"/>
                <a:gd name="T19" fmla="*/ 39 h 40"/>
                <a:gd name="T20" fmla="*/ 2 w 14"/>
                <a:gd name="T21" fmla="*/ 39 h 40"/>
                <a:gd name="T22" fmla="*/ 3 w 14"/>
                <a:gd name="T23" fmla="*/ 36 h 40"/>
                <a:gd name="T24" fmla="*/ 4 w 14"/>
                <a:gd name="T25" fmla="*/ 25 h 40"/>
                <a:gd name="T26" fmla="*/ 4 w 14"/>
                <a:gd name="T27" fmla="*/ 15 h 40"/>
                <a:gd name="T28" fmla="*/ 4 w 14"/>
                <a:gd name="T29" fmla="*/ 4 h 40"/>
                <a:gd name="T30" fmla="*/ 2 w 14"/>
                <a:gd name="T31" fmla="*/ 1 h 40"/>
                <a:gd name="T32" fmla="*/ 0 w 14"/>
                <a:gd name="T33" fmla="*/ 1 h 40"/>
                <a:gd name="T34" fmla="*/ 0 w 14"/>
                <a:gd name="T35" fmla="*/ 1 h 40"/>
                <a:gd name="T36" fmla="*/ 1 w 14"/>
                <a:gd name="T37" fmla="*/ 0 h 40"/>
                <a:gd name="T38" fmla="*/ 6 w 14"/>
                <a:gd name="T39" fmla="*/ 0 h 40"/>
                <a:gd name="T40" fmla="*/ 11 w 14"/>
                <a:gd name="T41" fmla="*/ 0 h 40"/>
                <a:gd name="T42" fmla="*/ 12 w 14"/>
                <a:gd name="T43" fmla="*/ 1 h 40"/>
                <a:gd name="T44" fmla="*/ 12 w 14"/>
                <a:gd name="T45" fmla="*/ 1 h 40"/>
                <a:gd name="T46" fmla="*/ 11 w 14"/>
                <a:gd name="T47" fmla="*/ 1 h 40"/>
                <a:gd name="T48" fmla="*/ 9 w 14"/>
                <a:gd name="T49" fmla="*/ 4 h 40"/>
                <a:gd name="T50" fmla="*/ 9 w 14"/>
                <a:gd name="T51" fmla="*/ 15 h 40"/>
                <a:gd name="T52" fmla="*/ 9 w 14"/>
                <a:gd name="T5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40">
                  <a:moveTo>
                    <a:pt x="9" y="25"/>
                  </a:moveTo>
                  <a:cubicBezTo>
                    <a:pt x="9" y="30"/>
                    <a:pt x="9" y="34"/>
                    <a:pt x="9" y="36"/>
                  </a:cubicBezTo>
                  <a:cubicBezTo>
                    <a:pt x="9" y="38"/>
                    <a:pt x="9" y="39"/>
                    <a:pt x="11" y="39"/>
                  </a:cubicBezTo>
                  <a:cubicBezTo>
                    <a:pt x="12" y="39"/>
                    <a:pt x="13" y="39"/>
                    <a:pt x="13" y="39"/>
                  </a:cubicBezTo>
                  <a:cubicBezTo>
                    <a:pt x="14" y="39"/>
                    <a:pt x="14" y="39"/>
                    <a:pt x="14" y="40"/>
                  </a:cubicBezTo>
                  <a:cubicBezTo>
                    <a:pt x="14" y="40"/>
                    <a:pt x="13" y="40"/>
                    <a:pt x="13" y="40"/>
                  </a:cubicBezTo>
                  <a:cubicBezTo>
                    <a:pt x="10" y="40"/>
                    <a:pt x="6" y="40"/>
                    <a:pt x="6" y="40"/>
                  </a:cubicBezTo>
                  <a:cubicBezTo>
                    <a:pt x="6" y="40"/>
                    <a:pt x="2" y="40"/>
                    <a:pt x="1" y="40"/>
                  </a:cubicBezTo>
                  <a:cubicBezTo>
                    <a:pt x="0" y="40"/>
                    <a:pt x="0" y="40"/>
                    <a:pt x="0" y="40"/>
                  </a:cubicBezTo>
                  <a:cubicBezTo>
                    <a:pt x="0" y="39"/>
                    <a:pt x="0" y="39"/>
                    <a:pt x="0" y="39"/>
                  </a:cubicBezTo>
                  <a:cubicBezTo>
                    <a:pt x="1" y="39"/>
                    <a:pt x="1" y="39"/>
                    <a:pt x="2" y="39"/>
                  </a:cubicBezTo>
                  <a:cubicBezTo>
                    <a:pt x="3" y="39"/>
                    <a:pt x="3" y="38"/>
                    <a:pt x="3" y="36"/>
                  </a:cubicBezTo>
                  <a:cubicBezTo>
                    <a:pt x="4" y="34"/>
                    <a:pt x="4" y="30"/>
                    <a:pt x="4" y="25"/>
                  </a:cubicBezTo>
                  <a:cubicBezTo>
                    <a:pt x="4" y="15"/>
                    <a:pt x="4" y="15"/>
                    <a:pt x="4" y="15"/>
                  </a:cubicBezTo>
                  <a:cubicBezTo>
                    <a:pt x="4" y="7"/>
                    <a:pt x="4" y="6"/>
                    <a:pt x="4" y="4"/>
                  </a:cubicBezTo>
                  <a:cubicBezTo>
                    <a:pt x="3" y="2"/>
                    <a:pt x="3" y="2"/>
                    <a:pt x="2" y="1"/>
                  </a:cubicBezTo>
                  <a:cubicBezTo>
                    <a:pt x="1" y="1"/>
                    <a:pt x="0" y="1"/>
                    <a:pt x="0" y="1"/>
                  </a:cubicBezTo>
                  <a:cubicBezTo>
                    <a:pt x="0" y="1"/>
                    <a:pt x="0" y="1"/>
                    <a:pt x="0" y="1"/>
                  </a:cubicBezTo>
                  <a:cubicBezTo>
                    <a:pt x="0" y="0"/>
                    <a:pt x="0" y="0"/>
                    <a:pt x="1" y="0"/>
                  </a:cubicBezTo>
                  <a:cubicBezTo>
                    <a:pt x="2" y="0"/>
                    <a:pt x="6" y="0"/>
                    <a:pt x="6" y="0"/>
                  </a:cubicBezTo>
                  <a:cubicBezTo>
                    <a:pt x="6" y="0"/>
                    <a:pt x="10" y="0"/>
                    <a:pt x="11" y="0"/>
                  </a:cubicBezTo>
                  <a:cubicBezTo>
                    <a:pt x="12" y="0"/>
                    <a:pt x="12" y="0"/>
                    <a:pt x="12" y="1"/>
                  </a:cubicBezTo>
                  <a:cubicBezTo>
                    <a:pt x="12" y="1"/>
                    <a:pt x="12" y="1"/>
                    <a:pt x="12" y="1"/>
                  </a:cubicBezTo>
                  <a:cubicBezTo>
                    <a:pt x="12" y="1"/>
                    <a:pt x="11" y="1"/>
                    <a:pt x="11" y="1"/>
                  </a:cubicBezTo>
                  <a:cubicBezTo>
                    <a:pt x="9" y="2"/>
                    <a:pt x="9" y="2"/>
                    <a:pt x="9" y="4"/>
                  </a:cubicBezTo>
                  <a:cubicBezTo>
                    <a:pt x="9" y="6"/>
                    <a:pt x="9" y="7"/>
                    <a:pt x="9" y="15"/>
                  </a:cubicBezTo>
                  <a:lnTo>
                    <a:pt x="9" y="2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4" name="Freeform 26"/>
            <p:cNvSpPr>
              <a:spLocks noEditPoints="1"/>
            </p:cNvSpPr>
            <p:nvPr userDrawn="1"/>
          </p:nvSpPr>
          <p:spPr bwMode="auto">
            <a:xfrm>
              <a:off x="3810" y="1259"/>
              <a:ext cx="102" cy="98"/>
            </a:xfrm>
            <a:custGeom>
              <a:avLst/>
              <a:gdLst>
                <a:gd name="T0" fmla="*/ 22 w 43"/>
                <a:gd name="T1" fmla="*/ 0 h 41"/>
                <a:gd name="T2" fmla="*/ 43 w 43"/>
                <a:gd name="T3" fmla="*/ 19 h 41"/>
                <a:gd name="T4" fmla="*/ 22 w 43"/>
                <a:gd name="T5" fmla="*/ 41 h 41"/>
                <a:gd name="T6" fmla="*/ 0 w 43"/>
                <a:gd name="T7" fmla="*/ 20 h 41"/>
                <a:gd name="T8" fmla="*/ 22 w 43"/>
                <a:gd name="T9" fmla="*/ 0 h 41"/>
                <a:gd name="T10" fmla="*/ 23 w 43"/>
                <a:gd name="T11" fmla="*/ 38 h 41"/>
                <a:gd name="T12" fmla="*/ 38 w 43"/>
                <a:gd name="T13" fmla="*/ 21 h 41"/>
                <a:gd name="T14" fmla="*/ 22 w 43"/>
                <a:gd name="T15" fmla="*/ 1 h 41"/>
                <a:gd name="T16" fmla="*/ 6 w 43"/>
                <a:gd name="T17" fmla="*/ 19 h 41"/>
                <a:gd name="T18" fmla="*/ 23 w 43"/>
                <a:gd name="T19"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1">
                  <a:moveTo>
                    <a:pt x="22" y="0"/>
                  </a:moveTo>
                  <a:cubicBezTo>
                    <a:pt x="34" y="0"/>
                    <a:pt x="43" y="7"/>
                    <a:pt x="43" y="19"/>
                  </a:cubicBezTo>
                  <a:cubicBezTo>
                    <a:pt x="43" y="31"/>
                    <a:pt x="35" y="41"/>
                    <a:pt x="22" y="41"/>
                  </a:cubicBezTo>
                  <a:cubicBezTo>
                    <a:pt x="7" y="41"/>
                    <a:pt x="0" y="29"/>
                    <a:pt x="0" y="20"/>
                  </a:cubicBezTo>
                  <a:cubicBezTo>
                    <a:pt x="0" y="12"/>
                    <a:pt x="7" y="0"/>
                    <a:pt x="22" y="0"/>
                  </a:cubicBezTo>
                  <a:close/>
                  <a:moveTo>
                    <a:pt x="23" y="38"/>
                  </a:moveTo>
                  <a:cubicBezTo>
                    <a:pt x="28" y="38"/>
                    <a:pt x="38" y="36"/>
                    <a:pt x="38" y="21"/>
                  </a:cubicBezTo>
                  <a:cubicBezTo>
                    <a:pt x="38" y="8"/>
                    <a:pt x="30" y="1"/>
                    <a:pt x="22" y="1"/>
                  </a:cubicBezTo>
                  <a:cubicBezTo>
                    <a:pt x="12" y="1"/>
                    <a:pt x="6" y="7"/>
                    <a:pt x="6" y="19"/>
                  </a:cubicBezTo>
                  <a:cubicBezTo>
                    <a:pt x="6" y="31"/>
                    <a:pt x="13" y="38"/>
                    <a:pt x="23" y="3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5" name="Freeform 27"/>
            <p:cNvSpPr>
              <a:spLocks/>
            </p:cNvSpPr>
            <p:nvPr userDrawn="1"/>
          </p:nvSpPr>
          <p:spPr bwMode="auto">
            <a:xfrm>
              <a:off x="3929" y="1259"/>
              <a:ext cx="104" cy="95"/>
            </a:xfrm>
            <a:custGeom>
              <a:avLst/>
              <a:gdLst>
                <a:gd name="T0" fmla="*/ 8 w 44"/>
                <a:gd name="T1" fmla="*/ 33 h 40"/>
                <a:gd name="T2" fmla="*/ 10 w 44"/>
                <a:gd name="T3" fmla="*/ 39 h 40"/>
                <a:gd name="T4" fmla="*/ 12 w 44"/>
                <a:gd name="T5" fmla="*/ 39 h 40"/>
                <a:gd name="T6" fmla="*/ 13 w 44"/>
                <a:gd name="T7" fmla="*/ 40 h 40"/>
                <a:gd name="T8" fmla="*/ 12 w 44"/>
                <a:gd name="T9" fmla="*/ 40 h 40"/>
                <a:gd name="T10" fmla="*/ 6 w 44"/>
                <a:gd name="T11" fmla="*/ 40 h 40"/>
                <a:gd name="T12" fmla="*/ 1 w 44"/>
                <a:gd name="T13" fmla="*/ 40 h 40"/>
                <a:gd name="T14" fmla="*/ 0 w 44"/>
                <a:gd name="T15" fmla="*/ 40 h 40"/>
                <a:gd name="T16" fmla="*/ 0 w 44"/>
                <a:gd name="T17" fmla="*/ 39 h 40"/>
                <a:gd name="T18" fmla="*/ 3 w 44"/>
                <a:gd name="T19" fmla="*/ 39 h 40"/>
                <a:gd name="T20" fmla="*/ 4 w 44"/>
                <a:gd name="T21" fmla="*/ 32 h 40"/>
                <a:gd name="T22" fmla="*/ 4 w 44"/>
                <a:gd name="T23" fmla="*/ 2 h 40"/>
                <a:gd name="T24" fmla="*/ 5 w 44"/>
                <a:gd name="T25" fmla="*/ 0 h 40"/>
                <a:gd name="T26" fmla="*/ 7 w 44"/>
                <a:gd name="T27" fmla="*/ 1 h 40"/>
                <a:gd name="T28" fmla="*/ 24 w 44"/>
                <a:gd name="T29" fmla="*/ 19 h 40"/>
                <a:gd name="T30" fmla="*/ 37 w 44"/>
                <a:gd name="T31" fmla="*/ 33 h 40"/>
                <a:gd name="T32" fmla="*/ 36 w 44"/>
                <a:gd name="T33" fmla="*/ 6 h 40"/>
                <a:gd name="T34" fmla="*/ 34 w 44"/>
                <a:gd name="T35" fmla="*/ 1 h 40"/>
                <a:gd name="T36" fmla="*/ 32 w 44"/>
                <a:gd name="T37" fmla="*/ 1 h 40"/>
                <a:gd name="T38" fmla="*/ 31 w 44"/>
                <a:gd name="T39" fmla="*/ 1 h 40"/>
                <a:gd name="T40" fmla="*/ 32 w 44"/>
                <a:gd name="T41" fmla="*/ 0 h 40"/>
                <a:gd name="T42" fmla="*/ 38 w 44"/>
                <a:gd name="T43" fmla="*/ 0 h 40"/>
                <a:gd name="T44" fmla="*/ 43 w 44"/>
                <a:gd name="T45" fmla="*/ 0 h 40"/>
                <a:gd name="T46" fmla="*/ 44 w 44"/>
                <a:gd name="T47" fmla="*/ 1 h 40"/>
                <a:gd name="T48" fmla="*/ 43 w 44"/>
                <a:gd name="T49" fmla="*/ 1 h 40"/>
                <a:gd name="T50" fmla="*/ 42 w 44"/>
                <a:gd name="T51" fmla="*/ 1 h 40"/>
                <a:gd name="T52" fmla="*/ 40 w 44"/>
                <a:gd name="T53" fmla="*/ 6 h 40"/>
                <a:gd name="T54" fmla="*/ 40 w 44"/>
                <a:gd name="T55" fmla="*/ 37 h 40"/>
                <a:gd name="T56" fmla="*/ 39 w 44"/>
                <a:gd name="T57" fmla="*/ 40 h 40"/>
                <a:gd name="T58" fmla="*/ 35 w 44"/>
                <a:gd name="T59" fmla="*/ 37 h 40"/>
                <a:gd name="T60" fmla="*/ 21 w 44"/>
                <a:gd name="T61" fmla="*/ 23 h 40"/>
                <a:gd name="T62" fmla="*/ 7 w 44"/>
                <a:gd name="T63" fmla="*/ 8 h 40"/>
                <a:gd name="T64" fmla="*/ 8 w 44"/>
                <a:gd name="T6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0">
                  <a:moveTo>
                    <a:pt x="8" y="33"/>
                  </a:moveTo>
                  <a:cubicBezTo>
                    <a:pt x="8" y="37"/>
                    <a:pt x="8" y="38"/>
                    <a:pt x="10" y="39"/>
                  </a:cubicBezTo>
                  <a:cubicBezTo>
                    <a:pt x="11" y="39"/>
                    <a:pt x="12" y="39"/>
                    <a:pt x="12" y="39"/>
                  </a:cubicBezTo>
                  <a:cubicBezTo>
                    <a:pt x="13" y="39"/>
                    <a:pt x="13" y="39"/>
                    <a:pt x="13" y="40"/>
                  </a:cubicBezTo>
                  <a:cubicBezTo>
                    <a:pt x="13" y="40"/>
                    <a:pt x="12" y="40"/>
                    <a:pt x="12" y="40"/>
                  </a:cubicBezTo>
                  <a:cubicBezTo>
                    <a:pt x="9" y="40"/>
                    <a:pt x="7" y="40"/>
                    <a:pt x="6" y="40"/>
                  </a:cubicBezTo>
                  <a:cubicBezTo>
                    <a:pt x="6" y="40"/>
                    <a:pt x="3" y="40"/>
                    <a:pt x="1" y="40"/>
                  </a:cubicBezTo>
                  <a:cubicBezTo>
                    <a:pt x="0" y="40"/>
                    <a:pt x="0" y="40"/>
                    <a:pt x="0" y="40"/>
                  </a:cubicBezTo>
                  <a:cubicBezTo>
                    <a:pt x="0" y="39"/>
                    <a:pt x="0" y="39"/>
                    <a:pt x="0" y="39"/>
                  </a:cubicBezTo>
                  <a:cubicBezTo>
                    <a:pt x="1" y="39"/>
                    <a:pt x="2" y="39"/>
                    <a:pt x="3" y="39"/>
                  </a:cubicBezTo>
                  <a:cubicBezTo>
                    <a:pt x="4" y="38"/>
                    <a:pt x="4" y="37"/>
                    <a:pt x="4" y="32"/>
                  </a:cubicBezTo>
                  <a:cubicBezTo>
                    <a:pt x="4" y="2"/>
                    <a:pt x="4" y="2"/>
                    <a:pt x="4" y="2"/>
                  </a:cubicBezTo>
                  <a:cubicBezTo>
                    <a:pt x="4" y="0"/>
                    <a:pt x="4" y="0"/>
                    <a:pt x="5" y="0"/>
                  </a:cubicBezTo>
                  <a:cubicBezTo>
                    <a:pt x="5" y="0"/>
                    <a:pt x="6" y="1"/>
                    <a:pt x="7" y="1"/>
                  </a:cubicBezTo>
                  <a:cubicBezTo>
                    <a:pt x="8" y="2"/>
                    <a:pt x="16" y="10"/>
                    <a:pt x="24" y="19"/>
                  </a:cubicBezTo>
                  <a:cubicBezTo>
                    <a:pt x="30" y="25"/>
                    <a:pt x="35" y="31"/>
                    <a:pt x="37" y="33"/>
                  </a:cubicBezTo>
                  <a:cubicBezTo>
                    <a:pt x="36" y="6"/>
                    <a:pt x="36" y="6"/>
                    <a:pt x="36" y="6"/>
                  </a:cubicBezTo>
                  <a:cubicBezTo>
                    <a:pt x="36" y="3"/>
                    <a:pt x="36" y="2"/>
                    <a:pt x="34" y="1"/>
                  </a:cubicBezTo>
                  <a:cubicBezTo>
                    <a:pt x="33" y="1"/>
                    <a:pt x="32" y="1"/>
                    <a:pt x="32" y="1"/>
                  </a:cubicBezTo>
                  <a:cubicBezTo>
                    <a:pt x="31" y="1"/>
                    <a:pt x="31" y="1"/>
                    <a:pt x="31" y="1"/>
                  </a:cubicBezTo>
                  <a:cubicBezTo>
                    <a:pt x="31" y="0"/>
                    <a:pt x="32" y="0"/>
                    <a:pt x="32" y="0"/>
                  </a:cubicBezTo>
                  <a:cubicBezTo>
                    <a:pt x="35" y="0"/>
                    <a:pt x="37" y="0"/>
                    <a:pt x="38" y="0"/>
                  </a:cubicBezTo>
                  <a:cubicBezTo>
                    <a:pt x="39" y="0"/>
                    <a:pt x="40" y="0"/>
                    <a:pt x="43" y="0"/>
                  </a:cubicBezTo>
                  <a:cubicBezTo>
                    <a:pt x="43" y="0"/>
                    <a:pt x="44" y="0"/>
                    <a:pt x="44" y="1"/>
                  </a:cubicBezTo>
                  <a:cubicBezTo>
                    <a:pt x="44" y="1"/>
                    <a:pt x="43" y="1"/>
                    <a:pt x="43" y="1"/>
                  </a:cubicBezTo>
                  <a:cubicBezTo>
                    <a:pt x="43" y="1"/>
                    <a:pt x="42" y="1"/>
                    <a:pt x="42" y="1"/>
                  </a:cubicBezTo>
                  <a:cubicBezTo>
                    <a:pt x="40" y="2"/>
                    <a:pt x="40" y="3"/>
                    <a:pt x="40" y="6"/>
                  </a:cubicBezTo>
                  <a:cubicBezTo>
                    <a:pt x="40" y="37"/>
                    <a:pt x="40" y="37"/>
                    <a:pt x="40" y="37"/>
                  </a:cubicBezTo>
                  <a:cubicBezTo>
                    <a:pt x="40" y="40"/>
                    <a:pt x="40" y="40"/>
                    <a:pt x="39" y="40"/>
                  </a:cubicBezTo>
                  <a:cubicBezTo>
                    <a:pt x="39" y="40"/>
                    <a:pt x="38" y="40"/>
                    <a:pt x="35" y="37"/>
                  </a:cubicBezTo>
                  <a:cubicBezTo>
                    <a:pt x="35" y="37"/>
                    <a:pt x="27" y="29"/>
                    <a:pt x="21" y="23"/>
                  </a:cubicBezTo>
                  <a:cubicBezTo>
                    <a:pt x="15" y="16"/>
                    <a:pt x="9" y="10"/>
                    <a:pt x="7" y="8"/>
                  </a:cubicBezTo>
                  <a:lnTo>
                    <a:pt x="8" y="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6" name="Freeform 28"/>
            <p:cNvSpPr>
              <a:spLocks noEditPoints="1"/>
            </p:cNvSpPr>
            <p:nvPr userDrawn="1"/>
          </p:nvSpPr>
          <p:spPr bwMode="auto">
            <a:xfrm>
              <a:off x="4078" y="1257"/>
              <a:ext cx="102" cy="97"/>
            </a:xfrm>
            <a:custGeom>
              <a:avLst/>
              <a:gdLst>
                <a:gd name="T0" fmla="*/ 20 w 43"/>
                <a:gd name="T1" fmla="*/ 2 h 41"/>
                <a:gd name="T2" fmla="*/ 21 w 43"/>
                <a:gd name="T3" fmla="*/ 0 h 41"/>
                <a:gd name="T4" fmla="*/ 22 w 43"/>
                <a:gd name="T5" fmla="*/ 2 h 41"/>
                <a:gd name="T6" fmla="*/ 35 w 43"/>
                <a:gd name="T7" fmla="*/ 34 h 41"/>
                <a:gd name="T8" fmla="*/ 40 w 43"/>
                <a:gd name="T9" fmla="*/ 40 h 41"/>
                <a:gd name="T10" fmla="*/ 42 w 43"/>
                <a:gd name="T11" fmla="*/ 40 h 41"/>
                <a:gd name="T12" fmla="*/ 43 w 43"/>
                <a:gd name="T13" fmla="*/ 41 h 41"/>
                <a:gd name="T14" fmla="*/ 42 w 43"/>
                <a:gd name="T15" fmla="*/ 41 h 41"/>
                <a:gd name="T16" fmla="*/ 33 w 43"/>
                <a:gd name="T17" fmla="*/ 41 h 41"/>
                <a:gd name="T18" fmla="*/ 31 w 43"/>
                <a:gd name="T19" fmla="*/ 40 h 41"/>
                <a:gd name="T20" fmla="*/ 31 w 43"/>
                <a:gd name="T21" fmla="*/ 40 h 41"/>
                <a:gd name="T22" fmla="*/ 32 w 43"/>
                <a:gd name="T23" fmla="*/ 39 h 41"/>
                <a:gd name="T24" fmla="*/ 27 w 43"/>
                <a:gd name="T25" fmla="*/ 27 h 41"/>
                <a:gd name="T26" fmla="*/ 27 w 43"/>
                <a:gd name="T27" fmla="*/ 26 h 41"/>
                <a:gd name="T28" fmla="*/ 14 w 43"/>
                <a:gd name="T29" fmla="*/ 26 h 41"/>
                <a:gd name="T30" fmla="*/ 13 w 43"/>
                <a:gd name="T31" fmla="*/ 27 h 41"/>
                <a:gd name="T32" fmla="*/ 10 w 43"/>
                <a:gd name="T33" fmla="*/ 35 h 41"/>
                <a:gd name="T34" fmla="*/ 10 w 43"/>
                <a:gd name="T35" fmla="*/ 39 h 41"/>
                <a:gd name="T36" fmla="*/ 11 w 43"/>
                <a:gd name="T37" fmla="*/ 40 h 41"/>
                <a:gd name="T38" fmla="*/ 12 w 43"/>
                <a:gd name="T39" fmla="*/ 40 h 41"/>
                <a:gd name="T40" fmla="*/ 12 w 43"/>
                <a:gd name="T41" fmla="*/ 41 h 41"/>
                <a:gd name="T42" fmla="*/ 12 w 43"/>
                <a:gd name="T43" fmla="*/ 41 h 41"/>
                <a:gd name="T44" fmla="*/ 7 w 43"/>
                <a:gd name="T45" fmla="*/ 41 h 41"/>
                <a:gd name="T46" fmla="*/ 1 w 43"/>
                <a:gd name="T47" fmla="*/ 41 h 41"/>
                <a:gd name="T48" fmla="*/ 0 w 43"/>
                <a:gd name="T49" fmla="*/ 41 h 41"/>
                <a:gd name="T50" fmla="*/ 1 w 43"/>
                <a:gd name="T51" fmla="*/ 40 h 41"/>
                <a:gd name="T52" fmla="*/ 2 w 43"/>
                <a:gd name="T53" fmla="*/ 40 h 41"/>
                <a:gd name="T54" fmla="*/ 7 w 43"/>
                <a:gd name="T55" fmla="*/ 35 h 41"/>
                <a:gd name="T56" fmla="*/ 20 w 43"/>
                <a:gd name="T57" fmla="*/ 2 h 41"/>
                <a:gd name="T58" fmla="*/ 26 w 43"/>
                <a:gd name="T59" fmla="*/ 24 h 41"/>
                <a:gd name="T60" fmla="*/ 26 w 43"/>
                <a:gd name="T61" fmla="*/ 24 h 41"/>
                <a:gd name="T62" fmla="*/ 21 w 43"/>
                <a:gd name="T63" fmla="*/ 9 h 41"/>
                <a:gd name="T64" fmla="*/ 20 w 43"/>
                <a:gd name="T65" fmla="*/ 9 h 41"/>
                <a:gd name="T66" fmla="*/ 15 w 43"/>
                <a:gd name="T67" fmla="*/ 24 h 41"/>
                <a:gd name="T68" fmla="*/ 15 w 43"/>
                <a:gd name="T69" fmla="*/ 24 h 41"/>
                <a:gd name="T70" fmla="*/ 26 w 43"/>
                <a:gd name="T71"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41">
                  <a:moveTo>
                    <a:pt x="20" y="2"/>
                  </a:moveTo>
                  <a:cubicBezTo>
                    <a:pt x="20" y="1"/>
                    <a:pt x="21" y="0"/>
                    <a:pt x="21" y="0"/>
                  </a:cubicBezTo>
                  <a:cubicBezTo>
                    <a:pt x="22" y="0"/>
                    <a:pt x="22" y="1"/>
                    <a:pt x="22" y="2"/>
                  </a:cubicBezTo>
                  <a:cubicBezTo>
                    <a:pt x="23" y="4"/>
                    <a:pt x="32" y="26"/>
                    <a:pt x="35" y="34"/>
                  </a:cubicBezTo>
                  <a:cubicBezTo>
                    <a:pt x="37" y="39"/>
                    <a:pt x="39" y="39"/>
                    <a:pt x="40" y="40"/>
                  </a:cubicBezTo>
                  <a:cubicBezTo>
                    <a:pt x="41" y="40"/>
                    <a:pt x="42" y="40"/>
                    <a:pt x="42" y="40"/>
                  </a:cubicBezTo>
                  <a:cubicBezTo>
                    <a:pt x="42" y="40"/>
                    <a:pt x="43" y="40"/>
                    <a:pt x="43" y="41"/>
                  </a:cubicBezTo>
                  <a:cubicBezTo>
                    <a:pt x="43" y="41"/>
                    <a:pt x="42" y="41"/>
                    <a:pt x="42" y="41"/>
                  </a:cubicBezTo>
                  <a:cubicBezTo>
                    <a:pt x="41" y="41"/>
                    <a:pt x="37" y="41"/>
                    <a:pt x="33" y="41"/>
                  </a:cubicBezTo>
                  <a:cubicBezTo>
                    <a:pt x="32" y="41"/>
                    <a:pt x="31" y="41"/>
                    <a:pt x="31" y="40"/>
                  </a:cubicBezTo>
                  <a:cubicBezTo>
                    <a:pt x="31" y="40"/>
                    <a:pt x="31" y="40"/>
                    <a:pt x="31" y="40"/>
                  </a:cubicBezTo>
                  <a:cubicBezTo>
                    <a:pt x="32" y="40"/>
                    <a:pt x="32" y="40"/>
                    <a:pt x="32" y="39"/>
                  </a:cubicBezTo>
                  <a:cubicBezTo>
                    <a:pt x="27" y="27"/>
                    <a:pt x="27" y="27"/>
                    <a:pt x="27" y="27"/>
                  </a:cubicBezTo>
                  <a:cubicBezTo>
                    <a:pt x="27" y="26"/>
                    <a:pt x="27" y="26"/>
                    <a:pt x="27" y="26"/>
                  </a:cubicBezTo>
                  <a:cubicBezTo>
                    <a:pt x="14" y="26"/>
                    <a:pt x="14" y="26"/>
                    <a:pt x="14" y="26"/>
                  </a:cubicBezTo>
                  <a:cubicBezTo>
                    <a:pt x="14" y="26"/>
                    <a:pt x="14" y="26"/>
                    <a:pt x="13" y="27"/>
                  </a:cubicBezTo>
                  <a:cubicBezTo>
                    <a:pt x="10" y="35"/>
                    <a:pt x="10" y="35"/>
                    <a:pt x="10" y="35"/>
                  </a:cubicBezTo>
                  <a:cubicBezTo>
                    <a:pt x="10" y="36"/>
                    <a:pt x="10" y="38"/>
                    <a:pt x="10" y="39"/>
                  </a:cubicBezTo>
                  <a:cubicBezTo>
                    <a:pt x="10" y="40"/>
                    <a:pt x="10" y="40"/>
                    <a:pt x="11" y="40"/>
                  </a:cubicBezTo>
                  <a:cubicBezTo>
                    <a:pt x="12" y="40"/>
                    <a:pt x="12" y="40"/>
                    <a:pt x="12" y="40"/>
                  </a:cubicBezTo>
                  <a:cubicBezTo>
                    <a:pt x="12" y="40"/>
                    <a:pt x="12" y="40"/>
                    <a:pt x="12" y="41"/>
                  </a:cubicBezTo>
                  <a:cubicBezTo>
                    <a:pt x="12" y="41"/>
                    <a:pt x="12" y="41"/>
                    <a:pt x="12" y="41"/>
                  </a:cubicBezTo>
                  <a:cubicBezTo>
                    <a:pt x="10" y="41"/>
                    <a:pt x="7" y="41"/>
                    <a:pt x="7" y="41"/>
                  </a:cubicBezTo>
                  <a:cubicBezTo>
                    <a:pt x="6" y="41"/>
                    <a:pt x="3" y="41"/>
                    <a:pt x="1" y="41"/>
                  </a:cubicBezTo>
                  <a:cubicBezTo>
                    <a:pt x="1" y="41"/>
                    <a:pt x="0" y="41"/>
                    <a:pt x="0" y="41"/>
                  </a:cubicBezTo>
                  <a:cubicBezTo>
                    <a:pt x="0" y="40"/>
                    <a:pt x="0" y="40"/>
                    <a:pt x="1" y="40"/>
                  </a:cubicBezTo>
                  <a:cubicBezTo>
                    <a:pt x="1" y="40"/>
                    <a:pt x="2" y="40"/>
                    <a:pt x="2" y="40"/>
                  </a:cubicBezTo>
                  <a:cubicBezTo>
                    <a:pt x="5" y="40"/>
                    <a:pt x="6" y="38"/>
                    <a:pt x="7" y="35"/>
                  </a:cubicBezTo>
                  <a:lnTo>
                    <a:pt x="20" y="2"/>
                  </a:lnTo>
                  <a:close/>
                  <a:moveTo>
                    <a:pt x="26" y="24"/>
                  </a:moveTo>
                  <a:cubicBezTo>
                    <a:pt x="26" y="24"/>
                    <a:pt x="26" y="24"/>
                    <a:pt x="26" y="24"/>
                  </a:cubicBezTo>
                  <a:cubicBezTo>
                    <a:pt x="21" y="9"/>
                    <a:pt x="21" y="9"/>
                    <a:pt x="21" y="9"/>
                  </a:cubicBezTo>
                  <a:cubicBezTo>
                    <a:pt x="20" y="9"/>
                    <a:pt x="20" y="9"/>
                    <a:pt x="20" y="9"/>
                  </a:cubicBezTo>
                  <a:cubicBezTo>
                    <a:pt x="15" y="24"/>
                    <a:pt x="15" y="24"/>
                    <a:pt x="15" y="24"/>
                  </a:cubicBezTo>
                  <a:cubicBezTo>
                    <a:pt x="14" y="24"/>
                    <a:pt x="15" y="24"/>
                    <a:pt x="15" y="24"/>
                  </a:cubicBezTo>
                  <a:lnTo>
                    <a:pt x="26" y="2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7" name="Freeform 29"/>
            <p:cNvSpPr>
              <a:spLocks/>
            </p:cNvSpPr>
            <p:nvPr userDrawn="1"/>
          </p:nvSpPr>
          <p:spPr bwMode="auto">
            <a:xfrm>
              <a:off x="4180" y="1259"/>
              <a:ext cx="104" cy="95"/>
            </a:xfrm>
            <a:custGeom>
              <a:avLst/>
              <a:gdLst>
                <a:gd name="T0" fmla="*/ 8 w 44"/>
                <a:gd name="T1" fmla="*/ 33 h 40"/>
                <a:gd name="T2" fmla="*/ 10 w 44"/>
                <a:gd name="T3" fmla="*/ 39 h 40"/>
                <a:gd name="T4" fmla="*/ 13 w 44"/>
                <a:gd name="T5" fmla="*/ 39 h 40"/>
                <a:gd name="T6" fmla="*/ 13 w 44"/>
                <a:gd name="T7" fmla="*/ 40 h 40"/>
                <a:gd name="T8" fmla="*/ 12 w 44"/>
                <a:gd name="T9" fmla="*/ 40 h 40"/>
                <a:gd name="T10" fmla="*/ 7 w 44"/>
                <a:gd name="T11" fmla="*/ 40 h 40"/>
                <a:gd name="T12" fmla="*/ 1 w 44"/>
                <a:gd name="T13" fmla="*/ 40 h 40"/>
                <a:gd name="T14" fmla="*/ 0 w 44"/>
                <a:gd name="T15" fmla="*/ 40 h 40"/>
                <a:gd name="T16" fmla="*/ 1 w 44"/>
                <a:gd name="T17" fmla="*/ 39 h 40"/>
                <a:gd name="T18" fmla="*/ 3 w 44"/>
                <a:gd name="T19" fmla="*/ 39 h 40"/>
                <a:gd name="T20" fmla="*/ 5 w 44"/>
                <a:gd name="T21" fmla="*/ 32 h 40"/>
                <a:gd name="T22" fmla="*/ 5 w 44"/>
                <a:gd name="T23" fmla="*/ 2 h 40"/>
                <a:gd name="T24" fmla="*/ 5 w 44"/>
                <a:gd name="T25" fmla="*/ 0 h 40"/>
                <a:gd name="T26" fmla="*/ 8 w 44"/>
                <a:gd name="T27" fmla="*/ 1 h 40"/>
                <a:gd name="T28" fmla="*/ 25 w 44"/>
                <a:gd name="T29" fmla="*/ 19 h 40"/>
                <a:gd name="T30" fmla="*/ 38 w 44"/>
                <a:gd name="T31" fmla="*/ 33 h 40"/>
                <a:gd name="T32" fmla="*/ 37 w 44"/>
                <a:gd name="T33" fmla="*/ 6 h 40"/>
                <a:gd name="T34" fmla="*/ 35 w 44"/>
                <a:gd name="T35" fmla="*/ 1 h 40"/>
                <a:gd name="T36" fmla="*/ 32 w 44"/>
                <a:gd name="T37" fmla="*/ 1 h 40"/>
                <a:gd name="T38" fmla="*/ 32 w 44"/>
                <a:gd name="T39" fmla="*/ 1 h 40"/>
                <a:gd name="T40" fmla="*/ 33 w 44"/>
                <a:gd name="T41" fmla="*/ 0 h 40"/>
                <a:gd name="T42" fmla="*/ 39 w 44"/>
                <a:gd name="T43" fmla="*/ 0 h 40"/>
                <a:gd name="T44" fmla="*/ 43 w 44"/>
                <a:gd name="T45" fmla="*/ 0 h 40"/>
                <a:gd name="T46" fmla="*/ 44 w 44"/>
                <a:gd name="T47" fmla="*/ 1 h 40"/>
                <a:gd name="T48" fmla="*/ 44 w 44"/>
                <a:gd name="T49" fmla="*/ 1 h 40"/>
                <a:gd name="T50" fmla="*/ 42 w 44"/>
                <a:gd name="T51" fmla="*/ 1 h 40"/>
                <a:gd name="T52" fmla="*/ 40 w 44"/>
                <a:gd name="T53" fmla="*/ 6 h 40"/>
                <a:gd name="T54" fmla="*/ 40 w 44"/>
                <a:gd name="T55" fmla="*/ 37 h 40"/>
                <a:gd name="T56" fmla="*/ 40 w 44"/>
                <a:gd name="T57" fmla="*/ 40 h 40"/>
                <a:gd name="T58" fmla="*/ 36 w 44"/>
                <a:gd name="T59" fmla="*/ 37 h 40"/>
                <a:gd name="T60" fmla="*/ 22 w 44"/>
                <a:gd name="T61" fmla="*/ 23 h 40"/>
                <a:gd name="T62" fmla="*/ 7 w 44"/>
                <a:gd name="T63" fmla="*/ 8 h 40"/>
                <a:gd name="T64" fmla="*/ 8 w 44"/>
                <a:gd name="T6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0">
                  <a:moveTo>
                    <a:pt x="8" y="33"/>
                  </a:moveTo>
                  <a:cubicBezTo>
                    <a:pt x="8" y="37"/>
                    <a:pt x="9" y="38"/>
                    <a:pt x="10" y="39"/>
                  </a:cubicBezTo>
                  <a:cubicBezTo>
                    <a:pt x="11" y="39"/>
                    <a:pt x="12" y="39"/>
                    <a:pt x="13" y="39"/>
                  </a:cubicBezTo>
                  <a:cubicBezTo>
                    <a:pt x="13" y="39"/>
                    <a:pt x="13" y="39"/>
                    <a:pt x="13" y="40"/>
                  </a:cubicBezTo>
                  <a:cubicBezTo>
                    <a:pt x="13" y="40"/>
                    <a:pt x="13" y="40"/>
                    <a:pt x="12" y="40"/>
                  </a:cubicBezTo>
                  <a:cubicBezTo>
                    <a:pt x="9" y="40"/>
                    <a:pt x="7" y="40"/>
                    <a:pt x="7" y="40"/>
                  </a:cubicBezTo>
                  <a:cubicBezTo>
                    <a:pt x="6" y="40"/>
                    <a:pt x="4" y="40"/>
                    <a:pt x="1" y="40"/>
                  </a:cubicBezTo>
                  <a:cubicBezTo>
                    <a:pt x="1" y="40"/>
                    <a:pt x="0" y="40"/>
                    <a:pt x="0" y="40"/>
                  </a:cubicBezTo>
                  <a:cubicBezTo>
                    <a:pt x="0" y="39"/>
                    <a:pt x="1" y="39"/>
                    <a:pt x="1" y="39"/>
                  </a:cubicBezTo>
                  <a:cubicBezTo>
                    <a:pt x="1" y="39"/>
                    <a:pt x="2" y="39"/>
                    <a:pt x="3" y="39"/>
                  </a:cubicBezTo>
                  <a:cubicBezTo>
                    <a:pt x="4" y="38"/>
                    <a:pt x="5" y="37"/>
                    <a:pt x="5" y="32"/>
                  </a:cubicBezTo>
                  <a:cubicBezTo>
                    <a:pt x="5" y="2"/>
                    <a:pt x="5" y="2"/>
                    <a:pt x="5" y="2"/>
                  </a:cubicBezTo>
                  <a:cubicBezTo>
                    <a:pt x="5" y="0"/>
                    <a:pt x="5" y="0"/>
                    <a:pt x="5" y="0"/>
                  </a:cubicBezTo>
                  <a:cubicBezTo>
                    <a:pt x="6" y="0"/>
                    <a:pt x="7" y="1"/>
                    <a:pt x="8" y="1"/>
                  </a:cubicBezTo>
                  <a:cubicBezTo>
                    <a:pt x="8" y="2"/>
                    <a:pt x="16" y="10"/>
                    <a:pt x="25" y="19"/>
                  </a:cubicBezTo>
                  <a:cubicBezTo>
                    <a:pt x="30" y="25"/>
                    <a:pt x="36" y="31"/>
                    <a:pt x="38" y="33"/>
                  </a:cubicBezTo>
                  <a:cubicBezTo>
                    <a:pt x="37" y="6"/>
                    <a:pt x="37" y="6"/>
                    <a:pt x="37" y="6"/>
                  </a:cubicBezTo>
                  <a:cubicBezTo>
                    <a:pt x="37" y="3"/>
                    <a:pt x="37" y="2"/>
                    <a:pt x="35" y="1"/>
                  </a:cubicBezTo>
                  <a:cubicBezTo>
                    <a:pt x="34" y="1"/>
                    <a:pt x="33" y="1"/>
                    <a:pt x="32" y="1"/>
                  </a:cubicBezTo>
                  <a:cubicBezTo>
                    <a:pt x="32" y="1"/>
                    <a:pt x="32" y="1"/>
                    <a:pt x="32" y="1"/>
                  </a:cubicBezTo>
                  <a:cubicBezTo>
                    <a:pt x="32" y="0"/>
                    <a:pt x="32" y="0"/>
                    <a:pt x="33" y="0"/>
                  </a:cubicBezTo>
                  <a:cubicBezTo>
                    <a:pt x="35" y="0"/>
                    <a:pt x="38" y="0"/>
                    <a:pt x="39" y="0"/>
                  </a:cubicBezTo>
                  <a:cubicBezTo>
                    <a:pt x="39" y="0"/>
                    <a:pt x="41" y="0"/>
                    <a:pt x="43" y="0"/>
                  </a:cubicBezTo>
                  <a:cubicBezTo>
                    <a:pt x="44" y="0"/>
                    <a:pt x="44" y="0"/>
                    <a:pt x="44" y="1"/>
                  </a:cubicBezTo>
                  <a:cubicBezTo>
                    <a:pt x="44" y="1"/>
                    <a:pt x="44" y="1"/>
                    <a:pt x="44" y="1"/>
                  </a:cubicBezTo>
                  <a:cubicBezTo>
                    <a:pt x="43" y="1"/>
                    <a:pt x="43" y="1"/>
                    <a:pt x="42" y="1"/>
                  </a:cubicBezTo>
                  <a:cubicBezTo>
                    <a:pt x="40" y="2"/>
                    <a:pt x="40" y="3"/>
                    <a:pt x="40" y="6"/>
                  </a:cubicBezTo>
                  <a:cubicBezTo>
                    <a:pt x="40" y="37"/>
                    <a:pt x="40" y="37"/>
                    <a:pt x="40" y="37"/>
                  </a:cubicBezTo>
                  <a:cubicBezTo>
                    <a:pt x="40" y="40"/>
                    <a:pt x="40" y="40"/>
                    <a:pt x="40" y="40"/>
                  </a:cubicBezTo>
                  <a:cubicBezTo>
                    <a:pt x="39" y="40"/>
                    <a:pt x="39" y="40"/>
                    <a:pt x="36" y="37"/>
                  </a:cubicBezTo>
                  <a:cubicBezTo>
                    <a:pt x="35" y="37"/>
                    <a:pt x="27" y="29"/>
                    <a:pt x="22" y="23"/>
                  </a:cubicBezTo>
                  <a:cubicBezTo>
                    <a:pt x="15" y="16"/>
                    <a:pt x="9" y="10"/>
                    <a:pt x="7" y="8"/>
                  </a:cubicBezTo>
                  <a:lnTo>
                    <a:pt x="8" y="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8" name="Freeform 30"/>
            <p:cNvSpPr>
              <a:spLocks noEditPoints="1"/>
            </p:cNvSpPr>
            <p:nvPr userDrawn="1"/>
          </p:nvSpPr>
          <p:spPr bwMode="auto">
            <a:xfrm>
              <a:off x="4301" y="1259"/>
              <a:ext cx="99" cy="95"/>
            </a:xfrm>
            <a:custGeom>
              <a:avLst/>
              <a:gdLst>
                <a:gd name="T0" fmla="*/ 5 w 42"/>
                <a:gd name="T1" fmla="*/ 15 h 40"/>
                <a:gd name="T2" fmla="*/ 5 w 42"/>
                <a:gd name="T3" fmla="*/ 4 h 40"/>
                <a:gd name="T4" fmla="*/ 3 w 42"/>
                <a:gd name="T5" fmla="*/ 1 h 40"/>
                <a:gd name="T6" fmla="*/ 1 w 42"/>
                <a:gd name="T7" fmla="*/ 1 h 40"/>
                <a:gd name="T8" fmla="*/ 0 w 42"/>
                <a:gd name="T9" fmla="*/ 1 h 40"/>
                <a:gd name="T10" fmla="*/ 1 w 42"/>
                <a:gd name="T11" fmla="*/ 0 h 40"/>
                <a:gd name="T12" fmla="*/ 8 w 42"/>
                <a:gd name="T13" fmla="*/ 0 h 40"/>
                <a:gd name="T14" fmla="*/ 15 w 42"/>
                <a:gd name="T15" fmla="*/ 0 h 40"/>
                <a:gd name="T16" fmla="*/ 37 w 42"/>
                <a:gd name="T17" fmla="*/ 6 h 40"/>
                <a:gd name="T18" fmla="*/ 42 w 42"/>
                <a:gd name="T19" fmla="*/ 20 h 40"/>
                <a:gd name="T20" fmla="*/ 36 w 42"/>
                <a:gd name="T21" fmla="*/ 34 h 40"/>
                <a:gd name="T22" fmla="*/ 20 w 42"/>
                <a:gd name="T23" fmla="*/ 40 h 40"/>
                <a:gd name="T24" fmla="*/ 12 w 42"/>
                <a:gd name="T25" fmla="*/ 40 h 40"/>
                <a:gd name="T26" fmla="*/ 8 w 42"/>
                <a:gd name="T27" fmla="*/ 40 h 40"/>
                <a:gd name="T28" fmla="*/ 5 w 42"/>
                <a:gd name="T29" fmla="*/ 40 h 40"/>
                <a:gd name="T30" fmla="*/ 2 w 42"/>
                <a:gd name="T31" fmla="*/ 40 h 40"/>
                <a:gd name="T32" fmla="*/ 1 w 42"/>
                <a:gd name="T33" fmla="*/ 40 h 40"/>
                <a:gd name="T34" fmla="*/ 2 w 42"/>
                <a:gd name="T35" fmla="*/ 39 h 40"/>
                <a:gd name="T36" fmla="*/ 3 w 42"/>
                <a:gd name="T37" fmla="*/ 39 h 40"/>
                <a:gd name="T38" fmla="*/ 5 w 42"/>
                <a:gd name="T39" fmla="*/ 36 h 40"/>
                <a:gd name="T40" fmla="*/ 5 w 42"/>
                <a:gd name="T41" fmla="*/ 25 h 40"/>
                <a:gd name="T42" fmla="*/ 5 w 42"/>
                <a:gd name="T43" fmla="*/ 15 h 40"/>
                <a:gd name="T44" fmla="*/ 10 w 42"/>
                <a:gd name="T45" fmla="*/ 21 h 40"/>
                <a:gd name="T46" fmla="*/ 10 w 42"/>
                <a:gd name="T47" fmla="*/ 33 h 40"/>
                <a:gd name="T48" fmla="*/ 11 w 42"/>
                <a:gd name="T49" fmla="*/ 36 h 40"/>
                <a:gd name="T50" fmla="*/ 20 w 42"/>
                <a:gd name="T51" fmla="*/ 38 h 40"/>
                <a:gd name="T52" fmla="*/ 32 w 42"/>
                <a:gd name="T53" fmla="*/ 34 h 40"/>
                <a:gd name="T54" fmla="*/ 37 w 42"/>
                <a:gd name="T55" fmla="*/ 21 h 40"/>
                <a:gd name="T56" fmla="*/ 32 w 42"/>
                <a:gd name="T57" fmla="*/ 8 h 40"/>
                <a:gd name="T58" fmla="*/ 14 w 42"/>
                <a:gd name="T59" fmla="*/ 2 h 40"/>
                <a:gd name="T60" fmla="*/ 11 w 42"/>
                <a:gd name="T61" fmla="*/ 3 h 40"/>
                <a:gd name="T62" fmla="*/ 10 w 42"/>
                <a:gd name="T63" fmla="*/ 4 h 40"/>
                <a:gd name="T64" fmla="*/ 10 w 42"/>
                <a:gd name="T65" fmla="*/ 2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40">
                  <a:moveTo>
                    <a:pt x="5" y="15"/>
                  </a:moveTo>
                  <a:cubicBezTo>
                    <a:pt x="5" y="7"/>
                    <a:pt x="5" y="6"/>
                    <a:pt x="5" y="4"/>
                  </a:cubicBezTo>
                  <a:cubicBezTo>
                    <a:pt x="5" y="2"/>
                    <a:pt x="4" y="1"/>
                    <a:pt x="3" y="1"/>
                  </a:cubicBezTo>
                  <a:cubicBezTo>
                    <a:pt x="2" y="1"/>
                    <a:pt x="1" y="1"/>
                    <a:pt x="1" y="1"/>
                  </a:cubicBezTo>
                  <a:cubicBezTo>
                    <a:pt x="1" y="1"/>
                    <a:pt x="0" y="1"/>
                    <a:pt x="0" y="1"/>
                  </a:cubicBezTo>
                  <a:cubicBezTo>
                    <a:pt x="0" y="0"/>
                    <a:pt x="1" y="0"/>
                    <a:pt x="1" y="0"/>
                  </a:cubicBezTo>
                  <a:cubicBezTo>
                    <a:pt x="4" y="0"/>
                    <a:pt x="7" y="0"/>
                    <a:pt x="8" y="0"/>
                  </a:cubicBezTo>
                  <a:cubicBezTo>
                    <a:pt x="8" y="0"/>
                    <a:pt x="12" y="0"/>
                    <a:pt x="15" y="0"/>
                  </a:cubicBezTo>
                  <a:cubicBezTo>
                    <a:pt x="20" y="0"/>
                    <a:pt x="30" y="0"/>
                    <a:pt x="37" y="6"/>
                  </a:cubicBezTo>
                  <a:cubicBezTo>
                    <a:pt x="39" y="9"/>
                    <a:pt x="42" y="13"/>
                    <a:pt x="42" y="20"/>
                  </a:cubicBezTo>
                  <a:cubicBezTo>
                    <a:pt x="42" y="26"/>
                    <a:pt x="39" y="31"/>
                    <a:pt x="36" y="34"/>
                  </a:cubicBezTo>
                  <a:cubicBezTo>
                    <a:pt x="34" y="37"/>
                    <a:pt x="29" y="40"/>
                    <a:pt x="20" y="40"/>
                  </a:cubicBezTo>
                  <a:cubicBezTo>
                    <a:pt x="17" y="40"/>
                    <a:pt x="14" y="40"/>
                    <a:pt x="12" y="40"/>
                  </a:cubicBezTo>
                  <a:cubicBezTo>
                    <a:pt x="10" y="40"/>
                    <a:pt x="8" y="40"/>
                    <a:pt x="8" y="40"/>
                  </a:cubicBezTo>
                  <a:cubicBezTo>
                    <a:pt x="7" y="40"/>
                    <a:pt x="6" y="40"/>
                    <a:pt x="5" y="40"/>
                  </a:cubicBezTo>
                  <a:cubicBezTo>
                    <a:pt x="4" y="40"/>
                    <a:pt x="3" y="40"/>
                    <a:pt x="2" y="40"/>
                  </a:cubicBezTo>
                  <a:cubicBezTo>
                    <a:pt x="2" y="40"/>
                    <a:pt x="1" y="40"/>
                    <a:pt x="1" y="40"/>
                  </a:cubicBezTo>
                  <a:cubicBezTo>
                    <a:pt x="1" y="39"/>
                    <a:pt x="1" y="39"/>
                    <a:pt x="2" y="39"/>
                  </a:cubicBezTo>
                  <a:cubicBezTo>
                    <a:pt x="2" y="39"/>
                    <a:pt x="3" y="39"/>
                    <a:pt x="3" y="39"/>
                  </a:cubicBezTo>
                  <a:cubicBezTo>
                    <a:pt x="4" y="39"/>
                    <a:pt x="4" y="38"/>
                    <a:pt x="5" y="36"/>
                  </a:cubicBezTo>
                  <a:cubicBezTo>
                    <a:pt x="5" y="34"/>
                    <a:pt x="5" y="30"/>
                    <a:pt x="5" y="25"/>
                  </a:cubicBezTo>
                  <a:lnTo>
                    <a:pt x="5" y="15"/>
                  </a:lnTo>
                  <a:close/>
                  <a:moveTo>
                    <a:pt x="10" y="21"/>
                  </a:moveTo>
                  <a:cubicBezTo>
                    <a:pt x="10" y="27"/>
                    <a:pt x="10" y="32"/>
                    <a:pt x="10" y="33"/>
                  </a:cubicBezTo>
                  <a:cubicBezTo>
                    <a:pt x="10" y="34"/>
                    <a:pt x="10" y="36"/>
                    <a:pt x="11" y="36"/>
                  </a:cubicBezTo>
                  <a:cubicBezTo>
                    <a:pt x="11" y="37"/>
                    <a:pt x="13" y="38"/>
                    <a:pt x="20" y="38"/>
                  </a:cubicBezTo>
                  <a:cubicBezTo>
                    <a:pt x="25" y="38"/>
                    <a:pt x="29" y="37"/>
                    <a:pt x="32" y="34"/>
                  </a:cubicBezTo>
                  <a:cubicBezTo>
                    <a:pt x="35" y="31"/>
                    <a:pt x="37" y="26"/>
                    <a:pt x="37" y="21"/>
                  </a:cubicBezTo>
                  <a:cubicBezTo>
                    <a:pt x="37" y="15"/>
                    <a:pt x="34" y="10"/>
                    <a:pt x="32" y="8"/>
                  </a:cubicBezTo>
                  <a:cubicBezTo>
                    <a:pt x="26" y="3"/>
                    <a:pt x="20" y="2"/>
                    <a:pt x="14" y="2"/>
                  </a:cubicBezTo>
                  <a:cubicBezTo>
                    <a:pt x="13" y="2"/>
                    <a:pt x="11" y="2"/>
                    <a:pt x="11" y="3"/>
                  </a:cubicBezTo>
                  <a:cubicBezTo>
                    <a:pt x="10" y="3"/>
                    <a:pt x="10" y="3"/>
                    <a:pt x="10" y="4"/>
                  </a:cubicBezTo>
                  <a:lnTo>
                    <a:pt x="10" y="2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9" name="Freeform 31"/>
            <p:cNvSpPr>
              <a:spLocks/>
            </p:cNvSpPr>
            <p:nvPr userDrawn="1"/>
          </p:nvSpPr>
          <p:spPr bwMode="auto">
            <a:xfrm>
              <a:off x="4455" y="1240"/>
              <a:ext cx="92" cy="114"/>
            </a:xfrm>
            <a:custGeom>
              <a:avLst/>
              <a:gdLst>
                <a:gd name="T0" fmla="*/ 22 w 39"/>
                <a:gd name="T1" fmla="*/ 30 h 48"/>
                <a:gd name="T2" fmla="*/ 23 w 39"/>
                <a:gd name="T3" fmla="*/ 43 h 48"/>
                <a:gd name="T4" fmla="*/ 25 w 39"/>
                <a:gd name="T5" fmla="*/ 47 h 48"/>
                <a:gd name="T6" fmla="*/ 28 w 39"/>
                <a:gd name="T7" fmla="*/ 47 h 48"/>
                <a:gd name="T8" fmla="*/ 28 w 39"/>
                <a:gd name="T9" fmla="*/ 47 h 48"/>
                <a:gd name="T10" fmla="*/ 27 w 39"/>
                <a:gd name="T11" fmla="*/ 48 h 48"/>
                <a:gd name="T12" fmla="*/ 20 w 39"/>
                <a:gd name="T13" fmla="*/ 48 h 48"/>
                <a:gd name="T14" fmla="*/ 14 w 39"/>
                <a:gd name="T15" fmla="*/ 48 h 48"/>
                <a:gd name="T16" fmla="*/ 13 w 39"/>
                <a:gd name="T17" fmla="*/ 47 h 48"/>
                <a:gd name="T18" fmla="*/ 13 w 39"/>
                <a:gd name="T19" fmla="*/ 47 h 48"/>
                <a:gd name="T20" fmla="*/ 15 w 39"/>
                <a:gd name="T21" fmla="*/ 47 h 48"/>
                <a:gd name="T22" fmla="*/ 17 w 39"/>
                <a:gd name="T23" fmla="*/ 43 h 48"/>
                <a:gd name="T24" fmla="*/ 17 w 39"/>
                <a:gd name="T25" fmla="*/ 30 h 48"/>
                <a:gd name="T26" fmla="*/ 17 w 39"/>
                <a:gd name="T27" fmla="*/ 4 h 48"/>
                <a:gd name="T28" fmla="*/ 8 w 39"/>
                <a:gd name="T29" fmla="*/ 4 h 48"/>
                <a:gd name="T30" fmla="*/ 2 w 39"/>
                <a:gd name="T31" fmla="*/ 6 h 48"/>
                <a:gd name="T32" fmla="*/ 1 w 39"/>
                <a:gd name="T33" fmla="*/ 8 h 48"/>
                <a:gd name="T34" fmla="*/ 0 w 39"/>
                <a:gd name="T35" fmla="*/ 9 h 48"/>
                <a:gd name="T36" fmla="*/ 0 w 39"/>
                <a:gd name="T37" fmla="*/ 8 h 48"/>
                <a:gd name="T38" fmla="*/ 1 w 39"/>
                <a:gd name="T39" fmla="*/ 2 h 48"/>
                <a:gd name="T40" fmla="*/ 2 w 39"/>
                <a:gd name="T41" fmla="*/ 0 h 48"/>
                <a:gd name="T42" fmla="*/ 4 w 39"/>
                <a:gd name="T43" fmla="*/ 1 h 48"/>
                <a:gd name="T44" fmla="*/ 9 w 39"/>
                <a:gd name="T45" fmla="*/ 1 h 48"/>
                <a:gd name="T46" fmla="*/ 32 w 39"/>
                <a:gd name="T47" fmla="*/ 1 h 48"/>
                <a:gd name="T48" fmla="*/ 37 w 39"/>
                <a:gd name="T49" fmla="*/ 1 h 48"/>
                <a:gd name="T50" fmla="*/ 39 w 39"/>
                <a:gd name="T51" fmla="*/ 1 h 48"/>
                <a:gd name="T52" fmla="*/ 39 w 39"/>
                <a:gd name="T53" fmla="*/ 2 h 48"/>
                <a:gd name="T54" fmla="*/ 39 w 39"/>
                <a:gd name="T55" fmla="*/ 8 h 48"/>
                <a:gd name="T56" fmla="*/ 38 w 39"/>
                <a:gd name="T57" fmla="*/ 9 h 48"/>
                <a:gd name="T58" fmla="*/ 38 w 39"/>
                <a:gd name="T59" fmla="*/ 8 h 48"/>
                <a:gd name="T60" fmla="*/ 38 w 39"/>
                <a:gd name="T61" fmla="*/ 7 h 48"/>
                <a:gd name="T62" fmla="*/ 30 w 39"/>
                <a:gd name="T63" fmla="*/ 4 h 48"/>
                <a:gd name="T64" fmla="*/ 22 w 39"/>
                <a:gd name="T65" fmla="*/ 4 h 48"/>
                <a:gd name="T66" fmla="*/ 22 w 39"/>
                <a:gd name="T6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48">
                  <a:moveTo>
                    <a:pt x="22" y="30"/>
                  </a:moveTo>
                  <a:cubicBezTo>
                    <a:pt x="22" y="36"/>
                    <a:pt x="22" y="41"/>
                    <a:pt x="23" y="43"/>
                  </a:cubicBezTo>
                  <a:cubicBezTo>
                    <a:pt x="23" y="45"/>
                    <a:pt x="23" y="47"/>
                    <a:pt x="25" y="47"/>
                  </a:cubicBezTo>
                  <a:cubicBezTo>
                    <a:pt x="26" y="47"/>
                    <a:pt x="27" y="47"/>
                    <a:pt x="28" y="47"/>
                  </a:cubicBezTo>
                  <a:cubicBezTo>
                    <a:pt x="28" y="47"/>
                    <a:pt x="28" y="47"/>
                    <a:pt x="28" y="47"/>
                  </a:cubicBezTo>
                  <a:cubicBezTo>
                    <a:pt x="28" y="48"/>
                    <a:pt x="28" y="48"/>
                    <a:pt x="27" y="48"/>
                  </a:cubicBezTo>
                  <a:cubicBezTo>
                    <a:pt x="24" y="48"/>
                    <a:pt x="20" y="48"/>
                    <a:pt x="20" y="48"/>
                  </a:cubicBezTo>
                  <a:cubicBezTo>
                    <a:pt x="19" y="48"/>
                    <a:pt x="16" y="48"/>
                    <a:pt x="14" y="48"/>
                  </a:cubicBezTo>
                  <a:cubicBezTo>
                    <a:pt x="13" y="48"/>
                    <a:pt x="13" y="48"/>
                    <a:pt x="13" y="47"/>
                  </a:cubicBezTo>
                  <a:cubicBezTo>
                    <a:pt x="13" y="47"/>
                    <a:pt x="13" y="47"/>
                    <a:pt x="13" y="47"/>
                  </a:cubicBezTo>
                  <a:cubicBezTo>
                    <a:pt x="14" y="47"/>
                    <a:pt x="14" y="47"/>
                    <a:pt x="15" y="47"/>
                  </a:cubicBezTo>
                  <a:cubicBezTo>
                    <a:pt x="16" y="47"/>
                    <a:pt x="17" y="45"/>
                    <a:pt x="17" y="43"/>
                  </a:cubicBezTo>
                  <a:cubicBezTo>
                    <a:pt x="17" y="41"/>
                    <a:pt x="17" y="36"/>
                    <a:pt x="17" y="30"/>
                  </a:cubicBezTo>
                  <a:cubicBezTo>
                    <a:pt x="17" y="4"/>
                    <a:pt x="17" y="4"/>
                    <a:pt x="17" y="4"/>
                  </a:cubicBezTo>
                  <a:cubicBezTo>
                    <a:pt x="8" y="4"/>
                    <a:pt x="8" y="4"/>
                    <a:pt x="8" y="4"/>
                  </a:cubicBezTo>
                  <a:cubicBezTo>
                    <a:pt x="4" y="4"/>
                    <a:pt x="3" y="5"/>
                    <a:pt x="2" y="6"/>
                  </a:cubicBezTo>
                  <a:cubicBezTo>
                    <a:pt x="1" y="7"/>
                    <a:pt x="1" y="8"/>
                    <a:pt x="1" y="8"/>
                  </a:cubicBezTo>
                  <a:cubicBezTo>
                    <a:pt x="0" y="8"/>
                    <a:pt x="0" y="9"/>
                    <a:pt x="0" y="9"/>
                  </a:cubicBezTo>
                  <a:cubicBezTo>
                    <a:pt x="0" y="9"/>
                    <a:pt x="0" y="8"/>
                    <a:pt x="0" y="8"/>
                  </a:cubicBezTo>
                  <a:cubicBezTo>
                    <a:pt x="0" y="7"/>
                    <a:pt x="1" y="2"/>
                    <a:pt x="1" y="2"/>
                  </a:cubicBezTo>
                  <a:cubicBezTo>
                    <a:pt x="1" y="1"/>
                    <a:pt x="1" y="0"/>
                    <a:pt x="2" y="0"/>
                  </a:cubicBezTo>
                  <a:cubicBezTo>
                    <a:pt x="2" y="0"/>
                    <a:pt x="3" y="1"/>
                    <a:pt x="4" y="1"/>
                  </a:cubicBezTo>
                  <a:cubicBezTo>
                    <a:pt x="6" y="1"/>
                    <a:pt x="9" y="1"/>
                    <a:pt x="9" y="1"/>
                  </a:cubicBezTo>
                  <a:cubicBezTo>
                    <a:pt x="32" y="1"/>
                    <a:pt x="32" y="1"/>
                    <a:pt x="32" y="1"/>
                  </a:cubicBezTo>
                  <a:cubicBezTo>
                    <a:pt x="34" y="1"/>
                    <a:pt x="36" y="1"/>
                    <a:pt x="37" y="1"/>
                  </a:cubicBezTo>
                  <a:cubicBezTo>
                    <a:pt x="38" y="1"/>
                    <a:pt x="38" y="1"/>
                    <a:pt x="39" y="1"/>
                  </a:cubicBezTo>
                  <a:cubicBezTo>
                    <a:pt x="39" y="1"/>
                    <a:pt x="39" y="1"/>
                    <a:pt x="39" y="2"/>
                  </a:cubicBezTo>
                  <a:cubicBezTo>
                    <a:pt x="39" y="3"/>
                    <a:pt x="39" y="8"/>
                    <a:pt x="39" y="8"/>
                  </a:cubicBezTo>
                  <a:cubicBezTo>
                    <a:pt x="39" y="9"/>
                    <a:pt x="39" y="9"/>
                    <a:pt x="38" y="9"/>
                  </a:cubicBezTo>
                  <a:cubicBezTo>
                    <a:pt x="38" y="9"/>
                    <a:pt x="38" y="9"/>
                    <a:pt x="38" y="8"/>
                  </a:cubicBezTo>
                  <a:cubicBezTo>
                    <a:pt x="38" y="7"/>
                    <a:pt x="38" y="7"/>
                    <a:pt x="38" y="7"/>
                  </a:cubicBezTo>
                  <a:cubicBezTo>
                    <a:pt x="38" y="6"/>
                    <a:pt x="36" y="4"/>
                    <a:pt x="30" y="4"/>
                  </a:cubicBezTo>
                  <a:cubicBezTo>
                    <a:pt x="22" y="4"/>
                    <a:pt x="22" y="4"/>
                    <a:pt x="22" y="4"/>
                  </a:cubicBezTo>
                  <a:lnTo>
                    <a:pt x="22" y="3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80" name="Freeform 32"/>
            <p:cNvSpPr>
              <a:spLocks/>
            </p:cNvSpPr>
            <p:nvPr userDrawn="1"/>
          </p:nvSpPr>
          <p:spPr bwMode="auto">
            <a:xfrm>
              <a:off x="4561" y="1259"/>
              <a:ext cx="60" cy="95"/>
            </a:xfrm>
            <a:custGeom>
              <a:avLst/>
              <a:gdLst>
                <a:gd name="T0" fmla="*/ 4 w 25"/>
                <a:gd name="T1" fmla="*/ 15 h 40"/>
                <a:gd name="T2" fmla="*/ 4 w 25"/>
                <a:gd name="T3" fmla="*/ 4 h 40"/>
                <a:gd name="T4" fmla="*/ 2 w 25"/>
                <a:gd name="T5" fmla="*/ 1 h 40"/>
                <a:gd name="T6" fmla="*/ 0 w 25"/>
                <a:gd name="T7" fmla="*/ 1 h 40"/>
                <a:gd name="T8" fmla="*/ 0 w 25"/>
                <a:gd name="T9" fmla="*/ 1 h 40"/>
                <a:gd name="T10" fmla="*/ 0 w 25"/>
                <a:gd name="T11" fmla="*/ 0 h 40"/>
                <a:gd name="T12" fmla="*/ 7 w 25"/>
                <a:gd name="T13" fmla="*/ 0 h 40"/>
                <a:gd name="T14" fmla="*/ 20 w 25"/>
                <a:gd name="T15" fmla="*/ 0 h 40"/>
                <a:gd name="T16" fmla="*/ 22 w 25"/>
                <a:gd name="T17" fmla="*/ 0 h 40"/>
                <a:gd name="T18" fmla="*/ 23 w 25"/>
                <a:gd name="T19" fmla="*/ 0 h 40"/>
                <a:gd name="T20" fmla="*/ 23 w 25"/>
                <a:gd name="T21" fmla="*/ 0 h 40"/>
                <a:gd name="T22" fmla="*/ 23 w 25"/>
                <a:gd name="T23" fmla="*/ 3 h 40"/>
                <a:gd name="T24" fmla="*/ 22 w 25"/>
                <a:gd name="T25" fmla="*/ 6 h 40"/>
                <a:gd name="T26" fmla="*/ 22 w 25"/>
                <a:gd name="T27" fmla="*/ 7 h 40"/>
                <a:gd name="T28" fmla="*/ 22 w 25"/>
                <a:gd name="T29" fmla="*/ 6 h 40"/>
                <a:gd name="T30" fmla="*/ 21 w 25"/>
                <a:gd name="T31" fmla="*/ 4 h 40"/>
                <a:gd name="T32" fmla="*/ 17 w 25"/>
                <a:gd name="T33" fmla="*/ 3 h 40"/>
                <a:gd name="T34" fmla="*/ 10 w 25"/>
                <a:gd name="T35" fmla="*/ 2 h 40"/>
                <a:gd name="T36" fmla="*/ 9 w 25"/>
                <a:gd name="T37" fmla="*/ 3 h 40"/>
                <a:gd name="T38" fmla="*/ 9 w 25"/>
                <a:gd name="T39" fmla="*/ 17 h 40"/>
                <a:gd name="T40" fmla="*/ 10 w 25"/>
                <a:gd name="T41" fmla="*/ 18 h 40"/>
                <a:gd name="T42" fmla="*/ 19 w 25"/>
                <a:gd name="T43" fmla="*/ 18 h 40"/>
                <a:gd name="T44" fmla="*/ 21 w 25"/>
                <a:gd name="T45" fmla="*/ 17 h 40"/>
                <a:gd name="T46" fmla="*/ 22 w 25"/>
                <a:gd name="T47" fmla="*/ 16 h 40"/>
                <a:gd name="T48" fmla="*/ 22 w 25"/>
                <a:gd name="T49" fmla="*/ 17 h 40"/>
                <a:gd name="T50" fmla="*/ 22 w 25"/>
                <a:gd name="T51" fmla="*/ 20 h 40"/>
                <a:gd name="T52" fmla="*/ 22 w 25"/>
                <a:gd name="T53" fmla="*/ 23 h 40"/>
                <a:gd name="T54" fmla="*/ 21 w 25"/>
                <a:gd name="T55" fmla="*/ 24 h 40"/>
                <a:gd name="T56" fmla="*/ 21 w 25"/>
                <a:gd name="T57" fmla="*/ 24 h 40"/>
                <a:gd name="T58" fmla="*/ 21 w 25"/>
                <a:gd name="T59" fmla="*/ 22 h 40"/>
                <a:gd name="T60" fmla="*/ 18 w 25"/>
                <a:gd name="T61" fmla="*/ 20 h 40"/>
                <a:gd name="T62" fmla="*/ 10 w 25"/>
                <a:gd name="T63" fmla="*/ 20 h 40"/>
                <a:gd name="T64" fmla="*/ 9 w 25"/>
                <a:gd name="T65" fmla="*/ 20 h 40"/>
                <a:gd name="T66" fmla="*/ 9 w 25"/>
                <a:gd name="T67" fmla="*/ 25 h 40"/>
                <a:gd name="T68" fmla="*/ 9 w 25"/>
                <a:gd name="T69" fmla="*/ 34 h 40"/>
                <a:gd name="T70" fmla="*/ 16 w 25"/>
                <a:gd name="T71" fmla="*/ 38 h 40"/>
                <a:gd name="T72" fmla="*/ 21 w 25"/>
                <a:gd name="T73" fmla="*/ 37 h 40"/>
                <a:gd name="T74" fmla="*/ 24 w 25"/>
                <a:gd name="T75" fmla="*/ 34 h 40"/>
                <a:gd name="T76" fmla="*/ 24 w 25"/>
                <a:gd name="T77" fmla="*/ 33 h 40"/>
                <a:gd name="T78" fmla="*/ 25 w 25"/>
                <a:gd name="T79" fmla="*/ 34 h 40"/>
                <a:gd name="T80" fmla="*/ 24 w 25"/>
                <a:gd name="T81" fmla="*/ 39 h 40"/>
                <a:gd name="T82" fmla="*/ 21 w 25"/>
                <a:gd name="T83" fmla="*/ 40 h 40"/>
                <a:gd name="T84" fmla="*/ 11 w 25"/>
                <a:gd name="T85" fmla="*/ 40 h 40"/>
                <a:gd name="T86" fmla="*/ 7 w 25"/>
                <a:gd name="T87" fmla="*/ 40 h 40"/>
                <a:gd name="T88" fmla="*/ 4 w 25"/>
                <a:gd name="T89" fmla="*/ 40 h 40"/>
                <a:gd name="T90" fmla="*/ 1 w 25"/>
                <a:gd name="T91" fmla="*/ 40 h 40"/>
                <a:gd name="T92" fmla="*/ 0 w 25"/>
                <a:gd name="T93" fmla="*/ 40 h 40"/>
                <a:gd name="T94" fmla="*/ 1 w 25"/>
                <a:gd name="T95" fmla="*/ 39 h 40"/>
                <a:gd name="T96" fmla="*/ 3 w 25"/>
                <a:gd name="T97" fmla="*/ 39 h 40"/>
                <a:gd name="T98" fmla="*/ 4 w 25"/>
                <a:gd name="T99" fmla="*/ 36 h 40"/>
                <a:gd name="T100" fmla="*/ 4 w 25"/>
                <a:gd name="T101" fmla="*/ 25 h 40"/>
                <a:gd name="T102" fmla="*/ 4 w 25"/>
                <a:gd name="T103"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 h="40">
                  <a:moveTo>
                    <a:pt x="4" y="15"/>
                  </a:moveTo>
                  <a:cubicBezTo>
                    <a:pt x="4" y="7"/>
                    <a:pt x="4" y="6"/>
                    <a:pt x="4" y="4"/>
                  </a:cubicBezTo>
                  <a:cubicBezTo>
                    <a:pt x="4" y="2"/>
                    <a:pt x="4" y="1"/>
                    <a:pt x="2" y="1"/>
                  </a:cubicBezTo>
                  <a:cubicBezTo>
                    <a:pt x="1" y="1"/>
                    <a:pt x="1" y="1"/>
                    <a:pt x="0" y="1"/>
                  </a:cubicBezTo>
                  <a:cubicBezTo>
                    <a:pt x="0" y="1"/>
                    <a:pt x="0" y="1"/>
                    <a:pt x="0" y="1"/>
                  </a:cubicBezTo>
                  <a:cubicBezTo>
                    <a:pt x="0" y="0"/>
                    <a:pt x="0" y="0"/>
                    <a:pt x="0" y="0"/>
                  </a:cubicBezTo>
                  <a:cubicBezTo>
                    <a:pt x="3" y="0"/>
                    <a:pt x="6" y="0"/>
                    <a:pt x="7" y="0"/>
                  </a:cubicBezTo>
                  <a:cubicBezTo>
                    <a:pt x="7" y="0"/>
                    <a:pt x="19" y="0"/>
                    <a:pt x="20" y="0"/>
                  </a:cubicBezTo>
                  <a:cubicBezTo>
                    <a:pt x="21" y="0"/>
                    <a:pt x="22" y="0"/>
                    <a:pt x="22" y="0"/>
                  </a:cubicBezTo>
                  <a:cubicBezTo>
                    <a:pt x="22" y="0"/>
                    <a:pt x="23" y="0"/>
                    <a:pt x="23" y="0"/>
                  </a:cubicBezTo>
                  <a:cubicBezTo>
                    <a:pt x="23" y="0"/>
                    <a:pt x="23" y="0"/>
                    <a:pt x="23" y="0"/>
                  </a:cubicBezTo>
                  <a:cubicBezTo>
                    <a:pt x="23" y="1"/>
                    <a:pt x="23" y="1"/>
                    <a:pt x="23" y="3"/>
                  </a:cubicBezTo>
                  <a:cubicBezTo>
                    <a:pt x="23" y="3"/>
                    <a:pt x="23" y="6"/>
                    <a:pt x="22" y="6"/>
                  </a:cubicBezTo>
                  <a:cubicBezTo>
                    <a:pt x="22" y="6"/>
                    <a:pt x="22" y="7"/>
                    <a:pt x="22" y="7"/>
                  </a:cubicBezTo>
                  <a:cubicBezTo>
                    <a:pt x="22" y="7"/>
                    <a:pt x="22" y="7"/>
                    <a:pt x="22" y="6"/>
                  </a:cubicBezTo>
                  <a:cubicBezTo>
                    <a:pt x="22" y="6"/>
                    <a:pt x="21" y="5"/>
                    <a:pt x="21" y="4"/>
                  </a:cubicBezTo>
                  <a:cubicBezTo>
                    <a:pt x="21" y="3"/>
                    <a:pt x="20" y="3"/>
                    <a:pt x="17" y="3"/>
                  </a:cubicBezTo>
                  <a:cubicBezTo>
                    <a:pt x="16" y="3"/>
                    <a:pt x="10" y="2"/>
                    <a:pt x="10" y="2"/>
                  </a:cubicBezTo>
                  <a:cubicBezTo>
                    <a:pt x="9" y="2"/>
                    <a:pt x="9" y="3"/>
                    <a:pt x="9" y="3"/>
                  </a:cubicBezTo>
                  <a:cubicBezTo>
                    <a:pt x="9" y="17"/>
                    <a:pt x="9" y="17"/>
                    <a:pt x="9" y="17"/>
                  </a:cubicBezTo>
                  <a:cubicBezTo>
                    <a:pt x="9" y="18"/>
                    <a:pt x="9" y="18"/>
                    <a:pt x="10" y="18"/>
                  </a:cubicBezTo>
                  <a:cubicBezTo>
                    <a:pt x="10" y="18"/>
                    <a:pt x="17" y="18"/>
                    <a:pt x="19" y="18"/>
                  </a:cubicBezTo>
                  <a:cubicBezTo>
                    <a:pt x="20" y="18"/>
                    <a:pt x="21" y="18"/>
                    <a:pt x="21" y="17"/>
                  </a:cubicBezTo>
                  <a:cubicBezTo>
                    <a:pt x="22" y="17"/>
                    <a:pt x="22" y="16"/>
                    <a:pt x="22" y="16"/>
                  </a:cubicBezTo>
                  <a:cubicBezTo>
                    <a:pt x="22" y="16"/>
                    <a:pt x="22" y="16"/>
                    <a:pt x="22" y="17"/>
                  </a:cubicBezTo>
                  <a:cubicBezTo>
                    <a:pt x="22" y="17"/>
                    <a:pt x="22" y="18"/>
                    <a:pt x="22" y="20"/>
                  </a:cubicBezTo>
                  <a:cubicBezTo>
                    <a:pt x="22" y="21"/>
                    <a:pt x="22" y="23"/>
                    <a:pt x="22" y="23"/>
                  </a:cubicBezTo>
                  <a:cubicBezTo>
                    <a:pt x="22" y="23"/>
                    <a:pt x="22" y="24"/>
                    <a:pt x="21" y="24"/>
                  </a:cubicBezTo>
                  <a:cubicBezTo>
                    <a:pt x="21" y="24"/>
                    <a:pt x="21" y="24"/>
                    <a:pt x="21" y="24"/>
                  </a:cubicBezTo>
                  <a:cubicBezTo>
                    <a:pt x="21" y="23"/>
                    <a:pt x="21" y="22"/>
                    <a:pt x="21" y="22"/>
                  </a:cubicBezTo>
                  <a:cubicBezTo>
                    <a:pt x="20" y="21"/>
                    <a:pt x="20" y="20"/>
                    <a:pt x="18" y="20"/>
                  </a:cubicBezTo>
                  <a:cubicBezTo>
                    <a:pt x="16" y="20"/>
                    <a:pt x="10" y="20"/>
                    <a:pt x="10" y="20"/>
                  </a:cubicBezTo>
                  <a:cubicBezTo>
                    <a:pt x="9" y="20"/>
                    <a:pt x="9" y="20"/>
                    <a:pt x="9" y="20"/>
                  </a:cubicBezTo>
                  <a:cubicBezTo>
                    <a:pt x="9" y="25"/>
                    <a:pt x="9" y="25"/>
                    <a:pt x="9" y="25"/>
                  </a:cubicBezTo>
                  <a:cubicBezTo>
                    <a:pt x="9" y="26"/>
                    <a:pt x="9" y="33"/>
                    <a:pt x="9" y="34"/>
                  </a:cubicBezTo>
                  <a:cubicBezTo>
                    <a:pt x="9" y="37"/>
                    <a:pt x="10" y="38"/>
                    <a:pt x="16" y="38"/>
                  </a:cubicBezTo>
                  <a:cubicBezTo>
                    <a:pt x="17" y="38"/>
                    <a:pt x="20" y="38"/>
                    <a:pt x="21" y="37"/>
                  </a:cubicBezTo>
                  <a:cubicBezTo>
                    <a:pt x="23" y="37"/>
                    <a:pt x="23" y="36"/>
                    <a:pt x="24" y="34"/>
                  </a:cubicBezTo>
                  <a:cubicBezTo>
                    <a:pt x="24" y="33"/>
                    <a:pt x="24" y="33"/>
                    <a:pt x="24" y="33"/>
                  </a:cubicBezTo>
                  <a:cubicBezTo>
                    <a:pt x="24" y="33"/>
                    <a:pt x="25" y="33"/>
                    <a:pt x="25" y="34"/>
                  </a:cubicBezTo>
                  <a:cubicBezTo>
                    <a:pt x="25" y="34"/>
                    <a:pt x="24" y="38"/>
                    <a:pt x="24" y="39"/>
                  </a:cubicBezTo>
                  <a:cubicBezTo>
                    <a:pt x="23" y="40"/>
                    <a:pt x="23" y="40"/>
                    <a:pt x="21" y="40"/>
                  </a:cubicBezTo>
                  <a:cubicBezTo>
                    <a:pt x="17" y="40"/>
                    <a:pt x="14" y="40"/>
                    <a:pt x="11" y="40"/>
                  </a:cubicBezTo>
                  <a:cubicBezTo>
                    <a:pt x="9" y="40"/>
                    <a:pt x="8" y="40"/>
                    <a:pt x="7" y="40"/>
                  </a:cubicBezTo>
                  <a:cubicBezTo>
                    <a:pt x="7" y="40"/>
                    <a:pt x="6" y="40"/>
                    <a:pt x="4" y="40"/>
                  </a:cubicBezTo>
                  <a:cubicBezTo>
                    <a:pt x="3" y="40"/>
                    <a:pt x="2" y="40"/>
                    <a:pt x="1" y="40"/>
                  </a:cubicBezTo>
                  <a:cubicBezTo>
                    <a:pt x="1" y="40"/>
                    <a:pt x="0" y="40"/>
                    <a:pt x="0" y="40"/>
                  </a:cubicBezTo>
                  <a:cubicBezTo>
                    <a:pt x="0" y="39"/>
                    <a:pt x="1" y="39"/>
                    <a:pt x="1" y="39"/>
                  </a:cubicBezTo>
                  <a:cubicBezTo>
                    <a:pt x="1" y="39"/>
                    <a:pt x="2" y="39"/>
                    <a:pt x="3" y="39"/>
                  </a:cubicBezTo>
                  <a:cubicBezTo>
                    <a:pt x="4" y="39"/>
                    <a:pt x="4" y="38"/>
                    <a:pt x="4" y="36"/>
                  </a:cubicBezTo>
                  <a:cubicBezTo>
                    <a:pt x="4" y="34"/>
                    <a:pt x="4" y="30"/>
                    <a:pt x="4" y="25"/>
                  </a:cubicBezTo>
                  <a:lnTo>
                    <a:pt x="4" y="1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81" name="Freeform 33"/>
            <p:cNvSpPr>
              <a:spLocks/>
            </p:cNvSpPr>
            <p:nvPr userDrawn="1"/>
          </p:nvSpPr>
          <p:spPr bwMode="auto">
            <a:xfrm>
              <a:off x="4635" y="1259"/>
              <a:ext cx="87" cy="98"/>
            </a:xfrm>
            <a:custGeom>
              <a:avLst/>
              <a:gdLst>
                <a:gd name="T0" fmla="*/ 7 w 37"/>
                <a:gd name="T1" fmla="*/ 35 h 41"/>
                <a:gd name="T2" fmla="*/ 0 w 37"/>
                <a:gd name="T3" fmla="*/ 19 h 41"/>
                <a:gd name="T4" fmla="*/ 6 w 37"/>
                <a:gd name="T5" fmla="*/ 5 h 41"/>
                <a:gd name="T6" fmla="*/ 23 w 37"/>
                <a:gd name="T7" fmla="*/ 0 h 41"/>
                <a:gd name="T8" fmla="*/ 31 w 37"/>
                <a:gd name="T9" fmla="*/ 0 h 41"/>
                <a:gd name="T10" fmla="*/ 36 w 37"/>
                <a:gd name="T11" fmla="*/ 1 h 41"/>
                <a:gd name="T12" fmla="*/ 37 w 37"/>
                <a:gd name="T13" fmla="*/ 1 h 41"/>
                <a:gd name="T14" fmla="*/ 37 w 37"/>
                <a:gd name="T15" fmla="*/ 4 h 41"/>
                <a:gd name="T16" fmla="*/ 36 w 37"/>
                <a:gd name="T17" fmla="*/ 10 h 41"/>
                <a:gd name="T18" fmla="*/ 36 w 37"/>
                <a:gd name="T19" fmla="*/ 11 h 41"/>
                <a:gd name="T20" fmla="*/ 35 w 37"/>
                <a:gd name="T21" fmla="*/ 10 h 41"/>
                <a:gd name="T22" fmla="*/ 33 w 37"/>
                <a:gd name="T23" fmla="*/ 5 h 41"/>
                <a:gd name="T24" fmla="*/ 22 w 37"/>
                <a:gd name="T25" fmla="*/ 2 h 41"/>
                <a:gd name="T26" fmla="*/ 10 w 37"/>
                <a:gd name="T27" fmla="*/ 5 h 41"/>
                <a:gd name="T28" fmla="*/ 5 w 37"/>
                <a:gd name="T29" fmla="*/ 19 h 41"/>
                <a:gd name="T30" fmla="*/ 25 w 37"/>
                <a:gd name="T31" fmla="*/ 38 h 41"/>
                <a:gd name="T32" fmla="*/ 34 w 37"/>
                <a:gd name="T33" fmla="*/ 36 h 41"/>
                <a:gd name="T34" fmla="*/ 36 w 37"/>
                <a:gd name="T35" fmla="*/ 31 h 41"/>
                <a:gd name="T36" fmla="*/ 36 w 37"/>
                <a:gd name="T37" fmla="*/ 30 h 41"/>
                <a:gd name="T38" fmla="*/ 37 w 37"/>
                <a:gd name="T39" fmla="*/ 31 h 41"/>
                <a:gd name="T40" fmla="*/ 36 w 37"/>
                <a:gd name="T41" fmla="*/ 38 h 41"/>
                <a:gd name="T42" fmla="*/ 34 w 37"/>
                <a:gd name="T43" fmla="*/ 39 h 41"/>
                <a:gd name="T44" fmla="*/ 24 w 37"/>
                <a:gd name="T45" fmla="*/ 41 h 41"/>
                <a:gd name="T46" fmla="*/ 7 w 37"/>
                <a:gd name="T47"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41">
                  <a:moveTo>
                    <a:pt x="7" y="35"/>
                  </a:moveTo>
                  <a:cubicBezTo>
                    <a:pt x="1" y="30"/>
                    <a:pt x="0" y="24"/>
                    <a:pt x="0" y="19"/>
                  </a:cubicBezTo>
                  <a:cubicBezTo>
                    <a:pt x="0" y="16"/>
                    <a:pt x="1" y="10"/>
                    <a:pt x="6" y="5"/>
                  </a:cubicBezTo>
                  <a:cubicBezTo>
                    <a:pt x="9" y="2"/>
                    <a:pt x="14" y="0"/>
                    <a:pt x="23" y="0"/>
                  </a:cubicBezTo>
                  <a:cubicBezTo>
                    <a:pt x="25" y="0"/>
                    <a:pt x="28" y="0"/>
                    <a:pt x="31" y="0"/>
                  </a:cubicBezTo>
                  <a:cubicBezTo>
                    <a:pt x="33" y="0"/>
                    <a:pt x="34" y="1"/>
                    <a:pt x="36" y="1"/>
                  </a:cubicBezTo>
                  <a:cubicBezTo>
                    <a:pt x="37" y="1"/>
                    <a:pt x="37" y="1"/>
                    <a:pt x="37" y="1"/>
                  </a:cubicBezTo>
                  <a:cubicBezTo>
                    <a:pt x="37" y="2"/>
                    <a:pt x="37" y="3"/>
                    <a:pt x="37" y="4"/>
                  </a:cubicBezTo>
                  <a:cubicBezTo>
                    <a:pt x="36" y="6"/>
                    <a:pt x="36" y="9"/>
                    <a:pt x="36" y="10"/>
                  </a:cubicBezTo>
                  <a:cubicBezTo>
                    <a:pt x="36" y="11"/>
                    <a:pt x="36" y="11"/>
                    <a:pt x="36" y="11"/>
                  </a:cubicBezTo>
                  <a:cubicBezTo>
                    <a:pt x="35" y="11"/>
                    <a:pt x="35" y="11"/>
                    <a:pt x="35" y="10"/>
                  </a:cubicBezTo>
                  <a:cubicBezTo>
                    <a:pt x="35" y="8"/>
                    <a:pt x="34" y="6"/>
                    <a:pt x="33" y="5"/>
                  </a:cubicBezTo>
                  <a:cubicBezTo>
                    <a:pt x="31" y="3"/>
                    <a:pt x="27" y="2"/>
                    <a:pt x="22" y="2"/>
                  </a:cubicBezTo>
                  <a:cubicBezTo>
                    <a:pt x="15" y="2"/>
                    <a:pt x="12" y="4"/>
                    <a:pt x="10" y="5"/>
                  </a:cubicBezTo>
                  <a:cubicBezTo>
                    <a:pt x="6" y="9"/>
                    <a:pt x="5" y="14"/>
                    <a:pt x="5" y="19"/>
                  </a:cubicBezTo>
                  <a:cubicBezTo>
                    <a:pt x="5" y="29"/>
                    <a:pt x="13" y="38"/>
                    <a:pt x="25" y="38"/>
                  </a:cubicBezTo>
                  <a:cubicBezTo>
                    <a:pt x="29" y="38"/>
                    <a:pt x="32" y="38"/>
                    <a:pt x="34" y="36"/>
                  </a:cubicBezTo>
                  <a:cubicBezTo>
                    <a:pt x="35" y="34"/>
                    <a:pt x="36" y="32"/>
                    <a:pt x="36" y="31"/>
                  </a:cubicBezTo>
                  <a:cubicBezTo>
                    <a:pt x="36" y="31"/>
                    <a:pt x="36" y="30"/>
                    <a:pt x="36" y="30"/>
                  </a:cubicBezTo>
                  <a:cubicBezTo>
                    <a:pt x="37" y="30"/>
                    <a:pt x="37" y="31"/>
                    <a:pt x="37" y="31"/>
                  </a:cubicBezTo>
                  <a:cubicBezTo>
                    <a:pt x="37" y="32"/>
                    <a:pt x="36" y="36"/>
                    <a:pt x="36" y="38"/>
                  </a:cubicBezTo>
                  <a:cubicBezTo>
                    <a:pt x="35" y="39"/>
                    <a:pt x="35" y="39"/>
                    <a:pt x="34" y="39"/>
                  </a:cubicBezTo>
                  <a:cubicBezTo>
                    <a:pt x="32" y="40"/>
                    <a:pt x="28" y="41"/>
                    <a:pt x="24" y="41"/>
                  </a:cubicBezTo>
                  <a:cubicBezTo>
                    <a:pt x="16" y="41"/>
                    <a:pt x="11" y="39"/>
                    <a:pt x="7" y="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82" name="Freeform 34"/>
            <p:cNvSpPr>
              <a:spLocks/>
            </p:cNvSpPr>
            <p:nvPr userDrawn="1"/>
          </p:nvSpPr>
          <p:spPr bwMode="auto">
            <a:xfrm>
              <a:off x="4739" y="1259"/>
              <a:ext cx="102" cy="95"/>
            </a:xfrm>
            <a:custGeom>
              <a:avLst/>
              <a:gdLst>
                <a:gd name="T0" fmla="*/ 38 w 43"/>
                <a:gd name="T1" fmla="*/ 25 h 40"/>
                <a:gd name="T2" fmla="*/ 38 w 43"/>
                <a:gd name="T3" fmla="*/ 36 h 40"/>
                <a:gd name="T4" fmla="*/ 40 w 43"/>
                <a:gd name="T5" fmla="*/ 39 h 40"/>
                <a:gd name="T6" fmla="*/ 43 w 43"/>
                <a:gd name="T7" fmla="*/ 39 h 40"/>
                <a:gd name="T8" fmla="*/ 43 w 43"/>
                <a:gd name="T9" fmla="*/ 40 h 40"/>
                <a:gd name="T10" fmla="*/ 42 w 43"/>
                <a:gd name="T11" fmla="*/ 40 h 40"/>
                <a:gd name="T12" fmla="*/ 35 w 43"/>
                <a:gd name="T13" fmla="*/ 40 h 40"/>
                <a:gd name="T14" fmla="*/ 30 w 43"/>
                <a:gd name="T15" fmla="*/ 40 h 40"/>
                <a:gd name="T16" fmla="*/ 29 w 43"/>
                <a:gd name="T17" fmla="*/ 40 h 40"/>
                <a:gd name="T18" fmla="*/ 30 w 43"/>
                <a:gd name="T19" fmla="*/ 39 h 40"/>
                <a:gd name="T20" fmla="*/ 31 w 43"/>
                <a:gd name="T21" fmla="*/ 39 h 40"/>
                <a:gd name="T22" fmla="*/ 33 w 43"/>
                <a:gd name="T23" fmla="*/ 36 h 40"/>
                <a:gd name="T24" fmla="*/ 33 w 43"/>
                <a:gd name="T25" fmla="*/ 25 h 40"/>
                <a:gd name="T26" fmla="*/ 33 w 43"/>
                <a:gd name="T27" fmla="*/ 20 h 40"/>
                <a:gd name="T28" fmla="*/ 33 w 43"/>
                <a:gd name="T29" fmla="*/ 19 h 40"/>
                <a:gd name="T30" fmla="*/ 10 w 43"/>
                <a:gd name="T31" fmla="*/ 19 h 40"/>
                <a:gd name="T32" fmla="*/ 10 w 43"/>
                <a:gd name="T33" fmla="*/ 20 h 40"/>
                <a:gd name="T34" fmla="*/ 10 w 43"/>
                <a:gd name="T35" fmla="*/ 25 h 40"/>
                <a:gd name="T36" fmla="*/ 10 w 43"/>
                <a:gd name="T37" fmla="*/ 36 h 40"/>
                <a:gd name="T38" fmla="*/ 12 w 43"/>
                <a:gd name="T39" fmla="*/ 39 h 40"/>
                <a:gd name="T40" fmla="*/ 14 w 43"/>
                <a:gd name="T41" fmla="*/ 39 h 40"/>
                <a:gd name="T42" fmla="*/ 15 w 43"/>
                <a:gd name="T43" fmla="*/ 40 h 40"/>
                <a:gd name="T44" fmla="*/ 14 w 43"/>
                <a:gd name="T45" fmla="*/ 40 h 40"/>
                <a:gd name="T46" fmla="*/ 7 w 43"/>
                <a:gd name="T47" fmla="*/ 40 h 40"/>
                <a:gd name="T48" fmla="*/ 2 w 43"/>
                <a:gd name="T49" fmla="*/ 40 h 40"/>
                <a:gd name="T50" fmla="*/ 1 w 43"/>
                <a:gd name="T51" fmla="*/ 40 h 40"/>
                <a:gd name="T52" fmla="*/ 1 w 43"/>
                <a:gd name="T53" fmla="*/ 39 h 40"/>
                <a:gd name="T54" fmla="*/ 3 w 43"/>
                <a:gd name="T55" fmla="*/ 39 h 40"/>
                <a:gd name="T56" fmla="*/ 4 w 43"/>
                <a:gd name="T57" fmla="*/ 36 h 40"/>
                <a:gd name="T58" fmla="*/ 5 w 43"/>
                <a:gd name="T59" fmla="*/ 25 h 40"/>
                <a:gd name="T60" fmla="*/ 5 w 43"/>
                <a:gd name="T61" fmla="*/ 15 h 40"/>
                <a:gd name="T62" fmla="*/ 5 w 43"/>
                <a:gd name="T63" fmla="*/ 4 h 40"/>
                <a:gd name="T64" fmla="*/ 2 w 43"/>
                <a:gd name="T65" fmla="*/ 1 h 40"/>
                <a:gd name="T66" fmla="*/ 0 w 43"/>
                <a:gd name="T67" fmla="*/ 1 h 40"/>
                <a:gd name="T68" fmla="*/ 0 w 43"/>
                <a:gd name="T69" fmla="*/ 1 h 40"/>
                <a:gd name="T70" fmla="*/ 1 w 43"/>
                <a:gd name="T71" fmla="*/ 0 h 40"/>
                <a:gd name="T72" fmla="*/ 7 w 43"/>
                <a:gd name="T73" fmla="*/ 0 h 40"/>
                <a:gd name="T74" fmla="*/ 13 w 43"/>
                <a:gd name="T75" fmla="*/ 0 h 40"/>
                <a:gd name="T76" fmla="*/ 13 w 43"/>
                <a:gd name="T77" fmla="*/ 1 h 40"/>
                <a:gd name="T78" fmla="*/ 13 w 43"/>
                <a:gd name="T79" fmla="*/ 1 h 40"/>
                <a:gd name="T80" fmla="*/ 12 w 43"/>
                <a:gd name="T81" fmla="*/ 1 h 40"/>
                <a:gd name="T82" fmla="*/ 10 w 43"/>
                <a:gd name="T83" fmla="*/ 4 h 40"/>
                <a:gd name="T84" fmla="*/ 10 w 43"/>
                <a:gd name="T85" fmla="*/ 16 h 40"/>
                <a:gd name="T86" fmla="*/ 10 w 43"/>
                <a:gd name="T87" fmla="*/ 17 h 40"/>
                <a:gd name="T88" fmla="*/ 10 w 43"/>
                <a:gd name="T89" fmla="*/ 17 h 40"/>
                <a:gd name="T90" fmla="*/ 33 w 43"/>
                <a:gd name="T91" fmla="*/ 17 h 40"/>
                <a:gd name="T92" fmla="*/ 33 w 43"/>
                <a:gd name="T93" fmla="*/ 17 h 40"/>
                <a:gd name="T94" fmla="*/ 33 w 43"/>
                <a:gd name="T95" fmla="*/ 16 h 40"/>
                <a:gd name="T96" fmla="*/ 33 w 43"/>
                <a:gd name="T97" fmla="*/ 4 h 40"/>
                <a:gd name="T98" fmla="*/ 31 w 43"/>
                <a:gd name="T99" fmla="*/ 1 h 40"/>
                <a:gd name="T100" fmla="*/ 29 w 43"/>
                <a:gd name="T101" fmla="*/ 1 h 40"/>
                <a:gd name="T102" fmla="*/ 28 w 43"/>
                <a:gd name="T103" fmla="*/ 1 h 40"/>
                <a:gd name="T104" fmla="*/ 29 w 43"/>
                <a:gd name="T105" fmla="*/ 0 h 40"/>
                <a:gd name="T106" fmla="*/ 35 w 43"/>
                <a:gd name="T107" fmla="*/ 0 h 40"/>
                <a:gd name="T108" fmla="*/ 41 w 43"/>
                <a:gd name="T109" fmla="*/ 0 h 40"/>
                <a:gd name="T110" fmla="*/ 42 w 43"/>
                <a:gd name="T111" fmla="*/ 1 h 40"/>
                <a:gd name="T112" fmla="*/ 41 w 43"/>
                <a:gd name="T113" fmla="*/ 1 h 40"/>
                <a:gd name="T114" fmla="*/ 40 w 43"/>
                <a:gd name="T115" fmla="*/ 1 h 40"/>
                <a:gd name="T116" fmla="*/ 38 w 43"/>
                <a:gd name="T117" fmla="*/ 4 h 40"/>
                <a:gd name="T118" fmla="*/ 38 w 43"/>
                <a:gd name="T119" fmla="*/ 15 h 40"/>
                <a:gd name="T120" fmla="*/ 38 w 43"/>
                <a:gd name="T121"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 h="40">
                  <a:moveTo>
                    <a:pt x="38" y="25"/>
                  </a:moveTo>
                  <a:cubicBezTo>
                    <a:pt x="38" y="30"/>
                    <a:pt x="38" y="34"/>
                    <a:pt x="38" y="36"/>
                  </a:cubicBezTo>
                  <a:cubicBezTo>
                    <a:pt x="38" y="38"/>
                    <a:pt x="38" y="39"/>
                    <a:pt x="40" y="39"/>
                  </a:cubicBezTo>
                  <a:cubicBezTo>
                    <a:pt x="41" y="39"/>
                    <a:pt x="42" y="39"/>
                    <a:pt x="43" y="39"/>
                  </a:cubicBezTo>
                  <a:cubicBezTo>
                    <a:pt x="43" y="39"/>
                    <a:pt x="43" y="39"/>
                    <a:pt x="43" y="40"/>
                  </a:cubicBezTo>
                  <a:cubicBezTo>
                    <a:pt x="43" y="40"/>
                    <a:pt x="43" y="40"/>
                    <a:pt x="42" y="40"/>
                  </a:cubicBezTo>
                  <a:cubicBezTo>
                    <a:pt x="39" y="40"/>
                    <a:pt x="36" y="40"/>
                    <a:pt x="35" y="40"/>
                  </a:cubicBezTo>
                  <a:cubicBezTo>
                    <a:pt x="35" y="40"/>
                    <a:pt x="32" y="40"/>
                    <a:pt x="30" y="40"/>
                  </a:cubicBezTo>
                  <a:cubicBezTo>
                    <a:pt x="29" y="40"/>
                    <a:pt x="29" y="40"/>
                    <a:pt x="29" y="40"/>
                  </a:cubicBezTo>
                  <a:cubicBezTo>
                    <a:pt x="29" y="39"/>
                    <a:pt x="29" y="39"/>
                    <a:pt x="30" y="39"/>
                  </a:cubicBezTo>
                  <a:cubicBezTo>
                    <a:pt x="30" y="39"/>
                    <a:pt x="31" y="39"/>
                    <a:pt x="31" y="39"/>
                  </a:cubicBezTo>
                  <a:cubicBezTo>
                    <a:pt x="32" y="39"/>
                    <a:pt x="32" y="38"/>
                    <a:pt x="33" y="36"/>
                  </a:cubicBezTo>
                  <a:cubicBezTo>
                    <a:pt x="33" y="34"/>
                    <a:pt x="33" y="30"/>
                    <a:pt x="33" y="25"/>
                  </a:cubicBezTo>
                  <a:cubicBezTo>
                    <a:pt x="33" y="20"/>
                    <a:pt x="33" y="20"/>
                    <a:pt x="33" y="20"/>
                  </a:cubicBezTo>
                  <a:cubicBezTo>
                    <a:pt x="33" y="19"/>
                    <a:pt x="33" y="19"/>
                    <a:pt x="33" y="19"/>
                  </a:cubicBezTo>
                  <a:cubicBezTo>
                    <a:pt x="10" y="19"/>
                    <a:pt x="10" y="19"/>
                    <a:pt x="10" y="19"/>
                  </a:cubicBezTo>
                  <a:cubicBezTo>
                    <a:pt x="10" y="19"/>
                    <a:pt x="10" y="19"/>
                    <a:pt x="10" y="20"/>
                  </a:cubicBezTo>
                  <a:cubicBezTo>
                    <a:pt x="10" y="25"/>
                    <a:pt x="10" y="25"/>
                    <a:pt x="10" y="25"/>
                  </a:cubicBezTo>
                  <a:cubicBezTo>
                    <a:pt x="10" y="30"/>
                    <a:pt x="10" y="34"/>
                    <a:pt x="10" y="36"/>
                  </a:cubicBezTo>
                  <a:cubicBezTo>
                    <a:pt x="10" y="38"/>
                    <a:pt x="10" y="39"/>
                    <a:pt x="12" y="39"/>
                  </a:cubicBezTo>
                  <a:cubicBezTo>
                    <a:pt x="13" y="39"/>
                    <a:pt x="14" y="39"/>
                    <a:pt x="14" y="39"/>
                  </a:cubicBezTo>
                  <a:cubicBezTo>
                    <a:pt x="15" y="39"/>
                    <a:pt x="15" y="39"/>
                    <a:pt x="15" y="40"/>
                  </a:cubicBezTo>
                  <a:cubicBezTo>
                    <a:pt x="15" y="40"/>
                    <a:pt x="14" y="40"/>
                    <a:pt x="14" y="40"/>
                  </a:cubicBezTo>
                  <a:cubicBezTo>
                    <a:pt x="11" y="40"/>
                    <a:pt x="7" y="40"/>
                    <a:pt x="7" y="40"/>
                  </a:cubicBezTo>
                  <a:cubicBezTo>
                    <a:pt x="7" y="40"/>
                    <a:pt x="3" y="40"/>
                    <a:pt x="2" y="40"/>
                  </a:cubicBezTo>
                  <a:cubicBezTo>
                    <a:pt x="1" y="40"/>
                    <a:pt x="1" y="40"/>
                    <a:pt x="1" y="40"/>
                  </a:cubicBezTo>
                  <a:cubicBezTo>
                    <a:pt x="1" y="39"/>
                    <a:pt x="1" y="39"/>
                    <a:pt x="1" y="39"/>
                  </a:cubicBezTo>
                  <a:cubicBezTo>
                    <a:pt x="2" y="39"/>
                    <a:pt x="2" y="39"/>
                    <a:pt x="3" y="39"/>
                  </a:cubicBezTo>
                  <a:cubicBezTo>
                    <a:pt x="4" y="39"/>
                    <a:pt x="4" y="38"/>
                    <a:pt x="4" y="36"/>
                  </a:cubicBezTo>
                  <a:cubicBezTo>
                    <a:pt x="5" y="34"/>
                    <a:pt x="5" y="30"/>
                    <a:pt x="5" y="25"/>
                  </a:cubicBezTo>
                  <a:cubicBezTo>
                    <a:pt x="5" y="15"/>
                    <a:pt x="5" y="15"/>
                    <a:pt x="5" y="15"/>
                  </a:cubicBezTo>
                  <a:cubicBezTo>
                    <a:pt x="5" y="7"/>
                    <a:pt x="5" y="6"/>
                    <a:pt x="5" y="4"/>
                  </a:cubicBezTo>
                  <a:cubicBezTo>
                    <a:pt x="4" y="2"/>
                    <a:pt x="4" y="1"/>
                    <a:pt x="2" y="1"/>
                  </a:cubicBezTo>
                  <a:cubicBezTo>
                    <a:pt x="2" y="1"/>
                    <a:pt x="1" y="1"/>
                    <a:pt x="0" y="1"/>
                  </a:cubicBezTo>
                  <a:cubicBezTo>
                    <a:pt x="0" y="1"/>
                    <a:pt x="0" y="1"/>
                    <a:pt x="0" y="1"/>
                  </a:cubicBezTo>
                  <a:cubicBezTo>
                    <a:pt x="0" y="0"/>
                    <a:pt x="0" y="0"/>
                    <a:pt x="1" y="0"/>
                  </a:cubicBezTo>
                  <a:cubicBezTo>
                    <a:pt x="3" y="0"/>
                    <a:pt x="7" y="0"/>
                    <a:pt x="7" y="0"/>
                  </a:cubicBezTo>
                  <a:cubicBezTo>
                    <a:pt x="7" y="0"/>
                    <a:pt x="11" y="0"/>
                    <a:pt x="13" y="0"/>
                  </a:cubicBezTo>
                  <a:cubicBezTo>
                    <a:pt x="13" y="0"/>
                    <a:pt x="13" y="0"/>
                    <a:pt x="13" y="1"/>
                  </a:cubicBezTo>
                  <a:cubicBezTo>
                    <a:pt x="13" y="1"/>
                    <a:pt x="13" y="1"/>
                    <a:pt x="13" y="1"/>
                  </a:cubicBezTo>
                  <a:cubicBezTo>
                    <a:pt x="13" y="1"/>
                    <a:pt x="12" y="1"/>
                    <a:pt x="12" y="1"/>
                  </a:cubicBezTo>
                  <a:cubicBezTo>
                    <a:pt x="10" y="2"/>
                    <a:pt x="10" y="2"/>
                    <a:pt x="10" y="4"/>
                  </a:cubicBezTo>
                  <a:cubicBezTo>
                    <a:pt x="10" y="6"/>
                    <a:pt x="10" y="7"/>
                    <a:pt x="10" y="16"/>
                  </a:cubicBezTo>
                  <a:cubicBezTo>
                    <a:pt x="10" y="17"/>
                    <a:pt x="10" y="17"/>
                    <a:pt x="10" y="17"/>
                  </a:cubicBezTo>
                  <a:cubicBezTo>
                    <a:pt x="10" y="17"/>
                    <a:pt x="10" y="17"/>
                    <a:pt x="10" y="17"/>
                  </a:cubicBezTo>
                  <a:cubicBezTo>
                    <a:pt x="33" y="17"/>
                    <a:pt x="33" y="17"/>
                    <a:pt x="33" y="17"/>
                  </a:cubicBezTo>
                  <a:cubicBezTo>
                    <a:pt x="33" y="17"/>
                    <a:pt x="33" y="17"/>
                    <a:pt x="33" y="17"/>
                  </a:cubicBezTo>
                  <a:cubicBezTo>
                    <a:pt x="33" y="16"/>
                    <a:pt x="33" y="16"/>
                    <a:pt x="33" y="16"/>
                  </a:cubicBezTo>
                  <a:cubicBezTo>
                    <a:pt x="33" y="7"/>
                    <a:pt x="33" y="6"/>
                    <a:pt x="33" y="4"/>
                  </a:cubicBezTo>
                  <a:cubicBezTo>
                    <a:pt x="33" y="2"/>
                    <a:pt x="32" y="1"/>
                    <a:pt x="31" y="1"/>
                  </a:cubicBezTo>
                  <a:cubicBezTo>
                    <a:pt x="30" y="1"/>
                    <a:pt x="29" y="1"/>
                    <a:pt x="29" y="1"/>
                  </a:cubicBezTo>
                  <a:cubicBezTo>
                    <a:pt x="29" y="1"/>
                    <a:pt x="28" y="1"/>
                    <a:pt x="28" y="1"/>
                  </a:cubicBezTo>
                  <a:cubicBezTo>
                    <a:pt x="28" y="0"/>
                    <a:pt x="29" y="0"/>
                    <a:pt x="29" y="0"/>
                  </a:cubicBezTo>
                  <a:cubicBezTo>
                    <a:pt x="32" y="0"/>
                    <a:pt x="35" y="0"/>
                    <a:pt x="35" y="0"/>
                  </a:cubicBezTo>
                  <a:cubicBezTo>
                    <a:pt x="36" y="0"/>
                    <a:pt x="39" y="0"/>
                    <a:pt x="41" y="0"/>
                  </a:cubicBezTo>
                  <a:cubicBezTo>
                    <a:pt x="41" y="0"/>
                    <a:pt x="42" y="0"/>
                    <a:pt x="42" y="1"/>
                  </a:cubicBezTo>
                  <a:cubicBezTo>
                    <a:pt x="42" y="1"/>
                    <a:pt x="41" y="1"/>
                    <a:pt x="41" y="1"/>
                  </a:cubicBezTo>
                  <a:cubicBezTo>
                    <a:pt x="41" y="1"/>
                    <a:pt x="41" y="1"/>
                    <a:pt x="40" y="1"/>
                  </a:cubicBezTo>
                  <a:cubicBezTo>
                    <a:pt x="38" y="2"/>
                    <a:pt x="38" y="2"/>
                    <a:pt x="38" y="4"/>
                  </a:cubicBezTo>
                  <a:cubicBezTo>
                    <a:pt x="38" y="6"/>
                    <a:pt x="38" y="7"/>
                    <a:pt x="38" y="15"/>
                  </a:cubicBezTo>
                  <a:lnTo>
                    <a:pt x="38" y="2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83" name="Freeform 35"/>
            <p:cNvSpPr>
              <a:spLocks/>
            </p:cNvSpPr>
            <p:nvPr userDrawn="1"/>
          </p:nvSpPr>
          <p:spPr bwMode="auto">
            <a:xfrm>
              <a:off x="4860" y="1259"/>
              <a:ext cx="102" cy="95"/>
            </a:xfrm>
            <a:custGeom>
              <a:avLst/>
              <a:gdLst>
                <a:gd name="T0" fmla="*/ 7 w 43"/>
                <a:gd name="T1" fmla="*/ 33 h 40"/>
                <a:gd name="T2" fmla="*/ 9 w 43"/>
                <a:gd name="T3" fmla="*/ 39 h 40"/>
                <a:gd name="T4" fmla="*/ 12 w 43"/>
                <a:gd name="T5" fmla="*/ 39 h 40"/>
                <a:gd name="T6" fmla="*/ 12 w 43"/>
                <a:gd name="T7" fmla="*/ 40 h 40"/>
                <a:gd name="T8" fmla="*/ 11 w 43"/>
                <a:gd name="T9" fmla="*/ 40 h 40"/>
                <a:gd name="T10" fmla="*/ 6 w 43"/>
                <a:gd name="T11" fmla="*/ 40 h 40"/>
                <a:gd name="T12" fmla="*/ 0 w 43"/>
                <a:gd name="T13" fmla="*/ 40 h 40"/>
                <a:gd name="T14" fmla="*/ 0 w 43"/>
                <a:gd name="T15" fmla="*/ 40 h 40"/>
                <a:gd name="T16" fmla="*/ 0 w 43"/>
                <a:gd name="T17" fmla="*/ 39 h 40"/>
                <a:gd name="T18" fmla="*/ 2 w 43"/>
                <a:gd name="T19" fmla="*/ 39 h 40"/>
                <a:gd name="T20" fmla="*/ 4 w 43"/>
                <a:gd name="T21" fmla="*/ 32 h 40"/>
                <a:gd name="T22" fmla="*/ 4 w 43"/>
                <a:gd name="T23" fmla="*/ 2 h 40"/>
                <a:gd name="T24" fmla="*/ 4 w 43"/>
                <a:gd name="T25" fmla="*/ 0 h 40"/>
                <a:gd name="T26" fmla="*/ 7 w 43"/>
                <a:gd name="T27" fmla="*/ 1 h 40"/>
                <a:gd name="T28" fmla="*/ 24 w 43"/>
                <a:gd name="T29" fmla="*/ 19 h 40"/>
                <a:gd name="T30" fmla="*/ 37 w 43"/>
                <a:gd name="T31" fmla="*/ 33 h 40"/>
                <a:gd name="T32" fmla="*/ 36 w 43"/>
                <a:gd name="T33" fmla="*/ 6 h 40"/>
                <a:gd name="T34" fmla="*/ 34 w 43"/>
                <a:gd name="T35" fmla="*/ 1 h 40"/>
                <a:gd name="T36" fmla="*/ 31 w 43"/>
                <a:gd name="T37" fmla="*/ 1 h 40"/>
                <a:gd name="T38" fmla="*/ 31 w 43"/>
                <a:gd name="T39" fmla="*/ 1 h 40"/>
                <a:gd name="T40" fmla="*/ 32 w 43"/>
                <a:gd name="T41" fmla="*/ 0 h 40"/>
                <a:gd name="T42" fmla="*/ 38 w 43"/>
                <a:gd name="T43" fmla="*/ 0 h 40"/>
                <a:gd name="T44" fmla="*/ 42 w 43"/>
                <a:gd name="T45" fmla="*/ 0 h 40"/>
                <a:gd name="T46" fmla="*/ 43 w 43"/>
                <a:gd name="T47" fmla="*/ 1 h 40"/>
                <a:gd name="T48" fmla="*/ 43 w 43"/>
                <a:gd name="T49" fmla="*/ 1 h 40"/>
                <a:gd name="T50" fmla="*/ 41 w 43"/>
                <a:gd name="T51" fmla="*/ 1 h 40"/>
                <a:gd name="T52" fmla="*/ 39 w 43"/>
                <a:gd name="T53" fmla="*/ 6 h 40"/>
                <a:gd name="T54" fmla="*/ 39 w 43"/>
                <a:gd name="T55" fmla="*/ 37 h 40"/>
                <a:gd name="T56" fmla="*/ 39 w 43"/>
                <a:gd name="T57" fmla="*/ 40 h 40"/>
                <a:gd name="T58" fmla="*/ 35 w 43"/>
                <a:gd name="T59" fmla="*/ 37 h 40"/>
                <a:gd name="T60" fmla="*/ 21 w 43"/>
                <a:gd name="T61" fmla="*/ 23 h 40"/>
                <a:gd name="T62" fmla="*/ 6 w 43"/>
                <a:gd name="T63" fmla="*/ 8 h 40"/>
                <a:gd name="T64" fmla="*/ 7 w 43"/>
                <a:gd name="T6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0">
                  <a:moveTo>
                    <a:pt x="7" y="33"/>
                  </a:moveTo>
                  <a:cubicBezTo>
                    <a:pt x="7" y="37"/>
                    <a:pt x="8" y="38"/>
                    <a:pt x="9" y="39"/>
                  </a:cubicBezTo>
                  <a:cubicBezTo>
                    <a:pt x="10" y="39"/>
                    <a:pt x="11" y="39"/>
                    <a:pt x="12" y="39"/>
                  </a:cubicBezTo>
                  <a:cubicBezTo>
                    <a:pt x="12" y="39"/>
                    <a:pt x="12" y="39"/>
                    <a:pt x="12" y="40"/>
                  </a:cubicBezTo>
                  <a:cubicBezTo>
                    <a:pt x="12" y="40"/>
                    <a:pt x="12" y="40"/>
                    <a:pt x="11" y="40"/>
                  </a:cubicBezTo>
                  <a:cubicBezTo>
                    <a:pt x="8" y="40"/>
                    <a:pt x="6" y="40"/>
                    <a:pt x="6" y="40"/>
                  </a:cubicBezTo>
                  <a:cubicBezTo>
                    <a:pt x="5" y="40"/>
                    <a:pt x="3" y="40"/>
                    <a:pt x="0" y="40"/>
                  </a:cubicBezTo>
                  <a:cubicBezTo>
                    <a:pt x="0" y="40"/>
                    <a:pt x="0" y="40"/>
                    <a:pt x="0" y="40"/>
                  </a:cubicBezTo>
                  <a:cubicBezTo>
                    <a:pt x="0" y="39"/>
                    <a:pt x="0" y="39"/>
                    <a:pt x="0" y="39"/>
                  </a:cubicBezTo>
                  <a:cubicBezTo>
                    <a:pt x="0" y="39"/>
                    <a:pt x="1" y="39"/>
                    <a:pt x="2" y="39"/>
                  </a:cubicBezTo>
                  <a:cubicBezTo>
                    <a:pt x="4" y="38"/>
                    <a:pt x="4" y="37"/>
                    <a:pt x="4" y="32"/>
                  </a:cubicBezTo>
                  <a:cubicBezTo>
                    <a:pt x="4" y="2"/>
                    <a:pt x="4" y="2"/>
                    <a:pt x="4" y="2"/>
                  </a:cubicBezTo>
                  <a:cubicBezTo>
                    <a:pt x="4" y="0"/>
                    <a:pt x="4" y="0"/>
                    <a:pt x="4" y="0"/>
                  </a:cubicBezTo>
                  <a:cubicBezTo>
                    <a:pt x="5" y="0"/>
                    <a:pt x="6" y="1"/>
                    <a:pt x="7" y="1"/>
                  </a:cubicBezTo>
                  <a:cubicBezTo>
                    <a:pt x="7" y="2"/>
                    <a:pt x="15" y="10"/>
                    <a:pt x="24" y="19"/>
                  </a:cubicBezTo>
                  <a:cubicBezTo>
                    <a:pt x="29" y="25"/>
                    <a:pt x="35" y="31"/>
                    <a:pt x="37" y="33"/>
                  </a:cubicBezTo>
                  <a:cubicBezTo>
                    <a:pt x="36" y="6"/>
                    <a:pt x="36" y="6"/>
                    <a:pt x="36" y="6"/>
                  </a:cubicBezTo>
                  <a:cubicBezTo>
                    <a:pt x="36" y="3"/>
                    <a:pt x="36" y="2"/>
                    <a:pt x="34" y="1"/>
                  </a:cubicBezTo>
                  <a:cubicBezTo>
                    <a:pt x="33" y="1"/>
                    <a:pt x="32" y="1"/>
                    <a:pt x="31" y="1"/>
                  </a:cubicBezTo>
                  <a:cubicBezTo>
                    <a:pt x="31" y="1"/>
                    <a:pt x="31" y="1"/>
                    <a:pt x="31" y="1"/>
                  </a:cubicBezTo>
                  <a:cubicBezTo>
                    <a:pt x="31" y="0"/>
                    <a:pt x="31" y="0"/>
                    <a:pt x="32" y="0"/>
                  </a:cubicBezTo>
                  <a:cubicBezTo>
                    <a:pt x="34" y="0"/>
                    <a:pt x="37" y="0"/>
                    <a:pt x="38" y="0"/>
                  </a:cubicBezTo>
                  <a:cubicBezTo>
                    <a:pt x="38" y="0"/>
                    <a:pt x="40" y="0"/>
                    <a:pt x="42" y="0"/>
                  </a:cubicBezTo>
                  <a:cubicBezTo>
                    <a:pt x="43" y="0"/>
                    <a:pt x="43" y="0"/>
                    <a:pt x="43" y="1"/>
                  </a:cubicBezTo>
                  <a:cubicBezTo>
                    <a:pt x="43" y="1"/>
                    <a:pt x="43" y="1"/>
                    <a:pt x="43" y="1"/>
                  </a:cubicBezTo>
                  <a:cubicBezTo>
                    <a:pt x="42" y="1"/>
                    <a:pt x="42" y="1"/>
                    <a:pt x="41" y="1"/>
                  </a:cubicBezTo>
                  <a:cubicBezTo>
                    <a:pt x="40" y="2"/>
                    <a:pt x="39" y="3"/>
                    <a:pt x="39" y="6"/>
                  </a:cubicBezTo>
                  <a:cubicBezTo>
                    <a:pt x="39" y="37"/>
                    <a:pt x="39" y="37"/>
                    <a:pt x="39" y="37"/>
                  </a:cubicBezTo>
                  <a:cubicBezTo>
                    <a:pt x="39" y="40"/>
                    <a:pt x="39" y="40"/>
                    <a:pt x="39" y="40"/>
                  </a:cubicBezTo>
                  <a:cubicBezTo>
                    <a:pt x="38" y="40"/>
                    <a:pt x="38" y="40"/>
                    <a:pt x="35" y="37"/>
                  </a:cubicBezTo>
                  <a:cubicBezTo>
                    <a:pt x="34" y="37"/>
                    <a:pt x="26" y="29"/>
                    <a:pt x="21" y="23"/>
                  </a:cubicBezTo>
                  <a:cubicBezTo>
                    <a:pt x="14" y="16"/>
                    <a:pt x="8" y="10"/>
                    <a:pt x="6" y="8"/>
                  </a:cubicBezTo>
                  <a:lnTo>
                    <a:pt x="7" y="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84" name="Freeform 36"/>
            <p:cNvSpPr>
              <a:spLocks noEditPoints="1"/>
            </p:cNvSpPr>
            <p:nvPr userDrawn="1"/>
          </p:nvSpPr>
          <p:spPr bwMode="auto">
            <a:xfrm>
              <a:off x="4976" y="1259"/>
              <a:ext cx="102" cy="98"/>
            </a:xfrm>
            <a:custGeom>
              <a:avLst/>
              <a:gdLst>
                <a:gd name="T0" fmla="*/ 21 w 43"/>
                <a:gd name="T1" fmla="*/ 0 h 41"/>
                <a:gd name="T2" fmla="*/ 43 w 43"/>
                <a:gd name="T3" fmla="*/ 19 h 41"/>
                <a:gd name="T4" fmla="*/ 21 w 43"/>
                <a:gd name="T5" fmla="*/ 41 h 41"/>
                <a:gd name="T6" fmla="*/ 0 w 43"/>
                <a:gd name="T7" fmla="*/ 20 h 41"/>
                <a:gd name="T8" fmla="*/ 21 w 43"/>
                <a:gd name="T9" fmla="*/ 0 h 41"/>
                <a:gd name="T10" fmla="*/ 23 w 43"/>
                <a:gd name="T11" fmla="*/ 38 h 41"/>
                <a:gd name="T12" fmla="*/ 37 w 43"/>
                <a:gd name="T13" fmla="*/ 21 h 41"/>
                <a:gd name="T14" fmla="*/ 21 w 43"/>
                <a:gd name="T15" fmla="*/ 1 h 41"/>
                <a:gd name="T16" fmla="*/ 6 w 43"/>
                <a:gd name="T17" fmla="*/ 19 h 41"/>
                <a:gd name="T18" fmla="*/ 23 w 43"/>
                <a:gd name="T19"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1">
                  <a:moveTo>
                    <a:pt x="21" y="0"/>
                  </a:moveTo>
                  <a:cubicBezTo>
                    <a:pt x="34" y="0"/>
                    <a:pt x="43" y="7"/>
                    <a:pt x="43" y="19"/>
                  </a:cubicBezTo>
                  <a:cubicBezTo>
                    <a:pt x="43" y="31"/>
                    <a:pt x="34" y="41"/>
                    <a:pt x="21" y="41"/>
                  </a:cubicBezTo>
                  <a:cubicBezTo>
                    <a:pt x="6" y="41"/>
                    <a:pt x="0" y="29"/>
                    <a:pt x="0" y="20"/>
                  </a:cubicBezTo>
                  <a:cubicBezTo>
                    <a:pt x="0" y="12"/>
                    <a:pt x="6" y="0"/>
                    <a:pt x="21" y="0"/>
                  </a:cubicBezTo>
                  <a:close/>
                  <a:moveTo>
                    <a:pt x="23" y="38"/>
                  </a:moveTo>
                  <a:cubicBezTo>
                    <a:pt x="28" y="38"/>
                    <a:pt x="37" y="36"/>
                    <a:pt x="37" y="21"/>
                  </a:cubicBezTo>
                  <a:cubicBezTo>
                    <a:pt x="37" y="8"/>
                    <a:pt x="30" y="1"/>
                    <a:pt x="21" y="1"/>
                  </a:cubicBezTo>
                  <a:cubicBezTo>
                    <a:pt x="12" y="1"/>
                    <a:pt x="6" y="7"/>
                    <a:pt x="6" y="19"/>
                  </a:cubicBezTo>
                  <a:cubicBezTo>
                    <a:pt x="6" y="31"/>
                    <a:pt x="13" y="38"/>
                    <a:pt x="23" y="3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85" name="Freeform 37"/>
            <p:cNvSpPr>
              <a:spLocks/>
            </p:cNvSpPr>
            <p:nvPr userDrawn="1"/>
          </p:nvSpPr>
          <p:spPr bwMode="auto">
            <a:xfrm>
              <a:off x="5094" y="1259"/>
              <a:ext cx="64" cy="95"/>
            </a:xfrm>
            <a:custGeom>
              <a:avLst/>
              <a:gdLst>
                <a:gd name="T0" fmla="*/ 10 w 27"/>
                <a:gd name="T1" fmla="*/ 25 h 40"/>
                <a:gd name="T2" fmla="*/ 11 w 27"/>
                <a:gd name="T3" fmla="*/ 37 h 40"/>
                <a:gd name="T4" fmla="*/ 18 w 27"/>
                <a:gd name="T5" fmla="*/ 38 h 40"/>
                <a:gd name="T6" fmla="*/ 25 w 27"/>
                <a:gd name="T7" fmla="*/ 36 h 40"/>
                <a:gd name="T8" fmla="*/ 26 w 27"/>
                <a:gd name="T9" fmla="*/ 33 h 40"/>
                <a:gd name="T10" fmla="*/ 27 w 27"/>
                <a:gd name="T11" fmla="*/ 33 h 40"/>
                <a:gd name="T12" fmla="*/ 27 w 27"/>
                <a:gd name="T13" fmla="*/ 33 h 40"/>
                <a:gd name="T14" fmla="*/ 26 w 27"/>
                <a:gd name="T15" fmla="*/ 39 h 40"/>
                <a:gd name="T16" fmla="*/ 23 w 27"/>
                <a:gd name="T17" fmla="*/ 40 h 40"/>
                <a:gd name="T18" fmla="*/ 13 w 27"/>
                <a:gd name="T19" fmla="*/ 40 h 40"/>
                <a:gd name="T20" fmla="*/ 7 w 27"/>
                <a:gd name="T21" fmla="*/ 40 h 40"/>
                <a:gd name="T22" fmla="*/ 5 w 27"/>
                <a:gd name="T23" fmla="*/ 40 h 40"/>
                <a:gd name="T24" fmla="*/ 2 w 27"/>
                <a:gd name="T25" fmla="*/ 40 h 40"/>
                <a:gd name="T26" fmla="*/ 1 w 27"/>
                <a:gd name="T27" fmla="*/ 40 h 40"/>
                <a:gd name="T28" fmla="*/ 1 w 27"/>
                <a:gd name="T29" fmla="*/ 39 h 40"/>
                <a:gd name="T30" fmla="*/ 3 w 27"/>
                <a:gd name="T31" fmla="*/ 39 h 40"/>
                <a:gd name="T32" fmla="*/ 5 w 27"/>
                <a:gd name="T33" fmla="*/ 36 h 40"/>
                <a:gd name="T34" fmla="*/ 5 w 27"/>
                <a:gd name="T35" fmla="*/ 25 h 40"/>
                <a:gd name="T36" fmla="*/ 5 w 27"/>
                <a:gd name="T37" fmla="*/ 15 h 40"/>
                <a:gd name="T38" fmla="*/ 5 w 27"/>
                <a:gd name="T39" fmla="*/ 4 h 40"/>
                <a:gd name="T40" fmla="*/ 2 w 27"/>
                <a:gd name="T41" fmla="*/ 1 h 40"/>
                <a:gd name="T42" fmla="*/ 1 w 27"/>
                <a:gd name="T43" fmla="*/ 1 h 40"/>
                <a:gd name="T44" fmla="*/ 0 w 27"/>
                <a:gd name="T45" fmla="*/ 1 h 40"/>
                <a:gd name="T46" fmla="*/ 1 w 27"/>
                <a:gd name="T47" fmla="*/ 0 h 40"/>
                <a:gd name="T48" fmla="*/ 7 w 27"/>
                <a:gd name="T49" fmla="*/ 0 h 40"/>
                <a:gd name="T50" fmla="*/ 13 w 27"/>
                <a:gd name="T51" fmla="*/ 0 h 40"/>
                <a:gd name="T52" fmla="*/ 14 w 27"/>
                <a:gd name="T53" fmla="*/ 1 h 40"/>
                <a:gd name="T54" fmla="*/ 14 w 27"/>
                <a:gd name="T55" fmla="*/ 1 h 40"/>
                <a:gd name="T56" fmla="*/ 12 w 27"/>
                <a:gd name="T57" fmla="*/ 1 h 40"/>
                <a:gd name="T58" fmla="*/ 10 w 27"/>
                <a:gd name="T59" fmla="*/ 4 h 40"/>
                <a:gd name="T60" fmla="*/ 10 w 27"/>
                <a:gd name="T61" fmla="*/ 15 h 40"/>
                <a:gd name="T62" fmla="*/ 10 w 27"/>
                <a:gd name="T6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40">
                  <a:moveTo>
                    <a:pt x="10" y="25"/>
                  </a:moveTo>
                  <a:cubicBezTo>
                    <a:pt x="10" y="33"/>
                    <a:pt x="10" y="36"/>
                    <a:pt x="11" y="37"/>
                  </a:cubicBezTo>
                  <a:cubicBezTo>
                    <a:pt x="12" y="37"/>
                    <a:pt x="14" y="38"/>
                    <a:pt x="18" y="38"/>
                  </a:cubicBezTo>
                  <a:cubicBezTo>
                    <a:pt x="21" y="38"/>
                    <a:pt x="23" y="38"/>
                    <a:pt x="25" y="36"/>
                  </a:cubicBezTo>
                  <a:cubicBezTo>
                    <a:pt x="25" y="35"/>
                    <a:pt x="26" y="34"/>
                    <a:pt x="26" y="33"/>
                  </a:cubicBezTo>
                  <a:cubicBezTo>
                    <a:pt x="26" y="33"/>
                    <a:pt x="26" y="33"/>
                    <a:pt x="27" y="33"/>
                  </a:cubicBezTo>
                  <a:cubicBezTo>
                    <a:pt x="27" y="33"/>
                    <a:pt x="27" y="33"/>
                    <a:pt x="27" y="33"/>
                  </a:cubicBezTo>
                  <a:cubicBezTo>
                    <a:pt x="27" y="34"/>
                    <a:pt x="27" y="37"/>
                    <a:pt x="26" y="39"/>
                  </a:cubicBezTo>
                  <a:cubicBezTo>
                    <a:pt x="26" y="40"/>
                    <a:pt x="26" y="40"/>
                    <a:pt x="23" y="40"/>
                  </a:cubicBezTo>
                  <a:cubicBezTo>
                    <a:pt x="19" y="40"/>
                    <a:pt x="16" y="40"/>
                    <a:pt x="13" y="40"/>
                  </a:cubicBezTo>
                  <a:cubicBezTo>
                    <a:pt x="11" y="40"/>
                    <a:pt x="9" y="40"/>
                    <a:pt x="7" y="40"/>
                  </a:cubicBezTo>
                  <a:cubicBezTo>
                    <a:pt x="7" y="40"/>
                    <a:pt x="6" y="40"/>
                    <a:pt x="5" y="40"/>
                  </a:cubicBezTo>
                  <a:cubicBezTo>
                    <a:pt x="4" y="40"/>
                    <a:pt x="3" y="40"/>
                    <a:pt x="2" y="40"/>
                  </a:cubicBezTo>
                  <a:cubicBezTo>
                    <a:pt x="1" y="40"/>
                    <a:pt x="1" y="40"/>
                    <a:pt x="1" y="40"/>
                  </a:cubicBezTo>
                  <a:cubicBezTo>
                    <a:pt x="1" y="39"/>
                    <a:pt x="1" y="39"/>
                    <a:pt x="1" y="39"/>
                  </a:cubicBezTo>
                  <a:cubicBezTo>
                    <a:pt x="2" y="39"/>
                    <a:pt x="3" y="39"/>
                    <a:pt x="3" y="39"/>
                  </a:cubicBezTo>
                  <a:cubicBezTo>
                    <a:pt x="4" y="39"/>
                    <a:pt x="4" y="38"/>
                    <a:pt x="5" y="36"/>
                  </a:cubicBezTo>
                  <a:cubicBezTo>
                    <a:pt x="5" y="34"/>
                    <a:pt x="5" y="30"/>
                    <a:pt x="5" y="25"/>
                  </a:cubicBezTo>
                  <a:cubicBezTo>
                    <a:pt x="5" y="15"/>
                    <a:pt x="5" y="15"/>
                    <a:pt x="5" y="15"/>
                  </a:cubicBezTo>
                  <a:cubicBezTo>
                    <a:pt x="5" y="7"/>
                    <a:pt x="5" y="6"/>
                    <a:pt x="5" y="4"/>
                  </a:cubicBezTo>
                  <a:cubicBezTo>
                    <a:pt x="5" y="2"/>
                    <a:pt x="4" y="1"/>
                    <a:pt x="2" y="1"/>
                  </a:cubicBezTo>
                  <a:cubicBezTo>
                    <a:pt x="2" y="1"/>
                    <a:pt x="1" y="1"/>
                    <a:pt x="1" y="1"/>
                  </a:cubicBezTo>
                  <a:cubicBezTo>
                    <a:pt x="0" y="1"/>
                    <a:pt x="0" y="1"/>
                    <a:pt x="0" y="1"/>
                  </a:cubicBezTo>
                  <a:cubicBezTo>
                    <a:pt x="0" y="0"/>
                    <a:pt x="0" y="0"/>
                    <a:pt x="1" y="0"/>
                  </a:cubicBezTo>
                  <a:cubicBezTo>
                    <a:pt x="4" y="0"/>
                    <a:pt x="7" y="0"/>
                    <a:pt x="7" y="0"/>
                  </a:cubicBezTo>
                  <a:cubicBezTo>
                    <a:pt x="7" y="0"/>
                    <a:pt x="12" y="0"/>
                    <a:pt x="13" y="0"/>
                  </a:cubicBezTo>
                  <a:cubicBezTo>
                    <a:pt x="14" y="0"/>
                    <a:pt x="14" y="0"/>
                    <a:pt x="14" y="1"/>
                  </a:cubicBezTo>
                  <a:cubicBezTo>
                    <a:pt x="14" y="1"/>
                    <a:pt x="14" y="1"/>
                    <a:pt x="14" y="1"/>
                  </a:cubicBezTo>
                  <a:cubicBezTo>
                    <a:pt x="13" y="1"/>
                    <a:pt x="12" y="1"/>
                    <a:pt x="12" y="1"/>
                  </a:cubicBezTo>
                  <a:cubicBezTo>
                    <a:pt x="10" y="1"/>
                    <a:pt x="10" y="2"/>
                    <a:pt x="10" y="4"/>
                  </a:cubicBezTo>
                  <a:cubicBezTo>
                    <a:pt x="10" y="6"/>
                    <a:pt x="10" y="7"/>
                    <a:pt x="10" y="15"/>
                  </a:cubicBezTo>
                  <a:lnTo>
                    <a:pt x="10" y="2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86" name="Freeform 38"/>
            <p:cNvSpPr>
              <a:spLocks noEditPoints="1"/>
            </p:cNvSpPr>
            <p:nvPr userDrawn="1"/>
          </p:nvSpPr>
          <p:spPr bwMode="auto">
            <a:xfrm>
              <a:off x="5168" y="1259"/>
              <a:ext cx="102" cy="98"/>
            </a:xfrm>
            <a:custGeom>
              <a:avLst/>
              <a:gdLst>
                <a:gd name="T0" fmla="*/ 21 w 43"/>
                <a:gd name="T1" fmla="*/ 0 h 41"/>
                <a:gd name="T2" fmla="*/ 43 w 43"/>
                <a:gd name="T3" fmla="*/ 19 h 41"/>
                <a:gd name="T4" fmla="*/ 21 w 43"/>
                <a:gd name="T5" fmla="*/ 41 h 41"/>
                <a:gd name="T6" fmla="*/ 0 w 43"/>
                <a:gd name="T7" fmla="*/ 20 h 41"/>
                <a:gd name="T8" fmla="*/ 21 w 43"/>
                <a:gd name="T9" fmla="*/ 0 h 41"/>
                <a:gd name="T10" fmla="*/ 22 w 43"/>
                <a:gd name="T11" fmla="*/ 38 h 41"/>
                <a:gd name="T12" fmla="*/ 37 w 43"/>
                <a:gd name="T13" fmla="*/ 21 h 41"/>
                <a:gd name="T14" fmla="*/ 21 w 43"/>
                <a:gd name="T15" fmla="*/ 1 h 41"/>
                <a:gd name="T16" fmla="*/ 5 w 43"/>
                <a:gd name="T17" fmla="*/ 19 h 41"/>
                <a:gd name="T18" fmla="*/ 22 w 43"/>
                <a:gd name="T19"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1">
                  <a:moveTo>
                    <a:pt x="21" y="0"/>
                  </a:moveTo>
                  <a:cubicBezTo>
                    <a:pt x="33" y="0"/>
                    <a:pt x="43" y="7"/>
                    <a:pt x="43" y="19"/>
                  </a:cubicBezTo>
                  <a:cubicBezTo>
                    <a:pt x="43" y="31"/>
                    <a:pt x="34" y="41"/>
                    <a:pt x="21" y="41"/>
                  </a:cubicBezTo>
                  <a:cubicBezTo>
                    <a:pt x="6" y="41"/>
                    <a:pt x="0" y="29"/>
                    <a:pt x="0" y="20"/>
                  </a:cubicBezTo>
                  <a:cubicBezTo>
                    <a:pt x="0" y="12"/>
                    <a:pt x="6" y="0"/>
                    <a:pt x="21" y="0"/>
                  </a:cubicBezTo>
                  <a:close/>
                  <a:moveTo>
                    <a:pt x="22" y="38"/>
                  </a:moveTo>
                  <a:cubicBezTo>
                    <a:pt x="27" y="38"/>
                    <a:pt x="37" y="36"/>
                    <a:pt x="37" y="21"/>
                  </a:cubicBezTo>
                  <a:cubicBezTo>
                    <a:pt x="37" y="8"/>
                    <a:pt x="29" y="1"/>
                    <a:pt x="21" y="1"/>
                  </a:cubicBezTo>
                  <a:cubicBezTo>
                    <a:pt x="12" y="1"/>
                    <a:pt x="5" y="7"/>
                    <a:pt x="5" y="19"/>
                  </a:cubicBezTo>
                  <a:cubicBezTo>
                    <a:pt x="5" y="31"/>
                    <a:pt x="13" y="38"/>
                    <a:pt x="22" y="3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87" name="Freeform 39"/>
            <p:cNvSpPr>
              <a:spLocks/>
            </p:cNvSpPr>
            <p:nvPr userDrawn="1"/>
          </p:nvSpPr>
          <p:spPr bwMode="auto">
            <a:xfrm>
              <a:off x="5281" y="1259"/>
              <a:ext cx="98" cy="98"/>
            </a:xfrm>
            <a:custGeom>
              <a:avLst/>
              <a:gdLst>
                <a:gd name="T0" fmla="*/ 32 w 41"/>
                <a:gd name="T1" fmla="*/ 27 h 41"/>
                <a:gd name="T2" fmla="*/ 30 w 41"/>
                <a:gd name="T3" fmla="*/ 21 h 41"/>
                <a:gd name="T4" fmla="*/ 28 w 41"/>
                <a:gd name="T5" fmla="*/ 21 h 41"/>
                <a:gd name="T6" fmla="*/ 27 w 41"/>
                <a:gd name="T7" fmla="*/ 21 h 41"/>
                <a:gd name="T8" fmla="*/ 28 w 41"/>
                <a:gd name="T9" fmla="*/ 20 h 41"/>
                <a:gd name="T10" fmla="*/ 35 w 41"/>
                <a:gd name="T11" fmla="*/ 20 h 41"/>
                <a:gd name="T12" fmla="*/ 40 w 41"/>
                <a:gd name="T13" fmla="*/ 20 h 41"/>
                <a:gd name="T14" fmla="*/ 41 w 41"/>
                <a:gd name="T15" fmla="*/ 21 h 41"/>
                <a:gd name="T16" fmla="*/ 40 w 41"/>
                <a:gd name="T17" fmla="*/ 21 h 41"/>
                <a:gd name="T18" fmla="*/ 39 w 41"/>
                <a:gd name="T19" fmla="*/ 21 h 41"/>
                <a:gd name="T20" fmla="*/ 37 w 41"/>
                <a:gd name="T21" fmla="*/ 24 h 41"/>
                <a:gd name="T22" fmla="*/ 37 w 41"/>
                <a:gd name="T23" fmla="*/ 30 h 41"/>
                <a:gd name="T24" fmla="*/ 37 w 41"/>
                <a:gd name="T25" fmla="*/ 35 h 41"/>
                <a:gd name="T26" fmla="*/ 36 w 41"/>
                <a:gd name="T27" fmla="*/ 38 h 41"/>
                <a:gd name="T28" fmla="*/ 25 w 41"/>
                <a:gd name="T29" fmla="*/ 41 h 41"/>
                <a:gd name="T30" fmla="*/ 7 w 41"/>
                <a:gd name="T31" fmla="*/ 35 h 41"/>
                <a:gd name="T32" fmla="*/ 0 w 41"/>
                <a:gd name="T33" fmla="*/ 20 h 41"/>
                <a:gd name="T34" fmla="*/ 9 w 41"/>
                <a:gd name="T35" fmla="*/ 3 h 41"/>
                <a:gd name="T36" fmla="*/ 24 w 41"/>
                <a:gd name="T37" fmla="*/ 0 h 41"/>
                <a:gd name="T38" fmla="*/ 32 w 41"/>
                <a:gd name="T39" fmla="*/ 0 h 41"/>
                <a:gd name="T40" fmla="*/ 37 w 41"/>
                <a:gd name="T41" fmla="*/ 1 h 41"/>
                <a:gd name="T42" fmla="*/ 37 w 41"/>
                <a:gd name="T43" fmla="*/ 1 h 41"/>
                <a:gd name="T44" fmla="*/ 37 w 41"/>
                <a:gd name="T45" fmla="*/ 9 h 41"/>
                <a:gd name="T46" fmla="*/ 36 w 41"/>
                <a:gd name="T47" fmla="*/ 10 h 41"/>
                <a:gd name="T48" fmla="*/ 36 w 41"/>
                <a:gd name="T49" fmla="*/ 9 h 41"/>
                <a:gd name="T50" fmla="*/ 35 w 41"/>
                <a:gd name="T51" fmla="*/ 6 h 41"/>
                <a:gd name="T52" fmla="*/ 22 w 41"/>
                <a:gd name="T53" fmla="*/ 2 h 41"/>
                <a:gd name="T54" fmla="*/ 11 w 41"/>
                <a:gd name="T55" fmla="*/ 5 h 41"/>
                <a:gd name="T56" fmla="*/ 5 w 41"/>
                <a:gd name="T57" fmla="*/ 18 h 41"/>
                <a:gd name="T58" fmla="*/ 11 w 41"/>
                <a:gd name="T59" fmla="*/ 33 h 41"/>
                <a:gd name="T60" fmla="*/ 25 w 41"/>
                <a:gd name="T61" fmla="*/ 38 h 41"/>
                <a:gd name="T62" fmla="*/ 31 w 41"/>
                <a:gd name="T63" fmla="*/ 37 h 41"/>
                <a:gd name="T64" fmla="*/ 32 w 41"/>
                <a:gd name="T65" fmla="*/ 36 h 41"/>
                <a:gd name="T66" fmla="*/ 32 w 41"/>
                <a:gd name="T67"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1">
                  <a:moveTo>
                    <a:pt x="32" y="27"/>
                  </a:moveTo>
                  <a:cubicBezTo>
                    <a:pt x="32" y="22"/>
                    <a:pt x="32" y="22"/>
                    <a:pt x="30" y="21"/>
                  </a:cubicBezTo>
                  <a:cubicBezTo>
                    <a:pt x="29" y="21"/>
                    <a:pt x="28" y="21"/>
                    <a:pt x="28" y="21"/>
                  </a:cubicBezTo>
                  <a:cubicBezTo>
                    <a:pt x="28" y="21"/>
                    <a:pt x="27" y="21"/>
                    <a:pt x="27" y="21"/>
                  </a:cubicBezTo>
                  <a:cubicBezTo>
                    <a:pt x="27" y="20"/>
                    <a:pt x="28" y="20"/>
                    <a:pt x="28" y="20"/>
                  </a:cubicBezTo>
                  <a:cubicBezTo>
                    <a:pt x="31" y="20"/>
                    <a:pt x="34" y="20"/>
                    <a:pt x="35" y="20"/>
                  </a:cubicBezTo>
                  <a:cubicBezTo>
                    <a:pt x="35" y="20"/>
                    <a:pt x="38" y="20"/>
                    <a:pt x="40" y="20"/>
                  </a:cubicBezTo>
                  <a:cubicBezTo>
                    <a:pt x="41" y="20"/>
                    <a:pt x="41" y="20"/>
                    <a:pt x="41" y="21"/>
                  </a:cubicBezTo>
                  <a:cubicBezTo>
                    <a:pt x="41" y="21"/>
                    <a:pt x="41" y="21"/>
                    <a:pt x="40" y="21"/>
                  </a:cubicBezTo>
                  <a:cubicBezTo>
                    <a:pt x="40" y="21"/>
                    <a:pt x="40" y="21"/>
                    <a:pt x="39" y="21"/>
                  </a:cubicBezTo>
                  <a:cubicBezTo>
                    <a:pt x="38" y="21"/>
                    <a:pt x="37" y="22"/>
                    <a:pt x="37" y="24"/>
                  </a:cubicBezTo>
                  <a:cubicBezTo>
                    <a:pt x="37" y="26"/>
                    <a:pt x="37" y="27"/>
                    <a:pt x="37" y="30"/>
                  </a:cubicBezTo>
                  <a:cubicBezTo>
                    <a:pt x="37" y="35"/>
                    <a:pt x="37" y="35"/>
                    <a:pt x="37" y="35"/>
                  </a:cubicBezTo>
                  <a:cubicBezTo>
                    <a:pt x="37" y="38"/>
                    <a:pt x="37" y="38"/>
                    <a:pt x="36" y="38"/>
                  </a:cubicBezTo>
                  <a:cubicBezTo>
                    <a:pt x="33" y="40"/>
                    <a:pt x="28" y="41"/>
                    <a:pt x="25" y="41"/>
                  </a:cubicBezTo>
                  <a:cubicBezTo>
                    <a:pt x="21" y="41"/>
                    <a:pt x="13" y="40"/>
                    <a:pt x="7" y="35"/>
                  </a:cubicBezTo>
                  <a:cubicBezTo>
                    <a:pt x="3" y="32"/>
                    <a:pt x="0" y="27"/>
                    <a:pt x="0" y="20"/>
                  </a:cubicBezTo>
                  <a:cubicBezTo>
                    <a:pt x="0" y="12"/>
                    <a:pt x="5" y="6"/>
                    <a:pt x="9" y="3"/>
                  </a:cubicBezTo>
                  <a:cubicBezTo>
                    <a:pt x="14" y="0"/>
                    <a:pt x="20" y="0"/>
                    <a:pt x="24" y="0"/>
                  </a:cubicBezTo>
                  <a:cubicBezTo>
                    <a:pt x="27" y="0"/>
                    <a:pt x="31" y="0"/>
                    <a:pt x="32" y="0"/>
                  </a:cubicBezTo>
                  <a:cubicBezTo>
                    <a:pt x="33" y="1"/>
                    <a:pt x="35" y="1"/>
                    <a:pt x="37" y="1"/>
                  </a:cubicBezTo>
                  <a:cubicBezTo>
                    <a:pt x="37" y="1"/>
                    <a:pt x="37" y="1"/>
                    <a:pt x="37" y="1"/>
                  </a:cubicBezTo>
                  <a:cubicBezTo>
                    <a:pt x="37" y="2"/>
                    <a:pt x="37" y="4"/>
                    <a:pt x="37" y="9"/>
                  </a:cubicBezTo>
                  <a:cubicBezTo>
                    <a:pt x="37" y="10"/>
                    <a:pt x="37" y="10"/>
                    <a:pt x="36" y="10"/>
                  </a:cubicBezTo>
                  <a:cubicBezTo>
                    <a:pt x="36" y="10"/>
                    <a:pt x="36" y="10"/>
                    <a:pt x="36" y="9"/>
                  </a:cubicBezTo>
                  <a:cubicBezTo>
                    <a:pt x="36" y="8"/>
                    <a:pt x="36" y="7"/>
                    <a:pt x="35" y="6"/>
                  </a:cubicBezTo>
                  <a:cubicBezTo>
                    <a:pt x="33" y="4"/>
                    <a:pt x="29" y="2"/>
                    <a:pt x="22" y="2"/>
                  </a:cubicBezTo>
                  <a:cubicBezTo>
                    <a:pt x="19" y="2"/>
                    <a:pt x="15" y="2"/>
                    <a:pt x="11" y="5"/>
                  </a:cubicBezTo>
                  <a:cubicBezTo>
                    <a:pt x="8" y="7"/>
                    <a:pt x="5" y="12"/>
                    <a:pt x="5" y="18"/>
                  </a:cubicBezTo>
                  <a:cubicBezTo>
                    <a:pt x="5" y="26"/>
                    <a:pt x="9" y="31"/>
                    <a:pt x="11" y="33"/>
                  </a:cubicBezTo>
                  <a:cubicBezTo>
                    <a:pt x="15" y="37"/>
                    <a:pt x="20" y="38"/>
                    <a:pt x="25" y="38"/>
                  </a:cubicBezTo>
                  <a:cubicBezTo>
                    <a:pt x="27" y="38"/>
                    <a:pt x="29" y="38"/>
                    <a:pt x="31" y="37"/>
                  </a:cubicBezTo>
                  <a:cubicBezTo>
                    <a:pt x="32" y="37"/>
                    <a:pt x="32" y="37"/>
                    <a:pt x="32" y="36"/>
                  </a:cubicBezTo>
                  <a:lnTo>
                    <a:pt x="32" y="2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88" name="Freeform 40"/>
            <p:cNvSpPr>
              <a:spLocks/>
            </p:cNvSpPr>
            <p:nvPr userDrawn="1"/>
          </p:nvSpPr>
          <p:spPr bwMode="auto">
            <a:xfrm>
              <a:off x="5379" y="1259"/>
              <a:ext cx="92" cy="95"/>
            </a:xfrm>
            <a:custGeom>
              <a:avLst/>
              <a:gdLst>
                <a:gd name="T0" fmla="*/ 17 w 39"/>
                <a:gd name="T1" fmla="*/ 26 h 40"/>
                <a:gd name="T2" fmla="*/ 16 w 39"/>
                <a:gd name="T3" fmla="*/ 21 h 40"/>
                <a:gd name="T4" fmla="*/ 7 w 39"/>
                <a:gd name="T5" fmla="*/ 6 h 40"/>
                <a:gd name="T6" fmla="*/ 3 w 39"/>
                <a:gd name="T7" fmla="*/ 2 h 40"/>
                <a:gd name="T8" fmla="*/ 1 w 39"/>
                <a:gd name="T9" fmla="*/ 1 h 40"/>
                <a:gd name="T10" fmla="*/ 0 w 39"/>
                <a:gd name="T11" fmla="*/ 1 h 40"/>
                <a:gd name="T12" fmla="*/ 1 w 39"/>
                <a:gd name="T13" fmla="*/ 0 h 40"/>
                <a:gd name="T14" fmla="*/ 6 w 39"/>
                <a:gd name="T15" fmla="*/ 0 h 40"/>
                <a:gd name="T16" fmla="*/ 11 w 39"/>
                <a:gd name="T17" fmla="*/ 0 h 40"/>
                <a:gd name="T18" fmla="*/ 12 w 39"/>
                <a:gd name="T19" fmla="*/ 1 h 40"/>
                <a:gd name="T20" fmla="*/ 11 w 39"/>
                <a:gd name="T21" fmla="*/ 1 h 40"/>
                <a:gd name="T22" fmla="*/ 10 w 39"/>
                <a:gd name="T23" fmla="*/ 2 h 40"/>
                <a:gd name="T24" fmla="*/ 11 w 39"/>
                <a:gd name="T25" fmla="*/ 4 h 40"/>
                <a:gd name="T26" fmla="*/ 21 w 39"/>
                <a:gd name="T27" fmla="*/ 20 h 40"/>
                <a:gd name="T28" fmla="*/ 30 w 39"/>
                <a:gd name="T29" fmla="*/ 5 h 40"/>
                <a:gd name="T30" fmla="*/ 30 w 39"/>
                <a:gd name="T31" fmla="*/ 3 h 40"/>
                <a:gd name="T32" fmla="*/ 30 w 39"/>
                <a:gd name="T33" fmla="*/ 1 h 40"/>
                <a:gd name="T34" fmla="*/ 29 w 39"/>
                <a:gd name="T35" fmla="*/ 1 h 40"/>
                <a:gd name="T36" fmla="*/ 30 w 39"/>
                <a:gd name="T37" fmla="*/ 0 h 40"/>
                <a:gd name="T38" fmla="*/ 33 w 39"/>
                <a:gd name="T39" fmla="*/ 0 h 40"/>
                <a:gd name="T40" fmla="*/ 39 w 39"/>
                <a:gd name="T41" fmla="*/ 0 h 40"/>
                <a:gd name="T42" fmla="*/ 39 w 39"/>
                <a:gd name="T43" fmla="*/ 1 h 40"/>
                <a:gd name="T44" fmla="*/ 39 w 39"/>
                <a:gd name="T45" fmla="*/ 1 h 40"/>
                <a:gd name="T46" fmla="*/ 36 w 39"/>
                <a:gd name="T47" fmla="*/ 2 h 40"/>
                <a:gd name="T48" fmla="*/ 34 w 39"/>
                <a:gd name="T49" fmla="*/ 4 h 40"/>
                <a:gd name="T50" fmla="*/ 23 w 39"/>
                <a:gd name="T51" fmla="*/ 21 h 40"/>
                <a:gd name="T52" fmla="*/ 22 w 39"/>
                <a:gd name="T53" fmla="*/ 26 h 40"/>
                <a:gd name="T54" fmla="*/ 22 w 39"/>
                <a:gd name="T55" fmla="*/ 31 h 40"/>
                <a:gd name="T56" fmla="*/ 22 w 39"/>
                <a:gd name="T57" fmla="*/ 36 h 40"/>
                <a:gd name="T58" fmla="*/ 25 w 39"/>
                <a:gd name="T59" fmla="*/ 39 h 40"/>
                <a:gd name="T60" fmla="*/ 27 w 39"/>
                <a:gd name="T61" fmla="*/ 39 h 40"/>
                <a:gd name="T62" fmla="*/ 27 w 39"/>
                <a:gd name="T63" fmla="*/ 40 h 40"/>
                <a:gd name="T64" fmla="*/ 27 w 39"/>
                <a:gd name="T65" fmla="*/ 40 h 40"/>
                <a:gd name="T66" fmla="*/ 20 w 39"/>
                <a:gd name="T67" fmla="*/ 40 h 40"/>
                <a:gd name="T68" fmla="*/ 14 w 39"/>
                <a:gd name="T69" fmla="*/ 40 h 40"/>
                <a:gd name="T70" fmla="*/ 14 w 39"/>
                <a:gd name="T71" fmla="*/ 40 h 40"/>
                <a:gd name="T72" fmla="*/ 14 w 39"/>
                <a:gd name="T73" fmla="*/ 39 h 40"/>
                <a:gd name="T74" fmla="*/ 16 w 39"/>
                <a:gd name="T75" fmla="*/ 39 h 40"/>
                <a:gd name="T76" fmla="*/ 17 w 39"/>
                <a:gd name="T77" fmla="*/ 36 h 40"/>
                <a:gd name="T78" fmla="*/ 17 w 39"/>
                <a:gd name="T79" fmla="*/ 31 h 40"/>
                <a:gd name="T80" fmla="*/ 17 w 39"/>
                <a:gd name="T81"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 h="40">
                  <a:moveTo>
                    <a:pt x="17" y="26"/>
                  </a:moveTo>
                  <a:cubicBezTo>
                    <a:pt x="17" y="23"/>
                    <a:pt x="17" y="22"/>
                    <a:pt x="16" y="21"/>
                  </a:cubicBezTo>
                  <a:cubicBezTo>
                    <a:pt x="16" y="20"/>
                    <a:pt x="8" y="8"/>
                    <a:pt x="7" y="6"/>
                  </a:cubicBezTo>
                  <a:cubicBezTo>
                    <a:pt x="5" y="4"/>
                    <a:pt x="4" y="3"/>
                    <a:pt x="3" y="2"/>
                  </a:cubicBezTo>
                  <a:cubicBezTo>
                    <a:pt x="2" y="1"/>
                    <a:pt x="1" y="1"/>
                    <a:pt x="1" y="1"/>
                  </a:cubicBezTo>
                  <a:cubicBezTo>
                    <a:pt x="0" y="1"/>
                    <a:pt x="0" y="1"/>
                    <a:pt x="0" y="1"/>
                  </a:cubicBezTo>
                  <a:cubicBezTo>
                    <a:pt x="0" y="0"/>
                    <a:pt x="0" y="0"/>
                    <a:pt x="1" y="0"/>
                  </a:cubicBezTo>
                  <a:cubicBezTo>
                    <a:pt x="2" y="0"/>
                    <a:pt x="6" y="0"/>
                    <a:pt x="6" y="0"/>
                  </a:cubicBezTo>
                  <a:cubicBezTo>
                    <a:pt x="7" y="0"/>
                    <a:pt x="9" y="0"/>
                    <a:pt x="11" y="0"/>
                  </a:cubicBezTo>
                  <a:cubicBezTo>
                    <a:pt x="11" y="0"/>
                    <a:pt x="12" y="0"/>
                    <a:pt x="12" y="1"/>
                  </a:cubicBezTo>
                  <a:cubicBezTo>
                    <a:pt x="12" y="1"/>
                    <a:pt x="11" y="1"/>
                    <a:pt x="11" y="1"/>
                  </a:cubicBezTo>
                  <a:cubicBezTo>
                    <a:pt x="10" y="1"/>
                    <a:pt x="10" y="2"/>
                    <a:pt x="10" y="2"/>
                  </a:cubicBezTo>
                  <a:cubicBezTo>
                    <a:pt x="10" y="3"/>
                    <a:pt x="10" y="3"/>
                    <a:pt x="11" y="4"/>
                  </a:cubicBezTo>
                  <a:cubicBezTo>
                    <a:pt x="21" y="20"/>
                    <a:pt x="21" y="20"/>
                    <a:pt x="21" y="20"/>
                  </a:cubicBezTo>
                  <a:cubicBezTo>
                    <a:pt x="22" y="18"/>
                    <a:pt x="29" y="7"/>
                    <a:pt x="30" y="5"/>
                  </a:cubicBezTo>
                  <a:cubicBezTo>
                    <a:pt x="30" y="4"/>
                    <a:pt x="30" y="3"/>
                    <a:pt x="30" y="3"/>
                  </a:cubicBezTo>
                  <a:cubicBezTo>
                    <a:pt x="30" y="2"/>
                    <a:pt x="30" y="1"/>
                    <a:pt x="30" y="1"/>
                  </a:cubicBezTo>
                  <a:cubicBezTo>
                    <a:pt x="29" y="1"/>
                    <a:pt x="29" y="1"/>
                    <a:pt x="29" y="1"/>
                  </a:cubicBezTo>
                  <a:cubicBezTo>
                    <a:pt x="29" y="0"/>
                    <a:pt x="29" y="0"/>
                    <a:pt x="30" y="0"/>
                  </a:cubicBezTo>
                  <a:cubicBezTo>
                    <a:pt x="31" y="0"/>
                    <a:pt x="33" y="0"/>
                    <a:pt x="33" y="0"/>
                  </a:cubicBezTo>
                  <a:cubicBezTo>
                    <a:pt x="34" y="0"/>
                    <a:pt x="38" y="0"/>
                    <a:pt x="39" y="0"/>
                  </a:cubicBezTo>
                  <a:cubicBezTo>
                    <a:pt x="39" y="0"/>
                    <a:pt x="39" y="0"/>
                    <a:pt x="39" y="1"/>
                  </a:cubicBezTo>
                  <a:cubicBezTo>
                    <a:pt x="39" y="1"/>
                    <a:pt x="39" y="1"/>
                    <a:pt x="39" y="1"/>
                  </a:cubicBezTo>
                  <a:cubicBezTo>
                    <a:pt x="38" y="1"/>
                    <a:pt x="37" y="1"/>
                    <a:pt x="36" y="2"/>
                  </a:cubicBezTo>
                  <a:cubicBezTo>
                    <a:pt x="35" y="2"/>
                    <a:pt x="35" y="3"/>
                    <a:pt x="34" y="4"/>
                  </a:cubicBezTo>
                  <a:cubicBezTo>
                    <a:pt x="32" y="6"/>
                    <a:pt x="24" y="19"/>
                    <a:pt x="23" y="21"/>
                  </a:cubicBezTo>
                  <a:cubicBezTo>
                    <a:pt x="22" y="23"/>
                    <a:pt x="22" y="25"/>
                    <a:pt x="22" y="26"/>
                  </a:cubicBezTo>
                  <a:cubicBezTo>
                    <a:pt x="22" y="31"/>
                    <a:pt x="22" y="31"/>
                    <a:pt x="22" y="31"/>
                  </a:cubicBezTo>
                  <a:cubicBezTo>
                    <a:pt x="22" y="32"/>
                    <a:pt x="22" y="34"/>
                    <a:pt x="22" y="36"/>
                  </a:cubicBezTo>
                  <a:cubicBezTo>
                    <a:pt x="23" y="38"/>
                    <a:pt x="23" y="39"/>
                    <a:pt x="25" y="39"/>
                  </a:cubicBezTo>
                  <a:cubicBezTo>
                    <a:pt x="25" y="39"/>
                    <a:pt x="27" y="39"/>
                    <a:pt x="27" y="39"/>
                  </a:cubicBezTo>
                  <a:cubicBezTo>
                    <a:pt x="27" y="39"/>
                    <a:pt x="27" y="39"/>
                    <a:pt x="27" y="40"/>
                  </a:cubicBezTo>
                  <a:cubicBezTo>
                    <a:pt x="27" y="40"/>
                    <a:pt x="27" y="40"/>
                    <a:pt x="27" y="40"/>
                  </a:cubicBezTo>
                  <a:cubicBezTo>
                    <a:pt x="24" y="40"/>
                    <a:pt x="20" y="40"/>
                    <a:pt x="20" y="40"/>
                  </a:cubicBezTo>
                  <a:cubicBezTo>
                    <a:pt x="19" y="40"/>
                    <a:pt x="16" y="40"/>
                    <a:pt x="14" y="40"/>
                  </a:cubicBezTo>
                  <a:cubicBezTo>
                    <a:pt x="14" y="40"/>
                    <a:pt x="14" y="40"/>
                    <a:pt x="14" y="40"/>
                  </a:cubicBezTo>
                  <a:cubicBezTo>
                    <a:pt x="14" y="39"/>
                    <a:pt x="14" y="39"/>
                    <a:pt x="14" y="39"/>
                  </a:cubicBezTo>
                  <a:cubicBezTo>
                    <a:pt x="14" y="39"/>
                    <a:pt x="15" y="39"/>
                    <a:pt x="16" y="39"/>
                  </a:cubicBezTo>
                  <a:cubicBezTo>
                    <a:pt x="17" y="39"/>
                    <a:pt x="17" y="38"/>
                    <a:pt x="17" y="36"/>
                  </a:cubicBezTo>
                  <a:cubicBezTo>
                    <a:pt x="17" y="34"/>
                    <a:pt x="17" y="32"/>
                    <a:pt x="17" y="31"/>
                  </a:cubicBezTo>
                  <a:lnTo>
                    <a:pt x="17" y="2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grpSp>
    </p:spTree>
    <p:extLst>
      <p:ext uri="{BB962C8B-B14F-4D97-AF65-F5344CB8AC3E}">
        <p14:creationId xmlns:p14="http://schemas.microsoft.com/office/powerpoint/2010/main" val="367953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Frame (EN)">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6" name="Rectangle 5"/>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12" name="Rectangle 11"/>
          <p:cNvSpPr/>
          <p:nvPr userDrawn="1"/>
        </p:nvSpPr>
        <p:spPr>
          <a:xfrm>
            <a:off x="608012" y="1371600"/>
            <a:ext cx="10972800" cy="4876800"/>
          </a:xfrm>
          <a:prstGeom prst="rect">
            <a:avLst/>
          </a:prstGeom>
          <a:solidFill>
            <a:srgbClr val="EBEBEB">
              <a:alpha val="50000"/>
            </a:srgbClr>
          </a:solid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p>
        </p:txBody>
      </p:sp>
      <p:grpSp>
        <p:nvGrpSpPr>
          <p:cNvPr id="9" name="Group 10"/>
          <p:cNvGrpSpPr>
            <a:grpSpLocks/>
          </p:cNvGrpSpPr>
          <p:nvPr userDrawn="1"/>
        </p:nvGrpSpPr>
        <p:grpSpPr bwMode="auto">
          <a:xfrm>
            <a:off x="10162116" y="0"/>
            <a:ext cx="2020824" cy="1216152"/>
            <a:chOff x="3767" y="1352"/>
            <a:chExt cx="2688" cy="1618"/>
          </a:xfrm>
        </p:grpSpPr>
        <p:sp>
          <p:nvSpPr>
            <p:cNvPr id="10"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3" name="Rectangle 12"/>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5" name="Freeform 14"/>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8" name="Freeform 17"/>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grpSp>
      <p:sp>
        <p:nvSpPr>
          <p:cNvPr id="22" name="Rectangle 21"/>
          <p:cNvSpPr/>
          <p:nvPr userDrawn="1"/>
        </p:nvSpPr>
        <p:spPr>
          <a:xfrm>
            <a:off x="11277549" y="6400800"/>
            <a:ext cx="301752" cy="3048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Slide Number Placeholder 5"/>
          <p:cNvSpPr>
            <a:spLocks noGrp="1"/>
          </p:cNvSpPr>
          <p:nvPr>
            <p:ph type="sldNum" sz="quarter" idx="12"/>
          </p:nvPr>
        </p:nvSpPr>
        <p:spPr>
          <a:xfrm>
            <a:off x="11277551" y="6400800"/>
            <a:ext cx="301751" cy="301752"/>
          </a:xfrm>
          <a:ln w="12700">
            <a:solidFill>
              <a:schemeClr val="bg1">
                <a:lumMod val="85000"/>
              </a:schemeClr>
            </a:solidFill>
          </a:ln>
        </p:spPr>
        <p:txBody>
          <a:bodyPr lIns="0" tIns="0" rIns="0" bIns="0"/>
          <a:lstStyle>
            <a:lvl1pPr algn="ctr">
              <a:defRPr sz="1400">
                <a:latin typeface="Arial" pitchFamily="34" charset="0"/>
                <a:cs typeface="Arial" pitchFamily="34" charset="0"/>
              </a:defRPr>
            </a:lvl1pPr>
          </a:lstStyle>
          <a:p>
            <a:fld id="{DB41381F-1450-4E0E-9EEB-2F42F9D38EB9}" type="slidenum">
              <a:rPr lang="hu-HU" smtClean="0"/>
              <a:pPr/>
              <a:t>‹#›</a:t>
            </a:fld>
            <a:endParaRPr lang="hu-HU"/>
          </a:p>
        </p:txBody>
      </p:sp>
    </p:spTree>
    <p:extLst>
      <p:ext uri="{BB962C8B-B14F-4D97-AF65-F5344CB8AC3E}">
        <p14:creationId xmlns:p14="http://schemas.microsoft.com/office/powerpoint/2010/main" val="3671663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Frame (EN) Dark">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219048"/>
            <a:ext cx="12188825" cy="5638952"/>
          </a:xfrm>
          <a:prstGeom prst="rect">
            <a:avLst/>
          </a:prstGeom>
          <a:gradFill flip="none" rotWithShape="1">
            <a:gsLst>
              <a:gs pos="100000">
                <a:srgbClr val="00487E">
                  <a:alpha val="50000"/>
                </a:srgb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6" name="Rectangle 5"/>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10" name="Rectangle 9"/>
          <p:cNvSpPr/>
          <p:nvPr userDrawn="1"/>
        </p:nvSpPr>
        <p:spPr>
          <a:xfrm>
            <a:off x="608012" y="1371600"/>
            <a:ext cx="10972800" cy="4876800"/>
          </a:xfrm>
          <a:prstGeom prst="rect">
            <a:avLst/>
          </a:prstGeom>
          <a:solidFill>
            <a:schemeClr val="bg1">
              <a:alpha val="50000"/>
            </a:schemeClr>
          </a:solid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2" name="Group 10"/>
          <p:cNvGrpSpPr>
            <a:grpSpLocks/>
          </p:cNvGrpSpPr>
          <p:nvPr userDrawn="1"/>
        </p:nvGrpSpPr>
        <p:grpSpPr bwMode="auto">
          <a:xfrm>
            <a:off x="10162116" y="0"/>
            <a:ext cx="2020824" cy="1216152"/>
            <a:chOff x="3767" y="1352"/>
            <a:chExt cx="2688" cy="1618"/>
          </a:xfrm>
        </p:grpSpPr>
        <p:sp>
          <p:nvSpPr>
            <p:cNvPr id="14"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5" name="Rectangle 14"/>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6" name="Freeform 15"/>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7" name="Freeform 16"/>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grpSp>
      <p:sp>
        <p:nvSpPr>
          <p:cNvPr id="20"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p>
        </p:txBody>
      </p:sp>
      <p:sp>
        <p:nvSpPr>
          <p:cNvPr id="22" name="Slide Number Placeholder 5"/>
          <p:cNvSpPr>
            <a:spLocks noGrp="1"/>
          </p:cNvSpPr>
          <p:nvPr>
            <p:ph type="sldNum" sz="quarter" idx="12"/>
          </p:nvPr>
        </p:nvSpPr>
        <p:spPr>
          <a:xfrm>
            <a:off x="11277551" y="6400800"/>
            <a:ext cx="301751" cy="301752"/>
          </a:xfrm>
          <a:ln w="12700">
            <a:solidFill>
              <a:schemeClr val="bg1">
                <a:alpha val="50000"/>
              </a:schemeClr>
            </a:solidFill>
          </a:ln>
        </p:spPr>
        <p:txBody>
          <a:bodyPr lIns="0" tIns="0" rIns="0" bIns="0"/>
          <a:lstStyle>
            <a:lvl1pPr algn="ctr">
              <a:defRPr sz="1400">
                <a:solidFill>
                  <a:schemeClr val="bg1"/>
                </a:solidFill>
                <a:latin typeface="Arial" pitchFamily="34" charset="0"/>
                <a:cs typeface="Arial" pitchFamily="34" charset="0"/>
              </a:defRPr>
            </a:lvl1pPr>
          </a:lstStyle>
          <a:p>
            <a:fld id="{DB41381F-1450-4E0E-9EEB-2F42F9D38EB9}" type="slidenum">
              <a:rPr lang="hu-HU" smtClean="0"/>
              <a:pPr/>
              <a:t>‹#›</a:t>
            </a:fld>
            <a:endParaRPr lang="hu-HU"/>
          </a:p>
        </p:txBody>
      </p:sp>
    </p:spTree>
    <p:extLst>
      <p:ext uri="{BB962C8B-B14F-4D97-AF65-F5344CB8AC3E}">
        <p14:creationId xmlns:p14="http://schemas.microsoft.com/office/powerpoint/2010/main" val="2210840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1"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p>
        </p:txBody>
      </p:sp>
      <p:sp>
        <p:nvSpPr>
          <p:cNvPr id="8" name="Rectangle 7"/>
          <p:cNvSpPr/>
          <p:nvPr userDrawn="1"/>
        </p:nvSpPr>
        <p:spPr>
          <a:xfrm>
            <a:off x="11277549" y="6400800"/>
            <a:ext cx="301752" cy="3048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lide Number Placeholder 5"/>
          <p:cNvSpPr>
            <a:spLocks noGrp="1"/>
          </p:cNvSpPr>
          <p:nvPr>
            <p:ph type="sldNum" sz="quarter" idx="12"/>
          </p:nvPr>
        </p:nvSpPr>
        <p:spPr>
          <a:xfrm>
            <a:off x="11277551" y="6400800"/>
            <a:ext cx="301751" cy="301752"/>
          </a:xfrm>
          <a:ln w="12700">
            <a:solidFill>
              <a:schemeClr val="bg1">
                <a:lumMod val="85000"/>
              </a:schemeClr>
            </a:solidFill>
          </a:ln>
        </p:spPr>
        <p:txBody>
          <a:bodyPr lIns="0" tIns="0" rIns="0" bIns="0"/>
          <a:lstStyle>
            <a:lvl1pPr algn="ctr">
              <a:defRPr sz="1400">
                <a:latin typeface="Arial" pitchFamily="34" charset="0"/>
                <a:cs typeface="Arial" pitchFamily="34" charset="0"/>
              </a:defRPr>
            </a:lvl1pPr>
          </a:lstStyle>
          <a:p>
            <a:fld id="{DB41381F-1450-4E0E-9EEB-2F42F9D38EB9}" type="slidenum">
              <a:rPr lang="hu-HU" smtClean="0"/>
              <a:pPr/>
              <a:t>‹#›</a:t>
            </a:fld>
            <a:endParaRPr lang="hu-HU"/>
          </a:p>
        </p:txBody>
      </p:sp>
    </p:spTree>
    <p:extLst>
      <p:ext uri="{BB962C8B-B14F-4D97-AF65-F5344CB8AC3E}">
        <p14:creationId xmlns:p14="http://schemas.microsoft.com/office/powerpoint/2010/main" val="119890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userDrawn="1"/>
        </p:nvSpPr>
        <p:spPr>
          <a:xfrm>
            <a:off x="1" y="0"/>
            <a:ext cx="3044951"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50" name="Picture 2" descr="C:\_PROJECTS\ITM\ITM_asztali_nevtabla\ITM_halozatos_sarok_fels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flipH="1">
            <a:off x="0" y="0"/>
            <a:ext cx="2749550" cy="24082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1" name="Rectangle 50"/>
          <p:cNvSpPr/>
          <p:nvPr userDrawn="1"/>
        </p:nvSpPr>
        <p:spPr>
          <a:xfrm>
            <a:off x="1" y="0"/>
            <a:ext cx="3044951" cy="6858000"/>
          </a:xfrm>
          <a:prstGeom prst="rect">
            <a:avLst/>
          </a:prstGeom>
          <a:solidFill>
            <a:srgbClr val="EBEBE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grpSp>
        <p:nvGrpSpPr>
          <p:cNvPr id="52" name="Group 4"/>
          <p:cNvGrpSpPr>
            <a:grpSpLocks noChangeAspect="1"/>
          </p:cNvGrpSpPr>
          <p:nvPr userDrawn="1"/>
        </p:nvGrpSpPr>
        <p:grpSpPr bwMode="auto">
          <a:xfrm>
            <a:off x="104479" y="4937760"/>
            <a:ext cx="2846569" cy="1426464"/>
            <a:chOff x="2927" y="94"/>
            <a:chExt cx="2686" cy="1346"/>
          </a:xfrm>
        </p:grpSpPr>
        <p:sp>
          <p:nvSpPr>
            <p:cNvPr id="53" name="AutoShape 3"/>
            <p:cNvSpPr>
              <a:spLocks noChangeAspect="1" noChangeArrowheads="1" noTextEdit="1"/>
            </p:cNvSpPr>
            <p:nvPr userDrawn="1"/>
          </p:nvSpPr>
          <p:spPr bwMode="auto">
            <a:xfrm>
              <a:off x="2927" y="94"/>
              <a:ext cx="2686" cy="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54" name="Freeform 6"/>
            <p:cNvSpPr>
              <a:spLocks noEditPoints="1"/>
            </p:cNvSpPr>
            <p:nvPr userDrawn="1"/>
          </p:nvSpPr>
          <p:spPr bwMode="auto">
            <a:xfrm>
              <a:off x="4097" y="184"/>
              <a:ext cx="377" cy="786"/>
            </a:xfrm>
            <a:custGeom>
              <a:avLst/>
              <a:gdLst>
                <a:gd name="T0" fmla="*/ 103 w 159"/>
                <a:gd name="T1" fmla="*/ 33 h 331"/>
                <a:gd name="T2" fmla="*/ 68 w 159"/>
                <a:gd name="T3" fmla="*/ 6 h 331"/>
                <a:gd name="T4" fmla="*/ 74 w 159"/>
                <a:gd name="T5" fmla="*/ 26 h 331"/>
                <a:gd name="T6" fmla="*/ 12 w 159"/>
                <a:gd name="T7" fmla="*/ 69 h 331"/>
                <a:gd name="T8" fmla="*/ 79 w 159"/>
                <a:gd name="T9" fmla="*/ 331 h 331"/>
                <a:gd name="T10" fmla="*/ 143 w 159"/>
                <a:gd name="T11" fmla="*/ 159 h 331"/>
                <a:gd name="T12" fmla="*/ 96 w 159"/>
                <a:gd name="T13" fmla="*/ 237 h 331"/>
                <a:gd name="T14" fmla="*/ 106 w 159"/>
                <a:gd name="T15" fmla="*/ 243 h 331"/>
                <a:gd name="T16" fmla="*/ 115 w 159"/>
                <a:gd name="T17" fmla="*/ 240 h 331"/>
                <a:gd name="T18" fmla="*/ 126 w 159"/>
                <a:gd name="T19" fmla="*/ 241 h 331"/>
                <a:gd name="T20" fmla="*/ 112 w 159"/>
                <a:gd name="T21" fmla="*/ 246 h 331"/>
                <a:gd name="T22" fmla="*/ 132 w 159"/>
                <a:gd name="T23" fmla="*/ 239 h 331"/>
                <a:gd name="T24" fmla="*/ 131 w 159"/>
                <a:gd name="T25" fmla="*/ 251 h 331"/>
                <a:gd name="T26" fmla="*/ 108 w 159"/>
                <a:gd name="T27" fmla="*/ 242 h 331"/>
                <a:gd name="T28" fmla="*/ 105 w 159"/>
                <a:gd name="T29" fmla="*/ 238 h 331"/>
                <a:gd name="T30" fmla="*/ 132 w 159"/>
                <a:gd name="T31" fmla="*/ 251 h 331"/>
                <a:gd name="T32" fmla="*/ 134 w 159"/>
                <a:gd name="T33" fmla="*/ 241 h 331"/>
                <a:gd name="T34" fmla="*/ 138 w 159"/>
                <a:gd name="T35" fmla="*/ 254 h 331"/>
                <a:gd name="T36" fmla="*/ 119 w 159"/>
                <a:gd name="T37" fmla="*/ 232 h 331"/>
                <a:gd name="T38" fmla="*/ 103 w 159"/>
                <a:gd name="T39" fmla="*/ 174 h 331"/>
                <a:gd name="T40" fmla="*/ 126 w 159"/>
                <a:gd name="T41" fmla="*/ 197 h 331"/>
                <a:gd name="T42" fmla="*/ 102 w 159"/>
                <a:gd name="T43" fmla="*/ 195 h 331"/>
                <a:gd name="T44" fmla="*/ 109 w 159"/>
                <a:gd name="T45" fmla="*/ 136 h 331"/>
                <a:gd name="T46" fmla="*/ 127 w 159"/>
                <a:gd name="T47" fmla="*/ 144 h 331"/>
                <a:gd name="T48" fmla="*/ 133 w 159"/>
                <a:gd name="T49" fmla="*/ 195 h 331"/>
                <a:gd name="T50" fmla="*/ 139 w 159"/>
                <a:gd name="T51" fmla="*/ 114 h 331"/>
                <a:gd name="T52" fmla="*/ 97 w 159"/>
                <a:gd name="T53" fmla="*/ 35 h 331"/>
                <a:gd name="T54" fmla="*/ 133 w 159"/>
                <a:gd name="T55" fmla="*/ 78 h 331"/>
                <a:gd name="T56" fmla="*/ 79 w 159"/>
                <a:gd name="T57" fmla="*/ 22 h 331"/>
                <a:gd name="T58" fmla="*/ 62 w 159"/>
                <a:gd name="T59" fmla="*/ 5 h 331"/>
                <a:gd name="T60" fmla="*/ 80 w 159"/>
                <a:gd name="T61" fmla="*/ 12 h 331"/>
                <a:gd name="T62" fmla="*/ 71 w 159"/>
                <a:gd name="T63" fmla="*/ 35 h 331"/>
                <a:gd name="T64" fmla="*/ 64 w 159"/>
                <a:gd name="T65" fmla="*/ 75 h 331"/>
                <a:gd name="T66" fmla="*/ 27 w 159"/>
                <a:gd name="T67" fmla="*/ 72 h 331"/>
                <a:gd name="T68" fmla="*/ 19 w 159"/>
                <a:gd name="T69" fmla="*/ 68 h 331"/>
                <a:gd name="T70" fmla="*/ 20 w 159"/>
                <a:gd name="T71" fmla="*/ 103 h 331"/>
                <a:gd name="T72" fmla="*/ 13 w 159"/>
                <a:gd name="T73" fmla="*/ 72 h 331"/>
                <a:gd name="T74" fmla="*/ 3 w 159"/>
                <a:gd name="T75" fmla="*/ 177 h 331"/>
                <a:gd name="T76" fmla="*/ 66 w 159"/>
                <a:gd name="T77" fmla="*/ 324 h 331"/>
                <a:gd name="T78" fmla="*/ 47 w 159"/>
                <a:gd name="T79" fmla="*/ 279 h 331"/>
                <a:gd name="T80" fmla="*/ 78 w 159"/>
                <a:gd name="T81" fmla="*/ 302 h 331"/>
                <a:gd name="T82" fmla="*/ 18 w 159"/>
                <a:gd name="T83" fmla="*/ 251 h 331"/>
                <a:gd name="T84" fmla="*/ 55 w 159"/>
                <a:gd name="T85" fmla="*/ 251 h 331"/>
                <a:gd name="T86" fmla="*/ 3 w 159"/>
                <a:gd name="T87" fmla="*/ 226 h 331"/>
                <a:gd name="T88" fmla="*/ 34 w 159"/>
                <a:gd name="T89" fmla="*/ 177 h 331"/>
                <a:gd name="T90" fmla="*/ 57 w 159"/>
                <a:gd name="T91" fmla="*/ 177 h 331"/>
                <a:gd name="T92" fmla="*/ 18 w 159"/>
                <a:gd name="T93" fmla="*/ 149 h 331"/>
                <a:gd name="T94" fmla="*/ 55 w 159"/>
                <a:gd name="T95" fmla="*/ 149 h 331"/>
                <a:gd name="T96" fmla="*/ 146 w 159"/>
                <a:gd name="T97" fmla="*/ 121 h 331"/>
                <a:gd name="T98" fmla="*/ 81 w 159"/>
                <a:gd name="T99" fmla="*/ 308 h 331"/>
                <a:gd name="T100" fmla="*/ 125 w 159"/>
                <a:gd name="T101" fmla="*/ 311 h 331"/>
                <a:gd name="T102" fmla="*/ 142 w 159"/>
                <a:gd name="T103" fmla="*/ 295 h 331"/>
                <a:gd name="T104" fmla="*/ 144 w 159"/>
                <a:gd name="T105" fmla="*/ 264 h 331"/>
                <a:gd name="T106" fmla="*/ 123 w 159"/>
                <a:gd name="T107" fmla="*/ 115 h 331"/>
                <a:gd name="T108" fmla="*/ 130 w 159"/>
                <a:gd name="T109" fmla="*/ 103 h 331"/>
                <a:gd name="T110" fmla="*/ 80 w 159"/>
                <a:gd name="T111" fmla="*/ 116 h 331"/>
                <a:gd name="T112" fmla="*/ 57 w 159"/>
                <a:gd name="T113" fmla="*/ 102 h 331"/>
                <a:gd name="T114" fmla="*/ 37 w 159"/>
                <a:gd name="T115" fmla="*/ 112 h 331"/>
                <a:gd name="T116" fmla="*/ 84 w 159"/>
                <a:gd name="T117" fmla="*/ 49 h 331"/>
                <a:gd name="T118" fmla="*/ 102 w 159"/>
                <a:gd name="T119" fmla="*/ 63 h 331"/>
                <a:gd name="T120" fmla="*/ 52 w 159"/>
                <a:gd name="T121" fmla="*/ 58 h 331"/>
                <a:gd name="T122" fmla="*/ 33 w 159"/>
                <a:gd name="T123" fmla="*/ 6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331">
                  <a:moveTo>
                    <a:pt x="158" y="124"/>
                  </a:moveTo>
                  <a:cubicBezTo>
                    <a:pt x="148" y="124"/>
                    <a:pt x="148" y="124"/>
                    <a:pt x="148" y="124"/>
                  </a:cubicBezTo>
                  <a:cubicBezTo>
                    <a:pt x="148" y="76"/>
                    <a:pt x="148" y="76"/>
                    <a:pt x="148" y="76"/>
                  </a:cubicBezTo>
                  <a:cubicBezTo>
                    <a:pt x="148" y="76"/>
                    <a:pt x="148" y="75"/>
                    <a:pt x="148" y="75"/>
                  </a:cubicBezTo>
                  <a:cubicBezTo>
                    <a:pt x="150" y="75"/>
                    <a:pt x="151" y="74"/>
                    <a:pt x="151" y="72"/>
                  </a:cubicBezTo>
                  <a:cubicBezTo>
                    <a:pt x="151" y="70"/>
                    <a:pt x="149" y="69"/>
                    <a:pt x="147" y="69"/>
                  </a:cubicBezTo>
                  <a:cubicBezTo>
                    <a:pt x="145" y="69"/>
                    <a:pt x="144" y="70"/>
                    <a:pt x="144" y="72"/>
                  </a:cubicBezTo>
                  <a:cubicBezTo>
                    <a:pt x="144" y="74"/>
                    <a:pt x="145" y="75"/>
                    <a:pt x="146" y="75"/>
                  </a:cubicBezTo>
                  <a:cubicBezTo>
                    <a:pt x="146" y="75"/>
                    <a:pt x="146" y="76"/>
                    <a:pt x="146" y="76"/>
                  </a:cubicBezTo>
                  <a:cubicBezTo>
                    <a:pt x="146" y="90"/>
                    <a:pt x="146" y="90"/>
                    <a:pt x="146" y="90"/>
                  </a:cubicBezTo>
                  <a:cubicBezTo>
                    <a:pt x="141" y="74"/>
                    <a:pt x="141" y="74"/>
                    <a:pt x="141" y="74"/>
                  </a:cubicBezTo>
                  <a:cubicBezTo>
                    <a:pt x="140" y="73"/>
                    <a:pt x="140" y="73"/>
                    <a:pt x="140" y="73"/>
                  </a:cubicBezTo>
                  <a:cubicBezTo>
                    <a:pt x="142" y="73"/>
                    <a:pt x="144" y="71"/>
                    <a:pt x="144" y="69"/>
                  </a:cubicBezTo>
                  <a:cubicBezTo>
                    <a:pt x="144" y="68"/>
                    <a:pt x="143" y="67"/>
                    <a:pt x="142" y="66"/>
                  </a:cubicBezTo>
                  <a:cubicBezTo>
                    <a:pt x="141" y="66"/>
                    <a:pt x="140" y="65"/>
                    <a:pt x="139" y="66"/>
                  </a:cubicBezTo>
                  <a:cubicBezTo>
                    <a:pt x="137" y="55"/>
                    <a:pt x="137" y="55"/>
                    <a:pt x="137" y="55"/>
                  </a:cubicBezTo>
                  <a:cubicBezTo>
                    <a:pt x="136" y="55"/>
                    <a:pt x="136" y="55"/>
                    <a:pt x="136" y="55"/>
                  </a:cubicBezTo>
                  <a:cubicBezTo>
                    <a:pt x="104" y="33"/>
                    <a:pt x="104" y="33"/>
                    <a:pt x="104" y="33"/>
                  </a:cubicBezTo>
                  <a:cubicBezTo>
                    <a:pt x="103" y="33"/>
                    <a:pt x="103" y="33"/>
                    <a:pt x="103" y="33"/>
                  </a:cubicBezTo>
                  <a:cubicBezTo>
                    <a:pt x="84" y="33"/>
                    <a:pt x="84" y="33"/>
                    <a:pt x="84" y="33"/>
                  </a:cubicBezTo>
                  <a:cubicBezTo>
                    <a:pt x="84" y="32"/>
                    <a:pt x="84" y="32"/>
                    <a:pt x="84" y="32"/>
                  </a:cubicBezTo>
                  <a:cubicBezTo>
                    <a:pt x="85" y="31"/>
                    <a:pt x="86" y="30"/>
                    <a:pt x="86" y="28"/>
                  </a:cubicBezTo>
                  <a:cubicBezTo>
                    <a:pt x="86" y="27"/>
                    <a:pt x="85" y="25"/>
                    <a:pt x="84" y="24"/>
                  </a:cubicBezTo>
                  <a:cubicBezTo>
                    <a:pt x="83" y="23"/>
                    <a:pt x="81" y="22"/>
                    <a:pt x="79" y="22"/>
                  </a:cubicBezTo>
                  <a:cubicBezTo>
                    <a:pt x="79" y="22"/>
                    <a:pt x="79" y="22"/>
                    <a:pt x="79" y="22"/>
                  </a:cubicBezTo>
                  <a:cubicBezTo>
                    <a:pt x="75" y="16"/>
                    <a:pt x="75" y="16"/>
                    <a:pt x="75" y="16"/>
                  </a:cubicBezTo>
                  <a:cubicBezTo>
                    <a:pt x="79" y="14"/>
                    <a:pt x="79" y="14"/>
                    <a:pt x="79" y="14"/>
                  </a:cubicBezTo>
                  <a:cubicBezTo>
                    <a:pt x="80" y="14"/>
                    <a:pt x="80" y="14"/>
                    <a:pt x="80" y="14"/>
                  </a:cubicBezTo>
                  <a:cubicBezTo>
                    <a:pt x="80" y="14"/>
                    <a:pt x="80" y="14"/>
                    <a:pt x="80" y="14"/>
                  </a:cubicBezTo>
                  <a:cubicBezTo>
                    <a:pt x="82" y="14"/>
                    <a:pt x="83" y="13"/>
                    <a:pt x="84" y="12"/>
                  </a:cubicBezTo>
                  <a:cubicBezTo>
                    <a:pt x="84" y="11"/>
                    <a:pt x="85" y="10"/>
                    <a:pt x="85" y="9"/>
                  </a:cubicBezTo>
                  <a:cubicBezTo>
                    <a:pt x="85" y="8"/>
                    <a:pt x="84" y="7"/>
                    <a:pt x="83" y="6"/>
                  </a:cubicBezTo>
                  <a:cubicBezTo>
                    <a:pt x="83" y="5"/>
                    <a:pt x="81" y="5"/>
                    <a:pt x="80" y="5"/>
                  </a:cubicBezTo>
                  <a:cubicBezTo>
                    <a:pt x="79" y="5"/>
                    <a:pt x="78" y="5"/>
                    <a:pt x="77" y="6"/>
                  </a:cubicBezTo>
                  <a:cubicBezTo>
                    <a:pt x="77" y="7"/>
                    <a:pt x="76" y="7"/>
                    <a:pt x="76" y="8"/>
                  </a:cubicBezTo>
                  <a:cubicBezTo>
                    <a:pt x="72" y="11"/>
                    <a:pt x="72" y="11"/>
                    <a:pt x="72" y="11"/>
                  </a:cubicBezTo>
                  <a:cubicBezTo>
                    <a:pt x="68" y="6"/>
                    <a:pt x="68" y="6"/>
                    <a:pt x="68" y="6"/>
                  </a:cubicBezTo>
                  <a:cubicBezTo>
                    <a:pt x="68" y="6"/>
                    <a:pt x="68" y="6"/>
                    <a:pt x="68" y="6"/>
                  </a:cubicBezTo>
                  <a:cubicBezTo>
                    <a:pt x="68" y="5"/>
                    <a:pt x="68" y="5"/>
                    <a:pt x="68" y="5"/>
                  </a:cubicBezTo>
                  <a:cubicBezTo>
                    <a:pt x="68" y="4"/>
                    <a:pt x="68" y="3"/>
                    <a:pt x="67" y="2"/>
                  </a:cubicBezTo>
                  <a:cubicBezTo>
                    <a:pt x="66" y="1"/>
                    <a:pt x="65" y="0"/>
                    <a:pt x="64" y="0"/>
                  </a:cubicBezTo>
                  <a:cubicBezTo>
                    <a:pt x="63" y="0"/>
                    <a:pt x="62" y="1"/>
                    <a:pt x="61" y="2"/>
                  </a:cubicBezTo>
                  <a:cubicBezTo>
                    <a:pt x="60" y="3"/>
                    <a:pt x="59" y="4"/>
                    <a:pt x="59" y="5"/>
                  </a:cubicBezTo>
                  <a:cubicBezTo>
                    <a:pt x="59" y="6"/>
                    <a:pt x="60" y="7"/>
                    <a:pt x="61" y="8"/>
                  </a:cubicBezTo>
                  <a:cubicBezTo>
                    <a:pt x="61" y="9"/>
                    <a:pt x="62" y="9"/>
                    <a:pt x="63" y="9"/>
                  </a:cubicBezTo>
                  <a:cubicBezTo>
                    <a:pt x="67" y="15"/>
                    <a:pt x="67" y="15"/>
                    <a:pt x="67" y="15"/>
                  </a:cubicBezTo>
                  <a:cubicBezTo>
                    <a:pt x="62" y="17"/>
                    <a:pt x="62" y="17"/>
                    <a:pt x="62" y="17"/>
                  </a:cubicBezTo>
                  <a:cubicBezTo>
                    <a:pt x="62" y="17"/>
                    <a:pt x="62" y="17"/>
                    <a:pt x="62" y="17"/>
                  </a:cubicBezTo>
                  <a:cubicBezTo>
                    <a:pt x="61" y="17"/>
                    <a:pt x="61" y="17"/>
                    <a:pt x="61" y="17"/>
                  </a:cubicBezTo>
                  <a:cubicBezTo>
                    <a:pt x="60" y="17"/>
                    <a:pt x="59" y="18"/>
                    <a:pt x="58" y="19"/>
                  </a:cubicBezTo>
                  <a:cubicBezTo>
                    <a:pt x="57" y="20"/>
                    <a:pt x="57" y="21"/>
                    <a:pt x="57" y="22"/>
                  </a:cubicBezTo>
                  <a:cubicBezTo>
                    <a:pt x="57" y="23"/>
                    <a:pt x="57" y="24"/>
                    <a:pt x="58" y="25"/>
                  </a:cubicBezTo>
                  <a:cubicBezTo>
                    <a:pt x="59" y="26"/>
                    <a:pt x="60" y="26"/>
                    <a:pt x="62" y="26"/>
                  </a:cubicBezTo>
                  <a:cubicBezTo>
                    <a:pt x="63" y="26"/>
                    <a:pt x="64" y="26"/>
                    <a:pt x="65" y="25"/>
                  </a:cubicBezTo>
                  <a:cubicBezTo>
                    <a:pt x="65" y="24"/>
                    <a:pt x="66" y="24"/>
                    <a:pt x="66" y="23"/>
                  </a:cubicBezTo>
                  <a:cubicBezTo>
                    <a:pt x="70" y="20"/>
                    <a:pt x="70" y="20"/>
                    <a:pt x="70" y="20"/>
                  </a:cubicBezTo>
                  <a:cubicBezTo>
                    <a:pt x="74" y="26"/>
                    <a:pt x="74" y="26"/>
                    <a:pt x="74" y="26"/>
                  </a:cubicBezTo>
                  <a:cubicBezTo>
                    <a:pt x="74" y="27"/>
                    <a:pt x="74" y="27"/>
                    <a:pt x="74" y="27"/>
                  </a:cubicBezTo>
                  <a:cubicBezTo>
                    <a:pt x="74" y="28"/>
                    <a:pt x="74" y="28"/>
                    <a:pt x="74" y="28"/>
                  </a:cubicBezTo>
                  <a:cubicBezTo>
                    <a:pt x="74" y="30"/>
                    <a:pt x="74" y="31"/>
                    <a:pt x="75" y="33"/>
                  </a:cubicBezTo>
                  <a:cubicBezTo>
                    <a:pt x="56" y="33"/>
                    <a:pt x="56" y="33"/>
                    <a:pt x="56" y="33"/>
                  </a:cubicBezTo>
                  <a:cubicBezTo>
                    <a:pt x="55" y="33"/>
                    <a:pt x="55" y="33"/>
                    <a:pt x="55" y="33"/>
                  </a:cubicBezTo>
                  <a:cubicBezTo>
                    <a:pt x="23" y="55"/>
                    <a:pt x="23" y="55"/>
                    <a:pt x="23" y="55"/>
                  </a:cubicBezTo>
                  <a:cubicBezTo>
                    <a:pt x="22" y="55"/>
                    <a:pt x="22" y="55"/>
                    <a:pt x="22" y="55"/>
                  </a:cubicBezTo>
                  <a:cubicBezTo>
                    <a:pt x="20" y="66"/>
                    <a:pt x="20" y="66"/>
                    <a:pt x="20" y="66"/>
                  </a:cubicBezTo>
                  <a:cubicBezTo>
                    <a:pt x="19" y="65"/>
                    <a:pt x="18" y="66"/>
                    <a:pt x="17" y="66"/>
                  </a:cubicBezTo>
                  <a:cubicBezTo>
                    <a:pt x="16" y="67"/>
                    <a:pt x="15" y="68"/>
                    <a:pt x="15" y="69"/>
                  </a:cubicBezTo>
                  <a:cubicBezTo>
                    <a:pt x="15" y="71"/>
                    <a:pt x="17" y="73"/>
                    <a:pt x="19" y="73"/>
                  </a:cubicBezTo>
                  <a:cubicBezTo>
                    <a:pt x="18" y="74"/>
                    <a:pt x="18" y="74"/>
                    <a:pt x="18" y="74"/>
                  </a:cubicBezTo>
                  <a:cubicBezTo>
                    <a:pt x="13" y="90"/>
                    <a:pt x="13" y="90"/>
                    <a:pt x="13" y="90"/>
                  </a:cubicBezTo>
                  <a:cubicBezTo>
                    <a:pt x="13" y="76"/>
                    <a:pt x="13" y="76"/>
                    <a:pt x="13" y="76"/>
                  </a:cubicBezTo>
                  <a:cubicBezTo>
                    <a:pt x="13" y="76"/>
                    <a:pt x="13" y="75"/>
                    <a:pt x="13" y="75"/>
                  </a:cubicBezTo>
                  <a:cubicBezTo>
                    <a:pt x="13" y="75"/>
                    <a:pt x="14" y="75"/>
                    <a:pt x="14" y="75"/>
                  </a:cubicBezTo>
                  <a:cubicBezTo>
                    <a:pt x="15" y="74"/>
                    <a:pt x="15" y="73"/>
                    <a:pt x="15" y="72"/>
                  </a:cubicBezTo>
                  <a:cubicBezTo>
                    <a:pt x="15" y="71"/>
                    <a:pt x="15" y="70"/>
                    <a:pt x="14" y="70"/>
                  </a:cubicBezTo>
                  <a:cubicBezTo>
                    <a:pt x="14" y="69"/>
                    <a:pt x="13" y="69"/>
                    <a:pt x="12" y="69"/>
                  </a:cubicBezTo>
                  <a:cubicBezTo>
                    <a:pt x="10" y="69"/>
                    <a:pt x="9" y="70"/>
                    <a:pt x="9" y="72"/>
                  </a:cubicBezTo>
                  <a:cubicBezTo>
                    <a:pt x="9" y="74"/>
                    <a:pt x="10" y="75"/>
                    <a:pt x="11" y="75"/>
                  </a:cubicBezTo>
                  <a:cubicBezTo>
                    <a:pt x="11" y="75"/>
                    <a:pt x="11" y="76"/>
                    <a:pt x="11" y="76"/>
                  </a:cubicBezTo>
                  <a:cubicBezTo>
                    <a:pt x="11" y="124"/>
                    <a:pt x="11" y="124"/>
                    <a:pt x="11" y="124"/>
                  </a:cubicBezTo>
                  <a:cubicBezTo>
                    <a:pt x="2" y="124"/>
                    <a:pt x="2" y="124"/>
                    <a:pt x="2" y="124"/>
                  </a:cubicBezTo>
                  <a:cubicBezTo>
                    <a:pt x="0" y="125"/>
                    <a:pt x="0" y="125"/>
                    <a:pt x="0" y="125"/>
                  </a:cubicBezTo>
                  <a:cubicBezTo>
                    <a:pt x="0" y="252"/>
                    <a:pt x="0" y="252"/>
                    <a:pt x="0" y="252"/>
                  </a:cubicBezTo>
                  <a:cubicBezTo>
                    <a:pt x="0" y="252"/>
                    <a:pt x="0" y="252"/>
                    <a:pt x="0" y="252"/>
                  </a:cubicBezTo>
                  <a:cubicBezTo>
                    <a:pt x="0" y="252"/>
                    <a:pt x="0" y="252"/>
                    <a:pt x="0" y="252"/>
                  </a:cubicBezTo>
                  <a:cubicBezTo>
                    <a:pt x="0" y="257"/>
                    <a:pt x="1" y="261"/>
                    <a:pt x="2" y="265"/>
                  </a:cubicBezTo>
                  <a:cubicBezTo>
                    <a:pt x="2" y="269"/>
                    <a:pt x="4" y="274"/>
                    <a:pt x="5" y="278"/>
                  </a:cubicBezTo>
                  <a:cubicBezTo>
                    <a:pt x="5" y="278"/>
                    <a:pt x="5" y="278"/>
                    <a:pt x="5" y="278"/>
                  </a:cubicBezTo>
                  <a:cubicBezTo>
                    <a:pt x="7" y="283"/>
                    <a:pt x="9" y="287"/>
                    <a:pt x="12" y="292"/>
                  </a:cubicBezTo>
                  <a:cubicBezTo>
                    <a:pt x="15" y="296"/>
                    <a:pt x="18" y="300"/>
                    <a:pt x="22" y="304"/>
                  </a:cubicBezTo>
                  <a:cubicBezTo>
                    <a:pt x="25" y="307"/>
                    <a:pt x="28" y="310"/>
                    <a:pt x="32" y="312"/>
                  </a:cubicBezTo>
                  <a:cubicBezTo>
                    <a:pt x="36" y="315"/>
                    <a:pt x="40" y="317"/>
                    <a:pt x="43" y="319"/>
                  </a:cubicBezTo>
                  <a:cubicBezTo>
                    <a:pt x="51" y="322"/>
                    <a:pt x="59" y="324"/>
                    <a:pt x="65" y="326"/>
                  </a:cubicBezTo>
                  <a:cubicBezTo>
                    <a:pt x="65" y="326"/>
                    <a:pt x="65" y="326"/>
                    <a:pt x="65" y="326"/>
                  </a:cubicBezTo>
                  <a:cubicBezTo>
                    <a:pt x="71" y="328"/>
                    <a:pt x="76" y="329"/>
                    <a:pt x="79" y="331"/>
                  </a:cubicBezTo>
                  <a:cubicBezTo>
                    <a:pt x="80" y="331"/>
                    <a:pt x="80" y="331"/>
                    <a:pt x="80" y="331"/>
                  </a:cubicBezTo>
                  <a:cubicBezTo>
                    <a:pt x="83" y="329"/>
                    <a:pt x="88" y="328"/>
                    <a:pt x="94" y="326"/>
                  </a:cubicBezTo>
                  <a:cubicBezTo>
                    <a:pt x="94" y="326"/>
                    <a:pt x="94" y="326"/>
                    <a:pt x="94" y="326"/>
                  </a:cubicBezTo>
                  <a:cubicBezTo>
                    <a:pt x="101" y="324"/>
                    <a:pt x="108" y="322"/>
                    <a:pt x="116" y="319"/>
                  </a:cubicBezTo>
                  <a:cubicBezTo>
                    <a:pt x="128" y="313"/>
                    <a:pt x="139" y="304"/>
                    <a:pt x="147" y="291"/>
                  </a:cubicBezTo>
                  <a:cubicBezTo>
                    <a:pt x="155" y="279"/>
                    <a:pt x="159" y="266"/>
                    <a:pt x="159" y="251"/>
                  </a:cubicBezTo>
                  <a:cubicBezTo>
                    <a:pt x="159" y="125"/>
                    <a:pt x="159" y="125"/>
                    <a:pt x="159" y="125"/>
                  </a:cubicBezTo>
                  <a:lnTo>
                    <a:pt x="158" y="124"/>
                  </a:lnTo>
                  <a:close/>
                  <a:moveTo>
                    <a:pt x="146" y="72"/>
                  </a:moveTo>
                  <a:cubicBezTo>
                    <a:pt x="147" y="71"/>
                    <a:pt x="147" y="71"/>
                    <a:pt x="147" y="71"/>
                  </a:cubicBezTo>
                  <a:cubicBezTo>
                    <a:pt x="148" y="72"/>
                    <a:pt x="148" y="72"/>
                    <a:pt x="148" y="72"/>
                  </a:cubicBezTo>
                  <a:cubicBezTo>
                    <a:pt x="147" y="73"/>
                    <a:pt x="147" y="73"/>
                    <a:pt x="147" y="73"/>
                  </a:cubicBezTo>
                  <a:lnTo>
                    <a:pt x="146" y="72"/>
                  </a:lnTo>
                  <a:close/>
                  <a:moveTo>
                    <a:pt x="149" y="126"/>
                  </a:moveTo>
                  <a:cubicBezTo>
                    <a:pt x="149" y="194"/>
                    <a:pt x="149" y="194"/>
                    <a:pt x="149" y="194"/>
                  </a:cubicBezTo>
                  <a:cubicBezTo>
                    <a:pt x="147" y="195"/>
                    <a:pt x="145" y="195"/>
                    <a:pt x="143" y="195"/>
                  </a:cubicBezTo>
                  <a:cubicBezTo>
                    <a:pt x="143" y="178"/>
                    <a:pt x="143" y="178"/>
                    <a:pt x="143" y="178"/>
                  </a:cubicBezTo>
                  <a:cubicBezTo>
                    <a:pt x="143" y="178"/>
                    <a:pt x="143" y="178"/>
                    <a:pt x="143" y="178"/>
                  </a:cubicBezTo>
                  <a:cubicBezTo>
                    <a:pt x="143" y="159"/>
                    <a:pt x="143" y="159"/>
                    <a:pt x="143" y="159"/>
                  </a:cubicBezTo>
                  <a:cubicBezTo>
                    <a:pt x="143" y="159"/>
                    <a:pt x="143" y="159"/>
                    <a:pt x="143" y="159"/>
                  </a:cubicBezTo>
                  <a:cubicBezTo>
                    <a:pt x="143" y="126"/>
                    <a:pt x="143" y="126"/>
                    <a:pt x="143" y="126"/>
                  </a:cubicBezTo>
                  <a:lnTo>
                    <a:pt x="149" y="126"/>
                  </a:lnTo>
                  <a:close/>
                  <a:moveTo>
                    <a:pt x="100" y="254"/>
                  </a:moveTo>
                  <a:cubicBezTo>
                    <a:pt x="100" y="256"/>
                    <a:pt x="100" y="257"/>
                    <a:pt x="100" y="258"/>
                  </a:cubicBezTo>
                  <a:cubicBezTo>
                    <a:pt x="99" y="259"/>
                    <a:pt x="98" y="262"/>
                    <a:pt x="97" y="264"/>
                  </a:cubicBezTo>
                  <a:cubicBezTo>
                    <a:pt x="96" y="264"/>
                    <a:pt x="96" y="264"/>
                    <a:pt x="96" y="264"/>
                  </a:cubicBezTo>
                  <a:cubicBezTo>
                    <a:pt x="96" y="239"/>
                    <a:pt x="96" y="239"/>
                    <a:pt x="96" y="239"/>
                  </a:cubicBezTo>
                  <a:cubicBezTo>
                    <a:pt x="98" y="240"/>
                    <a:pt x="99" y="249"/>
                    <a:pt x="100" y="254"/>
                  </a:cubicBezTo>
                  <a:moveTo>
                    <a:pt x="96" y="237"/>
                  </a:moveTo>
                  <a:cubicBezTo>
                    <a:pt x="96" y="212"/>
                    <a:pt x="96" y="212"/>
                    <a:pt x="96" y="212"/>
                  </a:cubicBezTo>
                  <a:cubicBezTo>
                    <a:pt x="102" y="212"/>
                    <a:pt x="102" y="212"/>
                    <a:pt x="102" y="212"/>
                  </a:cubicBezTo>
                  <a:cubicBezTo>
                    <a:pt x="102" y="238"/>
                    <a:pt x="102" y="238"/>
                    <a:pt x="102" y="238"/>
                  </a:cubicBezTo>
                  <a:cubicBezTo>
                    <a:pt x="102" y="237"/>
                    <a:pt x="102" y="237"/>
                    <a:pt x="102" y="237"/>
                  </a:cubicBezTo>
                  <a:cubicBezTo>
                    <a:pt x="100" y="237"/>
                    <a:pt x="100" y="237"/>
                    <a:pt x="100" y="237"/>
                  </a:cubicBezTo>
                  <a:cubicBezTo>
                    <a:pt x="99" y="237"/>
                    <a:pt x="99" y="237"/>
                    <a:pt x="99" y="237"/>
                  </a:cubicBezTo>
                  <a:cubicBezTo>
                    <a:pt x="98" y="237"/>
                    <a:pt x="98" y="237"/>
                    <a:pt x="98" y="237"/>
                  </a:cubicBezTo>
                  <a:cubicBezTo>
                    <a:pt x="97" y="237"/>
                    <a:pt x="97" y="237"/>
                    <a:pt x="97" y="237"/>
                  </a:cubicBezTo>
                  <a:lnTo>
                    <a:pt x="96" y="237"/>
                  </a:lnTo>
                  <a:close/>
                  <a:moveTo>
                    <a:pt x="99" y="239"/>
                  </a:moveTo>
                  <a:cubicBezTo>
                    <a:pt x="100" y="239"/>
                    <a:pt x="100" y="239"/>
                    <a:pt x="100" y="239"/>
                  </a:cubicBezTo>
                  <a:cubicBezTo>
                    <a:pt x="100" y="239"/>
                    <a:pt x="100" y="239"/>
                    <a:pt x="100" y="239"/>
                  </a:cubicBezTo>
                  <a:cubicBezTo>
                    <a:pt x="100" y="239"/>
                    <a:pt x="100" y="239"/>
                    <a:pt x="100" y="239"/>
                  </a:cubicBezTo>
                  <a:cubicBezTo>
                    <a:pt x="101" y="240"/>
                    <a:pt x="101" y="240"/>
                    <a:pt x="101" y="240"/>
                  </a:cubicBezTo>
                  <a:cubicBezTo>
                    <a:pt x="101" y="241"/>
                    <a:pt x="101" y="241"/>
                    <a:pt x="101" y="241"/>
                  </a:cubicBezTo>
                  <a:cubicBezTo>
                    <a:pt x="102" y="241"/>
                    <a:pt x="102" y="241"/>
                    <a:pt x="102" y="241"/>
                  </a:cubicBezTo>
                  <a:cubicBezTo>
                    <a:pt x="103" y="241"/>
                    <a:pt x="103" y="241"/>
                    <a:pt x="103" y="241"/>
                  </a:cubicBezTo>
                  <a:cubicBezTo>
                    <a:pt x="103" y="241"/>
                    <a:pt x="103" y="241"/>
                    <a:pt x="103" y="241"/>
                  </a:cubicBezTo>
                  <a:cubicBezTo>
                    <a:pt x="103" y="241"/>
                    <a:pt x="103" y="241"/>
                    <a:pt x="103" y="241"/>
                  </a:cubicBezTo>
                  <a:cubicBezTo>
                    <a:pt x="103" y="240"/>
                    <a:pt x="103" y="240"/>
                    <a:pt x="103" y="240"/>
                  </a:cubicBezTo>
                  <a:cubicBezTo>
                    <a:pt x="103" y="240"/>
                    <a:pt x="103" y="240"/>
                    <a:pt x="103" y="240"/>
                  </a:cubicBezTo>
                  <a:cubicBezTo>
                    <a:pt x="104" y="240"/>
                    <a:pt x="104" y="240"/>
                    <a:pt x="104" y="240"/>
                  </a:cubicBezTo>
                  <a:cubicBezTo>
                    <a:pt x="104" y="240"/>
                    <a:pt x="104" y="240"/>
                    <a:pt x="104" y="240"/>
                  </a:cubicBezTo>
                  <a:cubicBezTo>
                    <a:pt x="104" y="240"/>
                    <a:pt x="104" y="240"/>
                    <a:pt x="104" y="240"/>
                  </a:cubicBezTo>
                  <a:cubicBezTo>
                    <a:pt x="104" y="240"/>
                    <a:pt x="104" y="240"/>
                    <a:pt x="104" y="240"/>
                  </a:cubicBezTo>
                  <a:cubicBezTo>
                    <a:pt x="104" y="240"/>
                    <a:pt x="104" y="240"/>
                    <a:pt x="104" y="240"/>
                  </a:cubicBezTo>
                  <a:cubicBezTo>
                    <a:pt x="105" y="241"/>
                    <a:pt x="105" y="241"/>
                    <a:pt x="105" y="241"/>
                  </a:cubicBezTo>
                  <a:cubicBezTo>
                    <a:pt x="106" y="243"/>
                    <a:pt x="106" y="243"/>
                    <a:pt x="106" y="243"/>
                  </a:cubicBezTo>
                  <a:cubicBezTo>
                    <a:pt x="106" y="244"/>
                    <a:pt x="106" y="244"/>
                    <a:pt x="106" y="244"/>
                  </a:cubicBezTo>
                  <a:cubicBezTo>
                    <a:pt x="106" y="244"/>
                    <a:pt x="106" y="244"/>
                    <a:pt x="106" y="244"/>
                  </a:cubicBezTo>
                  <a:cubicBezTo>
                    <a:pt x="105" y="246"/>
                    <a:pt x="105" y="246"/>
                    <a:pt x="105" y="246"/>
                  </a:cubicBezTo>
                  <a:cubicBezTo>
                    <a:pt x="105" y="246"/>
                    <a:pt x="105" y="246"/>
                    <a:pt x="105" y="246"/>
                  </a:cubicBezTo>
                  <a:cubicBezTo>
                    <a:pt x="104" y="245"/>
                    <a:pt x="104" y="245"/>
                    <a:pt x="104" y="245"/>
                  </a:cubicBezTo>
                  <a:cubicBezTo>
                    <a:pt x="102" y="245"/>
                    <a:pt x="102" y="245"/>
                    <a:pt x="102" y="245"/>
                  </a:cubicBezTo>
                  <a:cubicBezTo>
                    <a:pt x="102" y="246"/>
                    <a:pt x="102" y="246"/>
                    <a:pt x="102" y="246"/>
                  </a:cubicBezTo>
                  <a:cubicBezTo>
                    <a:pt x="102" y="247"/>
                    <a:pt x="102" y="248"/>
                    <a:pt x="103" y="249"/>
                  </a:cubicBezTo>
                  <a:cubicBezTo>
                    <a:pt x="103" y="250"/>
                    <a:pt x="104" y="250"/>
                    <a:pt x="105" y="251"/>
                  </a:cubicBezTo>
                  <a:cubicBezTo>
                    <a:pt x="106" y="251"/>
                    <a:pt x="106" y="251"/>
                    <a:pt x="106" y="251"/>
                  </a:cubicBezTo>
                  <a:cubicBezTo>
                    <a:pt x="102" y="251"/>
                    <a:pt x="102" y="251"/>
                    <a:pt x="102" y="251"/>
                  </a:cubicBezTo>
                  <a:cubicBezTo>
                    <a:pt x="101" y="247"/>
                    <a:pt x="100" y="242"/>
                    <a:pt x="99" y="239"/>
                  </a:cubicBezTo>
                  <a:moveTo>
                    <a:pt x="103" y="239"/>
                  </a:moveTo>
                  <a:cubicBezTo>
                    <a:pt x="103" y="239"/>
                    <a:pt x="103" y="239"/>
                    <a:pt x="103" y="239"/>
                  </a:cubicBezTo>
                  <a:cubicBezTo>
                    <a:pt x="103" y="239"/>
                    <a:pt x="103" y="239"/>
                    <a:pt x="103" y="239"/>
                  </a:cubicBezTo>
                  <a:close/>
                  <a:moveTo>
                    <a:pt x="104" y="240"/>
                  </a:moveTo>
                  <a:cubicBezTo>
                    <a:pt x="104" y="240"/>
                    <a:pt x="104" y="240"/>
                    <a:pt x="104" y="240"/>
                  </a:cubicBezTo>
                  <a:cubicBezTo>
                    <a:pt x="104" y="240"/>
                    <a:pt x="104" y="240"/>
                    <a:pt x="104" y="240"/>
                  </a:cubicBezTo>
                  <a:close/>
                  <a:moveTo>
                    <a:pt x="115" y="240"/>
                  </a:moveTo>
                  <a:cubicBezTo>
                    <a:pt x="116" y="240"/>
                    <a:pt x="116" y="240"/>
                    <a:pt x="116" y="240"/>
                  </a:cubicBezTo>
                  <a:cubicBezTo>
                    <a:pt x="116" y="239"/>
                    <a:pt x="116" y="239"/>
                    <a:pt x="116" y="239"/>
                  </a:cubicBezTo>
                  <a:cubicBezTo>
                    <a:pt x="115" y="237"/>
                    <a:pt x="115" y="237"/>
                    <a:pt x="115" y="237"/>
                  </a:cubicBezTo>
                  <a:cubicBezTo>
                    <a:pt x="116" y="235"/>
                    <a:pt x="116" y="235"/>
                    <a:pt x="116" y="235"/>
                  </a:cubicBezTo>
                  <a:cubicBezTo>
                    <a:pt x="118" y="234"/>
                    <a:pt x="118" y="234"/>
                    <a:pt x="118" y="234"/>
                  </a:cubicBezTo>
                  <a:cubicBezTo>
                    <a:pt x="118" y="234"/>
                    <a:pt x="118" y="234"/>
                    <a:pt x="118" y="234"/>
                  </a:cubicBezTo>
                  <a:cubicBezTo>
                    <a:pt x="119" y="234"/>
                    <a:pt x="119" y="234"/>
                    <a:pt x="119" y="234"/>
                  </a:cubicBezTo>
                  <a:cubicBezTo>
                    <a:pt x="120" y="234"/>
                    <a:pt x="120" y="234"/>
                    <a:pt x="120" y="234"/>
                  </a:cubicBezTo>
                  <a:cubicBezTo>
                    <a:pt x="122" y="235"/>
                    <a:pt x="122" y="235"/>
                    <a:pt x="122" y="235"/>
                  </a:cubicBezTo>
                  <a:cubicBezTo>
                    <a:pt x="122" y="237"/>
                    <a:pt x="122" y="237"/>
                    <a:pt x="122" y="237"/>
                  </a:cubicBezTo>
                  <a:cubicBezTo>
                    <a:pt x="121" y="239"/>
                    <a:pt x="121" y="239"/>
                    <a:pt x="121" y="239"/>
                  </a:cubicBezTo>
                  <a:cubicBezTo>
                    <a:pt x="121" y="240"/>
                    <a:pt x="121" y="240"/>
                    <a:pt x="121" y="240"/>
                  </a:cubicBezTo>
                  <a:cubicBezTo>
                    <a:pt x="123" y="240"/>
                    <a:pt x="123" y="240"/>
                    <a:pt x="123" y="240"/>
                  </a:cubicBezTo>
                  <a:cubicBezTo>
                    <a:pt x="122" y="240"/>
                    <a:pt x="122" y="240"/>
                    <a:pt x="122" y="240"/>
                  </a:cubicBezTo>
                  <a:cubicBezTo>
                    <a:pt x="123" y="240"/>
                    <a:pt x="123" y="240"/>
                    <a:pt x="123" y="240"/>
                  </a:cubicBezTo>
                  <a:cubicBezTo>
                    <a:pt x="123" y="240"/>
                    <a:pt x="123" y="240"/>
                    <a:pt x="123" y="240"/>
                  </a:cubicBezTo>
                  <a:cubicBezTo>
                    <a:pt x="124" y="239"/>
                    <a:pt x="124" y="239"/>
                    <a:pt x="124" y="239"/>
                  </a:cubicBezTo>
                  <a:cubicBezTo>
                    <a:pt x="126" y="240"/>
                    <a:pt x="126" y="240"/>
                    <a:pt x="126" y="240"/>
                  </a:cubicBezTo>
                  <a:cubicBezTo>
                    <a:pt x="126" y="241"/>
                    <a:pt x="126" y="241"/>
                    <a:pt x="126" y="241"/>
                  </a:cubicBezTo>
                  <a:cubicBezTo>
                    <a:pt x="126" y="241"/>
                    <a:pt x="126" y="241"/>
                    <a:pt x="126" y="241"/>
                  </a:cubicBezTo>
                  <a:cubicBezTo>
                    <a:pt x="127" y="243"/>
                    <a:pt x="127" y="243"/>
                    <a:pt x="127" y="243"/>
                  </a:cubicBezTo>
                  <a:cubicBezTo>
                    <a:pt x="126" y="244"/>
                    <a:pt x="126" y="244"/>
                    <a:pt x="126" y="244"/>
                  </a:cubicBezTo>
                  <a:cubicBezTo>
                    <a:pt x="126" y="244"/>
                    <a:pt x="126" y="244"/>
                    <a:pt x="126" y="244"/>
                  </a:cubicBezTo>
                  <a:cubicBezTo>
                    <a:pt x="126" y="244"/>
                    <a:pt x="126" y="244"/>
                    <a:pt x="126" y="244"/>
                  </a:cubicBezTo>
                  <a:cubicBezTo>
                    <a:pt x="126" y="246"/>
                    <a:pt x="126" y="246"/>
                    <a:pt x="126" y="246"/>
                  </a:cubicBezTo>
                  <a:cubicBezTo>
                    <a:pt x="124" y="246"/>
                    <a:pt x="124" y="246"/>
                    <a:pt x="124" y="246"/>
                  </a:cubicBezTo>
                  <a:cubicBezTo>
                    <a:pt x="122" y="245"/>
                    <a:pt x="122" y="245"/>
                    <a:pt x="122" y="245"/>
                  </a:cubicBezTo>
                  <a:cubicBezTo>
                    <a:pt x="121" y="245"/>
                    <a:pt x="121" y="245"/>
                    <a:pt x="121" y="245"/>
                  </a:cubicBezTo>
                  <a:cubicBezTo>
                    <a:pt x="121" y="246"/>
                    <a:pt x="121" y="246"/>
                    <a:pt x="121" y="246"/>
                  </a:cubicBezTo>
                  <a:cubicBezTo>
                    <a:pt x="122" y="249"/>
                    <a:pt x="123" y="250"/>
                    <a:pt x="124" y="251"/>
                  </a:cubicBezTo>
                  <a:cubicBezTo>
                    <a:pt x="124" y="251"/>
                    <a:pt x="125" y="251"/>
                    <a:pt x="125" y="251"/>
                  </a:cubicBezTo>
                  <a:cubicBezTo>
                    <a:pt x="113" y="251"/>
                    <a:pt x="113" y="251"/>
                    <a:pt x="113" y="251"/>
                  </a:cubicBezTo>
                  <a:cubicBezTo>
                    <a:pt x="113" y="251"/>
                    <a:pt x="113" y="251"/>
                    <a:pt x="114" y="251"/>
                  </a:cubicBezTo>
                  <a:cubicBezTo>
                    <a:pt x="115" y="250"/>
                    <a:pt x="116" y="249"/>
                    <a:pt x="117" y="246"/>
                  </a:cubicBezTo>
                  <a:cubicBezTo>
                    <a:pt x="116" y="245"/>
                    <a:pt x="116" y="245"/>
                    <a:pt x="116" y="245"/>
                  </a:cubicBezTo>
                  <a:cubicBezTo>
                    <a:pt x="115" y="245"/>
                    <a:pt x="115" y="245"/>
                    <a:pt x="115" y="245"/>
                  </a:cubicBezTo>
                  <a:cubicBezTo>
                    <a:pt x="113" y="246"/>
                    <a:pt x="113" y="246"/>
                    <a:pt x="113" y="246"/>
                  </a:cubicBezTo>
                  <a:cubicBezTo>
                    <a:pt x="112" y="246"/>
                    <a:pt x="112" y="246"/>
                    <a:pt x="112" y="246"/>
                  </a:cubicBezTo>
                  <a:cubicBezTo>
                    <a:pt x="111" y="244"/>
                    <a:pt x="111" y="244"/>
                    <a:pt x="111" y="244"/>
                  </a:cubicBezTo>
                  <a:cubicBezTo>
                    <a:pt x="110" y="243"/>
                    <a:pt x="110" y="243"/>
                    <a:pt x="110" y="243"/>
                  </a:cubicBezTo>
                  <a:cubicBezTo>
                    <a:pt x="111" y="241"/>
                    <a:pt x="111" y="241"/>
                    <a:pt x="111" y="241"/>
                  </a:cubicBezTo>
                  <a:cubicBezTo>
                    <a:pt x="111" y="241"/>
                    <a:pt x="111" y="241"/>
                    <a:pt x="111" y="241"/>
                  </a:cubicBezTo>
                  <a:cubicBezTo>
                    <a:pt x="112" y="240"/>
                    <a:pt x="112" y="240"/>
                    <a:pt x="112" y="240"/>
                  </a:cubicBezTo>
                  <a:cubicBezTo>
                    <a:pt x="113" y="239"/>
                    <a:pt x="113" y="239"/>
                    <a:pt x="113" y="239"/>
                  </a:cubicBezTo>
                  <a:cubicBezTo>
                    <a:pt x="115" y="240"/>
                    <a:pt x="115" y="240"/>
                    <a:pt x="115" y="240"/>
                  </a:cubicBezTo>
                  <a:cubicBezTo>
                    <a:pt x="115" y="240"/>
                    <a:pt x="115" y="240"/>
                    <a:pt x="115" y="240"/>
                  </a:cubicBezTo>
                  <a:cubicBezTo>
                    <a:pt x="115" y="240"/>
                    <a:pt x="115" y="240"/>
                    <a:pt x="115" y="240"/>
                  </a:cubicBezTo>
                  <a:cubicBezTo>
                    <a:pt x="115" y="240"/>
                    <a:pt x="115" y="240"/>
                    <a:pt x="115" y="240"/>
                  </a:cubicBezTo>
                  <a:close/>
                  <a:moveTo>
                    <a:pt x="129" y="242"/>
                  </a:moveTo>
                  <a:cubicBezTo>
                    <a:pt x="128" y="240"/>
                    <a:pt x="128" y="240"/>
                    <a:pt x="128" y="240"/>
                  </a:cubicBezTo>
                  <a:cubicBezTo>
                    <a:pt x="127" y="239"/>
                    <a:pt x="127" y="239"/>
                    <a:pt x="127" y="239"/>
                  </a:cubicBezTo>
                  <a:cubicBezTo>
                    <a:pt x="127" y="238"/>
                    <a:pt x="127" y="238"/>
                    <a:pt x="127" y="238"/>
                  </a:cubicBezTo>
                  <a:cubicBezTo>
                    <a:pt x="127" y="212"/>
                    <a:pt x="127" y="212"/>
                    <a:pt x="127" y="212"/>
                  </a:cubicBezTo>
                  <a:cubicBezTo>
                    <a:pt x="133" y="212"/>
                    <a:pt x="133" y="212"/>
                    <a:pt x="133" y="212"/>
                  </a:cubicBezTo>
                  <a:cubicBezTo>
                    <a:pt x="133" y="238"/>
                    <a:pt x="133" y="238"/>
                    <a:pt x="133" y="238"/>
                  </a:cubicBezTo>
                  <a:cubicBezTo>
                    <a:pt x="132" y="238"/>
                    <a:pt x="132" y="238"/>
                    <a:pt x="132" y="238"/>
                  </a:cubicBezTo>
                  <a:cubicBezTo>
                    <a:pt x="132" y="239"/>
                    <a:pt x="132" y="239"/>
                    <a:pt x="132" y="239"/>
                  </a:cubicBezTo>
                  <a:cubicBezTo>
                    <a:pt x="131" y="239"/>
                    <a:pt x="131" y="240"/>
                    <a:pt x="131" y="241"/>
                  </a:cubicBezTo>
                  <a:cubicBezTo>
                    <a:pt x="130" y="242"/>
                    <a:pt x="130" y="242"/>
                    <a:pt x="130" y="242"/>
                  </a:cubicBezTo>
                  <a:cubicBezTo>
                    <a:pt x="129" y="243"/>
                    <a:pt x="129" y="243"/>
                    <a:pt x="129" y="243"/>
                  </a:cubicBezTo>
                  <a:cubicBezTo>
                    <a:pt x="130" y="245"/>
                    <a:pt x="130" y="245"/>
                    <a:pt x="130" y="245"/>
                  </a:cubicBezTo>
                  <a:cubicBezTo>
                    <a:pt x="130" y="246"/>
                    <a:pt x="130" y="247"/>
                    <a:pt x="131" y="248"/>
                  </a:cubicBezTo>
                  <a:cubicBezTo>
                    <a:pt x="131" y="248"/>
                    <a:pt x="132" y="248"/>
                    <a:pt x="132" y="248"/>
                  </a:cubicBezTo>
                  <a:cubicBezTo>
                    <a:pt x="132" y="249"/>
                    <a:pt x="132" y="249"/>
                    <a:pt x="132" y="249"/>
                  </a:cubicBezTo>
                  <a:cubicBezTo>
                    <a:pt x="130" y="248"/>
                    <a:pt x="130" y="248"/>
                    <a:pt x="130" y="248"/>
                  </a:cubicBezTo>
                  <a:cubicBezTo>
                    <a:pt x="129" y="248"/>
                    <a:pt x="129" y="248"/>
                    <a:pt x="129" y="248"/>
                  </a:cubicBezTo>
                  <a:cubicBezTo>
                    <a:pt x="128" y="248"/>
                    <a:pt x="128" y="248"/>
                    <a:pt x="128" y="248"/>
                  </a:cubicBezTo>
                  <a:cubicBezTo>
                    <a:pt x="127" y="248"/>
                    <a:pt x="127" y="248"/>
                    <a:pt x="127" y="248"/>
                  </a:cubicBezTo>
                  <a:cubicBezTo>
                    <a:pt x="127" y="247"/>
                    <a:pt x="127" y="247"/>
                    <a:pt x="127" y="247"/>
                  </a:cubicBezTo>
                  <a:cubicBezTo>
                    <a:pt x="127" y="247"/>
                    <a:pt x="127" y="247"/>
                    <a:pt x="127" y="247"/>
                  </a:cubicBezTo>
                  <a:cubicBezTo>
                    <a:pt x="128" y="245"/>
                    <a:pt x="128" y="245"/>
                    <a:pt x="128" y="245"/>
                  </a:cubicBezTo>
                  <a:cubicBezTo>
                    <a:pt x="129" y="243"/>
                    <a:pt x="129" y="243"/>
                    <a:pt x="129" y="243"/>
                  </a:cubicBezTo>
                  <a:lnTo>
                    <a:pt x="129" y="242"/>
                  </a:lnTo>
                  <a:close/>
                  <a:moveTo>
                    <a:pt x="128" y="250"/>
                  </a:moveTo>
                  <a:cubicBezTo>
                    <a:pt x="129" y="251"/>
                    <a:pt x="129" y="251"/>
                    <a:pt x="129" y="251"/>
                  </a:cubicBezTo>
                  <a:cubicBezTo>
                    <a:pt x="130" y="251"/>
                    <a:pt x="130" y="251"/>
                    <a:pt x="131" y="251"/>
                  </a:cubicBezTo>
                  <a:cubicBezTo>
                    <a:pt x="126" y="251"/>
                    <a:pt x="126" y="251"/>
                    <a:pt x="126" y="251"/>
                  </a:cubicBezTo>
                  <a:cubicBezTo>
                    <a:pt x="127" y="251"/>
                    <a:pt x="128" y="250"/>
                    <a:pt x="128" y="250"/>
                  </a:cubicBezTo>
                  <a:moveTo>
                    <a:pt x="125" y="248"/>
                  </a:moveTo>
                  <a:cubicBezTo>
                    <a:pt x="125" y="249"/>
                    <a:pt x="125" y="249"/>
                    <a:pt x="125" y="249"/>
                  </a:cubicBezTo>
                  <a:cubicBezTo>
                    <a:pt x="125" y="249"/>
                    <a:pt x="125" y="249"/>
                    <a:pt x="125" y="249"/>
                  </a:cubicBezTo>
                  <a:cubicBezTo>
                    <a:pt x="125" y="248"/>
                    <a:pt x="125" y="248"/>
                    <a:pt x="125" y="248"/>
                  </a:cubicBezTo>
                  <a:close/>
                  <a:moveTo>
                    <a:pt x="113" y="249"/>
                  </a:moveTo>
                  <a:cubicBezTo>
                    <a:pt x="113" y="248"/>
                    <a:pt x="113" y="248"/>
                    <a:pt x="113" y="248"/>
                  </a:cubicBezTo>
                  <a:cubicBezTo>
                    <a:pt x="113" y="248"/>
                    <a:pt x="113" y="248"/>
                    <a:pt x="113" y="248"/>
                  </a:cubicBezTo>
                  <a:lnTo>
                    <a:pt x="113" y="249"/>
                  </a:lnTo>
                  <a:close/>
                  <a:moveTo>
                    <a:pt x="111" y="251"/>
                  </a:moveTo>
                  <a:cubicBezTo>
                    <a:pt x="107" y="251"/>
                    <a:pt x="107" y="251"/>
                    <a:pt x="107" y="251"/>
                  </a:cubicBezTo>
                  <a:cubicBezTo>
                    <a:pt x="107" y="251"/>
                    <a:pt x="108" y="251"/>
                    <a:pt x="108" y="251"/>
                  </a:cubicBezTo>
                  <a:cubicBezTo>
                    <a:pt x="109" y="250"/>
                    <a:pt x="109" y="250"/>
                    <a:pt x="109" y="250"/>
                  </a:cubicBezTo>
                  <a:cubicBezTo>
                    <a:pt x="110" y="250"/>
                    <a:pt x="111" y="251"/>
                    <a:pt x="111" y="251"/>
                  </a:cubicBezTo>
                  <a:moveTo>
                    <a:pt x="111" y="238"/>
                  </a:moveTo>
                  <a:cubicBezTo>
                    <a:pt x="110" y="239"/>
                    <a:pt x="110" y="239"/>
                    <a:pt x="110" y="239"/>
                  </a:cubicBezTo>
                  <a:cubicBezTo>
                    <a:pt x="109" y="240"/>
                    <a:pt x="109" y="240"/>
                    <a:pt x="109" y="240"/>
                  </a:cubicBezTo>
                  <a:cubicBezTo>
                    <a:pt x="108" y="242"/>
                    <a:pt x="108" y="242"/>
                    <a:pt x="108" y="242"/>
                  </a:cubicBezTo>
                  <a:cubicBezTo>
                    <a:pt x="108" y="243"/>
                    <a:pt x="108" y="243"/>
                    <a:pt x="108" y="243"/>
                  </a:cubicBezTo>
                  <a:cubicBezTo>
                    <a:pt x="109" y="245"/>
                    <a:pt x="109" y="245"/>
                    <a:pt x="109" y="245"/>
                  </a:cubicBezTo>
                  <a:cubicBezTo>
                    <a:pt x="110" y="247"/>
                    <a:pt x="110" y="247"/>
                    <a:pt x="110" y="247"/>
                  </a:cubicBezTo>
                  <a:cubicBezTo>
                    <a:pt x="111" y="247"/>
                    <a:pt x="111" y="247"/>
                    <a:pt x="111" y="247"/>
                  </a:cubicBezTo>
                  <a:cubicBezTo>
                    <a:pt x="111" y="248"/>
                    <a:pt x="111" y="248"/>
                    <a:pt x="111" y="248"/>
                  </a:cubicBezTo>
                  <a:cubicBezTo>
                    <a:pt x="110" y="248"/>
                    <a:pt x="110" y="248"/>
                    <a:pt x="110" y="248"/>
                  </a:cubicBezTo>
                  <a:cubicBezTo>
                    <a:pt x="109" y="248"/>
                    <a:pt x="109" y="248"/>
                    <a:pt x="109" y="248"/>
                  </a:cubicBezTo>
                  <a:cubicBezTo>
                    <a:pt x="107" y="248"/>
                    <a:pt x="107" y="248"/>
                    <a:pt x="107" y="248"/>
                  </a:cubicBezTo>
                  <a:cubicBezTo>
                    <a:pt x="106" y="249"/>
                    <a:pt x="106" y="249"/>
                    <a:pt x="106" y="249"/>
                  </a:cubicBezTo>
                  <a:cubicBezTo>
                    <a:pt x="106" y="248"/>
                    <a:pt x="106" y="248"/>
                    <a:pt x="106" y="248"/>
                  </a:cubicBezTo>
                  <a:cubicBezTo>
                    <a:pt x="106" y="248"/>
                    <a:pt x="106" y="248"/>
                    <a:pt x="107" y="248"/>
                  </a:cubicBezTo>
                  <a:cubicBezTo>
                    <a:pt x="108" y="247"/>
                    <a:pt x="108" y="246"/>
                    <a:pt x="108" y="245"/>
                  </a:cubicBezTo>
                  <a:cubicBezTo>
                    <a:pt x="108" y="243"/>
                    <a:pt x="108" y="243"/>
                    <a:pt x="108" y="243"/>
                  </a:cubicBezTo>
                  <a:cubicBezTo>
                    <a:pt x="108" y="242"/>
                    <a:pt x="108" y="242"/>
                    <a:pt x="108" y="242"/>
                  </a:cubicBezTo>
                  <a:cubicBezTo>
                    <a:pt x="107" y="241"/>
                    <a:pt x="107" y="241"/>
                    <a:pt x="107" y="241"/>
                  </a:cubicBezTo>
                  <a:cubicBezTo>
                    <a:pt x="107" y="240"/>
                    <a:pt x="106" y="239"/>
                    <a:pt x="105" y="239"/>
                  </a:cubicBezTo>
                  <a:cubicBezTo>
                    <a:pt x="105" y="238"/>
                    <a:pt x="105" y="238"/>
                    <a:pt x="105" y="238"/>
                  </a:cubicBezTo>
                  <a:cubicBezTo>
                    <a:pt x="105" y="238"/>
                    <a:pt x="105" y="238"/>
                    <a:pt x="105" y="238"/>
                  </a:cubicBezTo>
                  <a:cubicBezTo>
                    <a:pt x="105" y="238"/>
                    <a:pt x="105" y="238"/>
                    <a:pt x="105" y="238"/>
                  </a:cubicBezTo>
                  <a:cubicBezTo>
                    <a:pt x="104" y="238"/>
                    <a:pt x="104" y="238"/>
                    <a:pt x="104" y="238"/>
                  </a:cubicBezTo>
                  <a:cubicBezTo>
                    <a:pt x="104" y="212"/>
                    <a:pt x="104" y="212"/>
                    <a:pt x="104" y="212"/>
                  </a:cubicBezTo>
                  <a:cubicBezTo>
                    <a:pt x="111" y="212"/>
                    <a:pt x="111" y="212"/>
                    <a:pt x="111" y="212"/>
                  </a:cubicBezTo>
                  <a:lnTo>
                    <a:pt x="111" y="238"/>
                  </a:lnTo>
                  <a:close/>
                  <a:moveTo>
                    <a:pt x="103" y="247"/>
                  </a:moveTo>
                  <a:cubicBezTo>
                    <a:pt x="103" y="247"/>
                    <a:pt x="103" y="247"/>
                    <a:pt x="103" y="247"/>
                  </a:cubicBezTo>
                  <a:cubicBezTo>
                    <a:pt x="103" y="247"/>
                    <a:pt x="103" y="247"/>
                    <a:pt x="103" y="247"/>
                  </a:cubicBezTo>
                  <a:close/>
                  <a:moveTo>
                    <a:pt x="136" y="253"/>
                  </a:moveTo>
                  <a:cubicBezTo>
                    <a:pt x="136" y="254"/>
                    <a:pt x="136" y="254"/>
                    <a:pt x="136" y="254"/>
                  </a:cubicBezTo>
                  <a:cubicBezTo>
                    <a:pt x="136" y="254"/>
                    <a:pt x="136" y="254"/>
                    <a:pt x="136" y="254"/>
                  </a:cubicBezTo>
                  <a:cubicBezTo>
                    <a:pt x="136" y="254"/>
                    <a:pt x="136" y="254"/>
                    <a:pt x="136" y="254"/>
                  </a:cubicBezTo>
                  <a:cubicBezTo>
                    <a:pt x="135" y="255"/>
                    <a:pt x="135" y="256"/>
                    <a:pt x="135" y="257"/>
                  </a:cubicBezTo>
                  <a:cubicBezTo>
                    <a:pt x="102" y="257"/>
                    <a:pt x="102" y="257"/>
                    <a:pt x="102" y="257"/>
                  </a:cubicBezTo>
                  <a:cubicBezTo>
                    <a:pt x="102" y="256"/>
                    <a:pt x="102" y="255"/>
                    <a:pt x="102" y="254"/>
                  </a:cubicBezTo>
                  <a:cubicBezTo>
                    <a:pt x="102" y="253"/>
                    <a:pt x="102" y="253"/>
                    <a:pt x="102" y="253"/>
                  </a:cubicBezTo>
                  <a:cubicBezTo>
                    <a:pt x="102" y="253"/>
                    <a:pt x="102" y="253"/>
                    <a:pt x="102" y="253"/>
                  </a:cubicBezTo>
                  <a:lnTo>
                    <a:pt x="136" y="253"/>
                  </a:lnTo>
                  <a:close/>
                  <a:moveTo>
                    <a:pt x="131" y="251"/>
                  </a:moveTo>
                  <a:cubicBezTo>
                    <a:pt x="132" y="251"/>
                    <a:pt x="132" y="251"/>
                    <a:pt x="132" y="251"/>
                  </a:cubicBezTo>
                  <a:cubicBezTo>
                    <a:pt x="133" y="250"/>
                    <a:pt x="134" y="250"/>
                    <a:pt x="135" y="249"/>
                  </a:cubicBezTo>
                  <a:cubicBezTo>
                    <a:pt x="135" y="248"/>
                    <a:pt x="135" y="247"/>
                    <a:pt x="136" y="246"/>
                  </a:cubicBezTo>
                  <a:cubicBezTo>
                    <a:pt x="135" y="245"/>
                    <a:pt x="135" y="245"/>
                    <a:pt x="135" y="245"/>
                  </a:cubicBezTo>
                  <a:cubicBezTo>
                    <a:pt x="134" y="245"/>
                    <a:pt x="134" y="245"/>
                    <a:pt x="134" y="245"/>
                  </a:cubicBezTo>
                  <a:cubicBezTo>
                    <a:pt x="133" y="246"/>
                    <a:pt x="133" y="246"/>
                    <a:pt x="133" y="246"/>
                  </a:cubicBezTo>
                  <a:cubicBezTo>
                    <a:pt x="132" y="246"/>
                    <a:pt x="132" y="246"/>
                    <a:pt x="132" y="246"/>
                  </a:cubicBezTo>
                  <a:cubicBezTo>
                    <a:pt x="132" y="244"/>
                    <a:pt x="132" y="244"/>
                    <a:pt x="132" y="244"/>
                  </a:cubicBezTo>
                  <a:cubicBezTo>
                    <a:pt x="132" y="243"/>
                    <a:pt x="132" y="243"/>
                    <a:pt x="132" y="243"/>
                  </a:cubicBezTo>
                  <a:cubicBezTo>
                    <a:pt x="133" y="241"/>
                    <a:pt x="133" y="241"/>
                    <a:pt x="133" y="241"/>
                  </a:cubicBezTo>
                  <a:cubicBezTo>
                    <a:pt x="133" y="240"/>
                    <a:pt x="133" y="240"/>
                    <a:pt x="133" y="240"/>
                  </a:cubicBezTo>
                  <a:cubicBezTo>
                    <a:pt x="133" y="240"/>
                    <a:pt x="133" y="240"/>
                    <a:pt x="133"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1"/>
                    <a:pt x="134" y="241"/>
                    <a:pt x="134" y="241"/>
                  </a:cubicBezTo>
                  <a:cubicBezTo>
                    <a:pt x="135" y="241"/>
                    <a:pt x="135" y="241"/>
                    <a:pt x="135" y="241"/>
                  </a:cubicBezTo>
                  <a:cubicBezTo>
                    <a:pt x="136" y="241"/>
                    <a:pt x="136" y="241"/>
                    <a:pt x="136" y="241"/>
                  </a:cubicBezTo>
                  <a:cubicBezTo>
                    <a:pt x="137" y="241"/>
                    <a:pt x="137" y="241"/>
                    <a:pt x="137" y="241"/>
                  </a:cubicBezTo>
                  <a:cubicBezTo>
                    <a:pt x="137" y="240"/>
                    <a:pt x="137" y="240"/>
                    <a:pt x="137" y="240"/>
                  </a:cubicBezTo>
                  <a:cubicBezTo>
                    <a:pt x="137" y="239"/>
                    <a:pt x="137" y="239"/>
                    <a:pt x="137" y="239"/>
                  </a:cubicBezTo>
                  <a:cubicBezTo>
                    <a:pt x="138" y="239"/>
                    <a:pt x="138" y="239"/>
                    <a:pt x="138" y="239"/>
                  </a:cubicBezTo>
                  <a:cubicBezTo>
                    <a:pt x="138" y="239"/>
                    <a:pt x="138" y="239"/>
                    <a:pt x="138" y="239"/>
                  </a:cubicBezTo>
                  <a:cubicBezTo>
                    <a:pt x="138" y="239"/>
                    <a:pt x="138" y="239"/>
                    <a:pt x="138" y="239"/>
                  </a:cubicBezTo>
                  <a:cubicBezTo>
                    <a:pt x="137" y="242"/>
                    <a:pt x="136" y="247"/>
                    <a:pt x="136" y="251"/>
                  </a:cubicBezTo>
                  <a:lnTo>
                    <a:pt x="131" y="251"/>
                  </a:lnTo>
                  <a:close/>
                  <a:moveTo>
                    <a:pt x="135" y="239"/>
                  </a:moveTo>
                  <a:cubicBezTo>
                    <a:pt x="135" y="239"/>
                    <a:pt x="135" y="239"/>
                    <a:pt x="135" y="239"/>
                  </a:cubicBezTo>
                  <a:cubicBezTo>
                    <a:pt x="135" y="239"/>
                    <a:pt x="135" y="239"/>
                    <a:pt x="135" y="239"/>
                  </a:cubicBezTo>
                  <a:close/>
                  <a:moveTo>
                    <a:pt x="138" y="254"/>
                  </a:moveTo>
                  <a:cubicBezTo>
                    <a:pt x="138" y="249"/>
                    <a:pt x="139" y="240"/>
                    <a:pt x="141" y="239"/>
                  </a:cubicBezTo>
                  <a:cubicBezTo>
                    <a:pt x="141" y="264"/>
                    <a:pt x="141" y="264"/>
                    <a:pt x="141" y="264"/>
                  </a:cubicBezTo>
                  <a:cubicBezTo>
                    <a:pt x="140" y="264"/>
                    <a:pt x="140" y="264"/>
                    <a:pt x="140" y="264"/>
                  </a:cubicBezTo>
                  <a:cubicBezTo>
                    <a:pt x="140" y="262"/>
                    <a:pt x="139" y="259"/>
                    <a:pt x="137" y="258"/>
                  </a:cubicBezTo>
                  <a:cubicBezTo>
                    <a:pt x="137" y="257"/>
                    <a:pt x="138" y="256"/>
                    <a:pt x="138" y="254"/>
                  </a:cubicBezTo>
                  <a:moveTo>
                    <a:pt x="141" y="237"/>
                  </a:moveTo>
                  <a:cubicBezTo>
                    <a:pt x="139" y="237"/>
                    <a:pt x="139" y="237"/>
                    <a:pt x="139" y="237"/>
                  </a:cubicBezTo>
                  <a:cubicBezTo>
                    <a:pt x="138" y="237"/>
                    <a:pt x="138" y="237"/>
                    <a:pt x="138" y="237"/>
                  </a:cubicBezTo>
                  <a:cubicBezTo>
                    <a:pt x="138" y="237"/>
                    <a:pt x="138" y="237"/>
                    <a:pt x="138" y="237"/>
                  </a:cubicBezTo>
                  <a:cubicBezTo>
                    <a:pt x="136" y="237"/>
                    <a:pt x="136" y="237"/>
                    <a:pt x="136" y="237"/>
                  </a:cubicBezTo>
                  <a:cubicBezTo>
                    <a:pt x="136" y="238"/>
                    <a:pt x="136" y="238"/>
                    <a:pt x="136" y="238"/>
                  </a:cubicBezTo>
                  <a:cubicBezTo>
                    <a:pt x="136" y="212"/>
                    <a:pt x="136" y="212"/>
                    <a:pt x="136" y="212"/>
                  </a:cubicBezTo>
                  <a:cubicBezTo>
                    <a:pt x="141" y="212"/>
                    <a:pt x="141" y="212"/>
                    <a:pt x="141" y="212"/>
                  </a:cubicBezTo>
                  <a:cubicBezTo>
                    <a:pt x="141" y="237"/>
                    <a:pt x="141" y="237"/>
                    <a:pt x="141" y="237"/>
                  </a:cubicBezTo>
                  <a:close/>
                  <a:moveTo>
                    <a:pt x="126" y="209"/>
                  </a:moveTo>
                  <a:cubicBezTo>
                    <a:pt x="125" y="211"/>
                    <a:pt x="125" y="211"/>
                    <a:pt x="125" y="211"/>
                  </a:cubicBezTo>
                  <a:cubicBezTo>
                    <a:pt x="125" y="237"/>
                    <a:pt x="125" y="237"/>
                    <a:pt x="125" y="237"/>
                  </a:cubicBezTo>
                  <a:cubicBezTo>
                    <a:pt x="125" y="237"/>
                    <a:pt x="125" y="237"/>
                    <a:pt x="125" y="237"/>
                  </a:cubicBezTo>
                  <a:cubicBezTo>
                    <a:pt x="124" y="237"/>
                    <a:pt x="124" y="237"/>
                    <a:pt x="124" y="237"/>
                  </a:cubicBezTo>
                  <a:cubicBezTo>
                    <a:pt x="124" y="237"/>
                    <a:pt x="124" y="237"/>
                    <a:pt x="124" y="237"/>
                  </a:cubicBezTo>
                  <a:cubicBezTo>
                    <a:pt x="125" y="236"/>
                    <a:pt x="124" y="235"/>
                    <a:pt x="123" y="234"/>
                  </a:cubicBezTo>
                  <a:cubicBezTo>
                    <a:pt x="122" y="233"/>
                    <a:pt x="121" y="233"/>
                    <a:pt x="121" y="232"/>
                  </a:cubicBezTo>
                  <a:cubicBezTo>
                    <a:pt x="121" y="232"/>
                    <a:pt x="121" y="232"/>
                    <a:pt x="121" y="232"/>
                  </a:cubicBezTo>
                  <a:cubicBezTo>
                    <a:pt x="119" y="232"/>
                    <a:pt x="119" y="232"/>
                    <a:pt x="119" y="232"/>
                  </a:cubicBezTo>
                  <a:cubicBezTo>
                    <a:pt x="118" y="232"/>
                    <a:pt x="118" y="232"/>
                    <a:pt x="118" y="232"/>
                  </a:cubicBezTo>
                  <a:cubicBezTo>
                    <a:pt x="117" y="232"/>
                    <a:pt x="117" y="232"/>
                    <a:pt x="117" y="232"/>
                  </a:cubicBezTo>
                  <a:cubicBezTo>
                    <a:pt x="117" y="232"/>
                    <a:pt x="117" y="232"/>
                    <a:pt x="117" y="232"/>
                  </a:cubicBezTo>
                  <a:cubicBezTo>
                    <a:pt x="116" y="233"/>
                    <a:pt x="115" y="233"/>
                    <a:pt x="114" y="234"/>
                  </a:cubicBezTo>
                  <a:cubicBezTo>
                    <a:pt x="113" y="235"/>
                    <a:pt x="113" y="236"/>
                    <a:pt x="113" y="237"/>
                  </a:cubicBezTo>
                  <a:cubicBezTo>
                    <a:pt x="113" y="237"/>
                    <a:pt x="113" y="237"/>
                    <a:pt x="113" y="237"/>
                  </a:cubicBezTo>
                  <a:cubicBezTo>
                    <a:pt x="113" y="237"/>
                    <a:pt x="113" y="237"/>
                    <a:pt x="113" y="237"/>
                  </a:cubicBezTo>
                  <a:cubicBezTo>
                    <a:pt x="113" y="237"/>
                    <a:pt x="113" y="237"/>
                    <a:pt x="113" y="237"/>
                  </a:cubicBezTo>
                  <a:cubicBezTo>
                    <a:pt x="113" y="211"/>
                    <a:pt x="113" y="211"/>
                    <a:pt x="113" y="211"/>
                  </a:cubicBezTo>
                  <a:cubicBezTo>
                    <a:pt x="112" y="209"/>
                    <a:pt x="112" y="209"/>
                    <a:pt x="112" y="209"/>
                  </a:cubicBezTo>
                  <a:cubicBezTo>
                    <a:pt x="95" y="209"/>
                    <a:pt x="95" y="209"/>
                    <a:pt x="95" y="209"/>
                  </a:cubicBezTo>
                  <a:cubicBezTo>
                    <a:pt x="92" y="209"/>
                    <a:pt x="90" y="210"/>
                    <a:pt x="88" y="211"/>
                  </a:cubicBezTo>
                  <a:cubicBezTo>
                    <a:pt x="88" y="196"/>
                    <a:pt x="88" y="196"/>
                    <a:pt x="88" y="196"/>
                  </a:cubicBezTo>
                  <a:cubicBezTo>
                    <a:pt x="90" y="197"/>
                    <a:pt x="92" y="197"/>
                    <a:pt x="95" y="197"/>
                  </a:cubicBezTo>
                  <a:cubicBezTo>
                    <a:pt x="112" y="197"/>
                    <a:pt x="112" y="197"/>
                    <a:pt x="112" y="197"/>
                  </a:cubicBezTo>
                  <a:cubicBezTo>
                    <a:pt x="113" y="196"/>
                    <a:pt x="113" y="196"/>
                    <a:pt x="113" y="196"/>
                  </a:cubicBezTo>
                  <a:cubicBezTo>
                    <a:pt x="113" y="175"/>
                    <a:pt x="113" y="175"/>
                    <a:pt x="113" y="175"/>
                  </a:cubicBezTo>
                  <a:cubicBezTo>
                    <a:pt x="112" y="174"/>
                    <a:pt x="112" y="174"/>
                    <a:pt x="112" y="174"/>
                  </a:cubicBezTo>
                  <a:cubicBezTo>
                    <a:pt x="103" y="174"/>
                    <a:pt x="103" y="174"/>
                    <a:pt x="103" y="174"/>
                  </a:cubicBezTo>
                  <a:cubicBezTo>
                    <a:pt x="100" y="174"/>
                    <a:pt x="98" y="175"/>
                    <a:pt x="96" y="176"/>
                  </a:cubicBezTo>
                  <a:cubicBezTo>
                    <a:pt x="96" y="161"/>
                    <a:pt x="96" y="161"/>
                    <a:pt x="96" y="161"/>
                  </a:cubicBezTo>
                  <a:cubicBezTo>
                    <a:pt x="98" y="162"/>
                    <a:pt x="100" y="162"/>
                    <a:pt x="103" y="162"/>
                  </a:cubicBezTo>
                  <a:cubicBezTo>
                    <a:pt x="112" y="162"/>
                    <a:pt x="112" y="162"/>
                    <a:pt x="112" y="162"/>
                  </a:cubicBezTo>
                  <a:cubicBezTo>
                    <a:pt x="113" y="161"/>
                    <a:pt x="113" y="161"/>
                    <a:pt x="113" y="161"/>
                  </a:cubicBezTo>
                  <a:cubicBezTo>
                    <a:pt x="113" y="144"/>
                    <a:pt x="113" y="144"/>
                    <a:pt x="113" y="144"/>
                  </a:cubicBezTo>
                  <a:cubicBezTo>
                    <a:pt x="113" y="142"/>
                    <a:pt x="112" y="140"/>
                    <a:pt x="111" y="138"/>
                  </a:cubicBezTo>
                  <a:cubicBezTo>
                    <a:pt x="126" y="138"/>
                    <a:pt x="126" y="138"/>
                    <a:pt x="126" y="138"/>
                  </a:cubicBezTo>
                  <a:cubicBezTo>
                    <a:pt x="126" y="140"/>
                    <a:pt x="125" y="142"/>
                    <a:pt x="125" y="144"/>
                  </a:cubicBezTo>
                  <a:cubicBezTo>
                    <a:pt x="125" y="161"/>
                    <a:pt x="125" y="161"/>
                    <a:pt x="125" y="161"/>
                  </a:cubicBezTo>
                  <a:cubicBezTo>
                    <a:pt x="126" y="162"/>
                    <a:pt x="126" y="162"/>
                    <a:pt x="126" y="162"/>
                  </a:cubicBezTo>
                  <a:cubicBezTo>
                    <a:pt x="136" y="162"/>
                    <a:pt x="136" y="162"/>
                    <a:pt x="136" y="162"/>
                  </a:cubicBezTo>
                  <a:cubicBezTo>
                    <a:pt x="138" y="162"/>
                    <a:pt x="140" y="162"/>
                    <a:pt x="141" y="161"/>
                  </a:cubicBezTo>
                  <a:cubicBezTo>
                    <a:pt x="141" y="176"/>
                    <a:pt x="141" y="176"/>
                    <a:pt x="141" y="176"/>
                  </a:cubicBezTo>
                  <a:cubicBezTo>
                    <a:pt x="140" y="175"/>
                    <a:pt x="138" y="174"/>
                    <a:pt x="136" y="174"/>
                  </a:cubicBezTo>
                  <a:cubicBezTo>
                    <a:pt x="126" y="174"/>
                    <a:pt x="126" y="174"/>
                    <a:pt x="126" y="174"/>
                  </a:cubicBezTo>
                  <a:cubicBezTo>
                    <a:pt x="125" y="175"/>
                    <a:pt x="125" y="175"/>
                    <a:pt x="125" y="175"/>
                  </a:cubicBezTo>
                  <a:cubicBezTo>
                    <a:pt x="125" y="196"/>
                    <a:pt x="125" y="196"/>
                    <a:pt x="125" y="196"/>
                  </a:cubicBezTo>
                  <a:cubicBezTo>
                    <a:pt x="126" y="197"/>
                    <a:pt x="126" y="197"/>
                    <a:pt x="126" y="197"/>
                  </a:cubicBezTo>
                  <a:cubicBezTo>
                    <a:pt x="143" y="197"/>
                    <a:pt x="143" y="197"/>
                    <a:pt x="143" y="197"/>
                  </a:cubicBezTo>
                  <a:cubicBezTo>
                    <a:pt x="145" y="197"/>
                    <a:pt x="147" y="197"/>
                    <a:pt x="149" y="196"/>
                  </a:cubicBezTo>
                  <a:cubicBezTo>
                    <a:pt x="149" y="211"/>
                    <a:pt x="149" y="211"/>
                    <a:pt x="149" y="211"/>
                  </a:cubicBezTo>
                  <a:cubicBezTo>
                    <a:pt x="147" y="210"/>
                    <a:pt x="145" y="209"/>
                    <a:pt x="143" y="209"/>
                  </a:cubicBezTo>
                  <a:lnTo>
                    <a:pt x="126" y="209"/>
                  </a:lnTo>
                  <a:close/>
                  <a:moveTo>
                    <a:pt x="94" y="212"/>
                  </a:moveTo>
                  <a:cubicBezTo>
                    <a:pt x="94" y="262"/>
                    <a:pt x="94" y="262"/>
                    <a:pt x="94" y="262"/>
                  </a:cubicBezTo>
                  <a:cubicBezTo>
                    <a:pt x="92" y="261"/>
                    <a:pt x="90" y="260"/>
                    <a:pt x="88" y="261"/>
                  </a:cubicBezTo>
                  <a:cubicBezTo>
                    <a:pt x="88" y="213"/>
                    <a:pt x="88" y="213"/>
                    <a:pt x="88" y="213"/>
                  </a:cubicBezTo>
                  <a:cubicBezTo>
                    <a:pt x="90" y="212"/>
                    <a:pt x="92" y="212"/>
                    <a:pt x="94" y="212"/>
                  </a:cubicBezTo>
                  <a:moveTo>
                    <a:pt x="88" y="194"/>
                  </a:moveTo>
                  <a:cubicBezTo>
                    <a:pt x="88" y="126"/>
                    <a:pt x="88" y="126"/>
                    <a:pt x="88" y="126"/>
                  </a:cubicBezTo>
                  <a:cubicBezTo>
                    <a:pt x="94" y="126"/>
                    <a:pt x="94" y="126"/>
                    <a:pt x="94" y="126"/>
                  </a:cubicBezTo>
                  <a:cubicBezTo>
                    <a:pt x="94" y="195"/>
                    <a:pt x="94" y="195"/>
                    <a:pt x="94" y="195"/>
                  </a:cubicBezTo>
                  <a:cubicBezTo>
                    <a:pt x="92" y="195"/>
                    <a:pt x="90" y="195"/>
                    <a:pt x="88" y="194"/>
                  </a:cubicBezTo>
                  <a:moveTo>
                    <a:pt x="96" y="195"/>
                  </a:moveTo>
                  <a:cubicBezTo>
                    <a:pt x="96" y="178"/>
                    <a:pt x="96" y="178"/>
                    <a:pt x="96" y="178"/>
                  </a:cubicBezTo>
                  <a:cubicBezTo>
                    <a:pt x="98" y="177"/>
                    <a:pt x="100" y="177"/>
                    <a:pt x="102" y="177"/>
                  </a:cubicBezTo>
                  <a:cubicBezTo>
                    <a:pt x="102" y="195"/>
                    <a:pt x="102" y="195"/>
                    <a:pt x="102" y="195"/>
                  </a:cubicBezTo>
                  <a:lnTo>
                    <a:pt x="96" y="195"/>
                  </a:lnTo>
                  <a:close/>
                  <a:moveTo>
                    <a:pt x="104" y="177"/>
                  </a:moveTo>
                  <a:cubicBezTo>
                    <a:pt x="111" y="177"/>
                    <a:pt x="111" y="177"/>
                    <a:pt x="111" y="177"/>
                  </a:cubicBezTo>
                  <a:cubicBezTo>
                    <a:pt x="111" y="195"/>
                    <a:pt x="111" y="195"/>
                    <a:pt x="111" y="195"/>
                  </a:cubicBezTo>
                  <a:cubicBezTo>
                    <a:pt x="104" y="195"/>
                    <a:pt x="104" y="195"/>
                    <a:pt x="104" y="195"/>
                  </a:cubicBezTo>
                  <a:lnTo>
                    <a:pt x="104" y="177"/>
                  </a:lnTo>
                  <a:close/>
                  <a:moveTo>
                    <a:pt x="96" y="159"/>
                  </a:moveTo>
                  <a:cubicBezTo>
                    <a:pt x="96" y="126"/>
                    <a:pt x="96" y="126"/>
                    <a:pt x="96" y="126"/>
                  </a:cubicBezTo>
                  <a:cubicBezTo>
                    <a:pt x="102" y="126"/>
                    <a:pt x="102" y="126"/>
                    <a:pt x="102" y="126"/>
                  </a:cubicBezTo>
                  <a:cubicBezTo>
                    <a:pt x="102" y="160"/>
                    <a:pt x="102" y="160"/>
                    <a:pt x="102" y="160"/>
                  </a:cubicBezTo>
                  <a:cubicBezTo>
                    <a:pt x="100" y="160"/>
                    <a:pt x="98" y="160"/>
                    <a:pt x="96" y="159"/>
                  </a:cubicBezTo>
                  <a:moveTo>
                    <a:pt x="109" y="137"/>
                  </a:moveTo>
                  <a:cubicBezTo>
                    <a:pt x="110" y="139"/>
                    <a:pt x="111" y="141"/>
                    <a:pt x="111" y="144"/>
                  </a:cubicBezTo>
                  <a:cubicBezTo>
                    <a:pt x="111" y="160"/>
                    <a:pt x="111" y="160"/>
                    <a:pt x="111" y="160"/>
                  </a:cubicBezTo>
                  <a:cubicBezTo>
                    <a:pt x="104" y="160"/>
                    <a:pt x="104" y="160"/>
                    <a:pt x="104" y="160"/>
                  </a:cubicBezTo>
                  <a:cubicBezTo>
                    <a:pt x="104" y="126"/>
                    <a:pt x="104" y="126"/>
                    <a:pt x="104" y="126"/>
                  </a:cubicBezTo>
                  <a:cubicBezTo>
                    <a:pt x="110" y="126"/>
                    <a:pt x="110" y="126"/>
                    <a:pt x="110" y="126"/>
                  </a:cubicBezTo>
                  <a:cubicBezTo>
                    <a:pt x="110" y="136"/>
                    <a:pt x="110" y="136"/>
                    <a:pt x="110" y="136"/>
                  </a:cubicBezTo>
                  <a:cubicBezTo>
                    <a:pt x="109" y="136"/>
                    <a:pt x="109" y="136"/>
                    <a:pt x="109" y="136"/>
                  </a:cubicBezTo>
                  <a:cubicBezTo>
                    <a:pt x="109" y="136"/>
                    <a:pt x="109" y="136"/>
                    <a:pt x="109" y="136"/>
                  </a:cubicBezTo>
                  <a:lnTo>
                    <a:pt x="109" y="137"/>
                  </a:lnTo>
                  <a:close/>
                  <a:moveTo>
                    <a:pt x="112" y="126"/>
                  </a:moveTo>
                  <a:cubicBezTo>
                    <a:pt x="118" y="126"/>
                    <a:pt x="118" y="126"/>
                    <a:pt x="118" y="126"/>
                  </a:cubicBezTo>
                  <a:cubicBezTo>
                    <a:pt x="118" y="136"/>
                    <a:pt x="118" y="136"/>
                    <a:pt x="118" y="136"/>
                  </a:cubicBezTo>
                  <a:cubicBezTo>
                    <a:pt x="112" y="136"/>
                    <a:pt x="112" y="136"/>
                    <a:pt x="112" y="136"/>
                  </a:cubicBezTo>
                  <a:lnTo>
                    <a:pt x="112" y="126"/>
                  </a:lnTo>
                  <a:close/>
                  <a:moveTo>
                    <a:pt x="120" y="126"/>
                  </a:moveTo>
                  <a:cubicBezTo>
                    <a:pt x="126" y="126"/>
                    <a:pt x="126" y="126"/>
                    <a:pt x="126" y="126"/>
                  </a:cubicBezTo>
                  <a:cubicBezTo>
                    <a:pt x="126" y="136"/>
                    <a:pt x="126" y="136"/>
                    <a:pt x="126" y="136"/>
                  </a:cubicBezTo>
                  <a:cubicBezTo>
                    <a:pt x="120" y="136"/>
                    <a:pt x="120" y="136"/>
                    <a:pt x="120" y="136"/>
                  </a:cubicBezTo>
                  <a:lnTo>
                    <a:pt x="120" y="126"/>
                  </a:lnTo>
                  <a:close/>
                  <a:moveTo>
                    <a:pt x="128" y="136"/>
                  </a:moveTo>
                  <a:cubicBezTo>
                    <a:pt x="128" y="136"/>
                    <a:pt x="128" y="136"/>
                    <a:pt x="128" y="136"/>
                  </a:cubicBezTo>
                  <a:cubicBezTo>
                    <a:pt x="128" y="126"/>
                    <a:pt x="128" y="126"/>
                    <a:pt x="128" y="126"/>
                  </a:cubicBezTo>
                  <a:cubicBezTo>
                    <a:pt x="133" y="126"/>
                    <a:pt x="133" y="126"/>
                    <a:pt x="133" y="126"/>
                  </a:cubicBezTo>
                  <a:cubicBezTo>
                    <a:pt x="133" y="160"/>
                    <a:pt x="133" y="160"/>
                    <a:pt x="133" y="160"/>
                  </a:cubicBezTo>
                  <a:cubicBezTo>
                    <a:pt x="127" y="160"/>
                    <a:pt x="127" y="160"/>
                    <a:pt x="127" y="160"/>
                  </a:cubicBezTo>
                  <a:cubicBezTo>
                    <a:pt x="127" y="144"/>
                    <a:pt x="127" y="144"/>
                    <a:pt x="127" y="144"/>
                  </a:cubicBezTo>
                  <a:cubicBezTo>
                    <a:pt x="127" y="141"/>
                    <a:pt x="128" y="139"/>
                    <a:pt x="129" y="137"/>
                  </a:cubicBezTo>
                  <a:cubicBezTo>
                    <a:pt x="129" y="136"/>
                    <a:pt x="129" y="136"/>
                    <a:pt x="129" y="136"/>
                  </a:cubicBezTo>
                  <a:lnTo>
                    <a:pt x="128" y="136"/>
                  </a:lnTo>
                  <a:close/>
                  <a:moveTo>
                    <a:pt x="136" y="160"/>
                  </a:moveTo>
                  <a:cubicBezTo>
                    <a:pt x="136" y="126"/>
                    <a:pt x="136" y="126"/>
                    <a:pt x="136" y="126"/>
                  </a:cubicBezTo>
                  <a:cubicBezTo>
                    <a:pt x="141" y="126"/>
                    <a:pt x="141" y="126"/>
                    <a:pt x="141" y="126"/>
                  </a:cubicBezTo>
                  <a:cubicBezTo>
                    <a:pt x="141" y="159"/>
                    <a:pt x="141" y="159"/>
                    <a:pt x="141" y="159"/>
                  </a:cubicBezTo>
                  <a:cubicBezTo>
                    <a:pt x="139" y="160"/>
                    <a:pt x="138" y="160"/>
                    <a:pt x="136" y="160"/>
                  </a:cubicBezTo>
                  <a:close/>
                  <a:moveTo>
                    <a:pt x="141" y="178"/>
                  </a:moveTo>
                  <a:cubicBezTo>
                    <a:pt x="141" y="195"/>
                    <a:pt x="141" y="195"/>
                    <a:pt x="141" y="195"/>
                  </a:cubicBezTo>
                  <a:cubicBezTo>
                    <a:pt x="136" y="195"/>
                    <a:pt x="136" y="195"/>
                    <a:pt x="136" y="195"/>
                  </a:cubicBezTo>
                  <a:cubicBezTo>
                    <a:pt x="136" y="177"/>
                    <a:pt x="136" y="177"/>
                    <a:pt x="136" y="177"/>
                  </a:cubicBezTo>
                  <a:cubicBezTo>
                    <a:pt x="136" y="177"/>
                    <a:pt x="136" y="177"/>
                    <a:pt x="136" y="177"/>
                  </a:cubicBezTo>
                  <a:cubicBezTo>
                    <a:pt x="138" y="177"/>
                    <a:pt x="139" y="177"/>
                    <a:pt x="141" y="178"/>
                  </a:cubicBezTo>
                  <a:moveTo>
                    <a:pt x="133" y="195"/>
                  </a:moveTo>
                  <a:cubicBezTo>
                    <a:pt x="127" y="195"/>
                    <a:pt x="127" y="195"/>
                    <a:pt x="127" y="195"/>
                  </a:cubicBezTo>
                  <a:cubicBezTo>
                    <a:pt x="127" y="177"/>
                    <a:pt x="127" y="177"/>
                    <a:pt x="127" y="177"/>
                  </a:cubicBezTo>
                  <a:cubicBezTo>
                    <a:pt x="133" y="177"/>
                    <a:pt x="133" y="177"/>
                    <a:pt x="133" y="177"/>
                  </a:cubicBezTo>
                  <a:lnTo>
                    <a:pt x="133" y="195"/>
                  </a:lnTo>
                  <a:close/>
                  <a:moveTo>
                    <a:pt x="143" y="212"/>
                  </a:moveTo>
                  <a:cubicBezTo>
                    <a:pt x="145" y="212"/>
                    <a:pt x="147" y="212"/>
                    <a:pt x="149" y="213"/>
                  </a:cubicBezTo>
                  <a:cubicBezTo>
                    <a:pt x="149" y="261"/>
                    <a:pt x="149" y="261"/>
                    <a:pt x="149" y="261"/>
                  </a:cubicBezTo>
                  <a:cubicBezTo>
                    <a:pt x="148" y="260"/>
                    <a:pt x="148" y="260"/>
                    <a:pt x="148" y="260"/>
                  </a:cubicBezTo>
                  <a:cubicBezTo>
                    <a:pt x="147" y="261"/>
                    <a:pt x="145" y="261"/>
                    <a:pt x="143" y="262"/>
                  </a:cubicBezTo>
                  <a:lnTo>
                    <a:pt x="143" y="212"/>
                  </a:lnTo>
                  <a:close/>
                  <a:moveTo>
                    <a:pt x="138" y="101"/>
                  </a:moveTo>
                  <a:cubicBezTo>
                    <a:pt x="137" y="102"/>
                    <a:pt x="137" y="102"/>
                    <a:pt x="137" y="102"/>
                  </a:cubicBezTo>
                  <a:cubicBezTo>
                    <a:pt x="137" y="115"/>
                    <a:pt x="137" y="115"/>
                    <a:pt x="137" y="115"/>
                  </a:cubicBezTo>
                  <a:cubicBezTo>
                    <a:pt x="138" y="116"/>
                    <a:pt x="138" y="116"/>
                    <a:pt x="138" y="116"/>
                  </a:cubicBezTo>
                  <a:cubicBezTo>
                    <a:pt x="146" y="116"/>
                    <a:pt x="146" y="116"/>
                    <a:pt x="146" y="116"/>
                  </a:cubicBezTo>
                  <a:cubicBezTo>
                    <a:pt x="146" y="119"/>
                    <a:pt x="146" y="119"/>
                    <a:pt x="146" y="119"/>
                  </a:cubicBezTo>
                  <a:cubicBezTo>
                    <a:pt x="97" y="119"/>
                    <a:pt x="97" y="119"/>
                    <a:pt x="97" y="119"/>
                  </a:cubicBezTo>
                  <a:cubicBezTo>
                    <a:pt x="97" y="98"/>
                    <a:pt x="97" y="98"/>
                    <a:pt x="97" y="98"/>
                  </a:cubicBezTo>
                  <a:cubicBezTo>
                    <a:pt x="146" y="98"/>
                    <a:pt x="146" y="98"/>
                    <a:pt x="146" y="98"/>
                  </a:cubicBezTo>
                  <a:cubicBezTo>
                    <a:pt x="146" y="101"/>
                    <a:pt x="146" y="101"/>
                    <a:pt x="146" y="101"/>
                  </a:cubicBezTo>
                  <a:lnTo>
                    <a:pt x="138" y="101"/>
                  </a:lnTo>
                  <a:close/>
                  <a:moveTo>
                    <a:pt x="146" y="114"/>
                  </a:moveTo>
                  <a:cubicBezTo>
                    <a:pt x="139" y="114"/>
                    <a:pt x="139" y="114"/>
                    <a:pt x="139" y="114"/>
                  </a:cubicBezTo>
                  <a:cubicBezTo>
                    <a:pt x="139" y="103"/>
                    <a:pt x="139" y="103"/>
                    <a:pt x="139" y="103"/>
                  </a:cubicBezTo>
                  <a:cubicBezTo>
                    <a:pt x="146" y="103"/>
                    <a:pt x="146" y="103"/>
                    <a:pt x="146" y="103"/>
                  </a:cubicBezTo>
                  <a:lnTo>
                    <a:pt x="146" y="114"/>
                  </a:lnTo>
                  <a:close/>
                  <a:moveTo>
                    <a:pt x="144" y="90"/>
                  </a:moveTo>
                  <a:cubicBezTo>
                    <a:pt x="136" y="90"/>
                    <a:pt x="136" y="90"/>
                    <a:pt x="136" y="90"/>
                  </a:cubicBezTo>
                  <a:cubicBezTo>
                    <a:pt x="140" y="78"/>
                    <a:pt x="140" y="78"/>
                    <a:pt x="140" y="78"/>
                  </a:cubicBezTo>
                  <a:lnTo>
                    <a:pt x="144" y="90"/>
                  </a:lnTo>
                  <a:close/>
                  <a:moveTo>
                    <a:pt x="140" y="68"/>
                  </a:moveTo>
                  <a:cubicBezTo>
                    <a:pt x="141" y="68"/>
                    <a:pt x="142" y="68"/>
                    <a:pt x="142" y="69"/>
                  </a:cubicBezTo>
                  <a:cubicBezTo>
                    <a:pt x="142" y="70"/>
                    <a:pt x="141" y="71"/>
                    <a:pt x="140" y="71"/>
                  </a:cubicBezTo>
                  <a:cubicBezTo>
                    <a:pt x="139" y="71"/>
                    <a:pt x="139" y="70"/>
                    <a:pt x="139" y="69"/>
                  </a:cubicBezTo>
                  <a:cubicBezTo>
                    <a:pt x="139" y="68"/>
                    <a:pt x="139" y="68"/>
                    <a:pt x="140" y="68"/>
                  </a:cubicBezTo>
                  <a:moveTo>
                    <a:pt x="97" y="35"/>
                  </a:moveTo>
                  <a:cubicBezTo>
                    <a:pt x="103" y="35"/>
                    <a:pt x="103" y="35"/>
                    <a:pt x="103" y="35"/>
                  </a:cubicBezTo>
                  <a:cubicBezTo>
                    <a:pt x="135" y="56"/>
                    <a:pt x="135" y="56"/>
                    <a:pt x="135" y="56"/>
                  </a:cubicBezTo>
                  <a:cubicBezTo>
                    <a:pt x="137" y="66"/>
                    <a:pt x="137" y="66"/>
                    <a:pt x="137" y="66"/>
                  </a:cubicBezTo>
                  <a:cubicBezTo>
                    <a:pt x="133" y="59"/>
                    <a:pt x="128" y="53"/>
                    <a:pt x="121" y="48"/>
                  </a:cubicBezTo>
                  <a:cubicBezTo>
                    <a:pt x="114" y="43"/>
                    <a:pt x="106" y="39"/>
                    <a:pt x="97" y="38"/>
                  </a:cubicBezTo>
                  <a:lnTo>
                    <a:pt x="97" y="35"/>
                  </a:lnTo>
                  <a:close/>
                  <a:moveTo>
                    <a:pt x="120" y="50"/>
                  </a:moveTo>
                  <a:cubicBezTo>
                    <a:pt x="127" y="55"/>
                    <a:pt x="133" y="61"/>
                    <a:pt x="136" y="69"/>
                  </a:cubicBezTo>
                  <a:cubicBezTo>
                    <a:pt x="136" y="69"/>
                    <a:pt x="136" y="69"/>
                    <a:pt x="136" y="69"/>
                  </a:cubicBezTo>
                  <a:cubicBezTo>
                    <a:pt x="136" y="71"/>
                    <a:pt x="138" y="73"/>
                    <a:pt x="140" y="73"/>
                  </a:cubicBezTo>
                  <a:cubicBezTo>
                    <a:pt x="139" y="74"/>
                    <a:pt x="139" y="74"/>
                    <a:pt x="139" y="74"/>
                  </a:cubicBezTo>
                  <a:cubicBezTo>
                    <a:pt x="135" y="88"/>
                    <a:pt x="135" y="88"/>
                    <a:pt x="135" y="88"/>
                  </a:cubicBezTo>
                  <a:cubicBezTo>
                    <a:pt x="135" y="78"/>
                    <a:pt x="135" y="78"/>
                    <a:pt x="135" y="78"/>
                  </a:cubicBezTo>
                  <a:cubicBezTo>
                    <a:pt x="135" y="76"/>
                    <a:pt x="134" y="74"/>
                    <a:pt x="132" y="72"/>
                  </a:cubicBezTo>
                  <a:cubicBezTo>
                    <a:pt x="130" y="70"/>
                    <a:pt x="128" y="70"/>
                    <a:pt x="126" y="70"/>
                  </a:cubicBezTo>
                  <a:cubicBezTo>
                    <a:pt x="121" y="70"/>
                    <a:pt x="117" y="74"/>
                    <a:pt x="117" y="78"/>
                  </a:cubicBezTo>
                  <a:cubicBezTo>
                    <a:pt x="117" y="89"/>
                    <a:pt x="117" y="89"/>
                    <a:pt x="117" y="89"/>
                  </a:cubicBezTo>
                  <a:cubicBezTo>
                    <a:pt x="108" y="68"/>
                    <a:pt x="108" y="68"/>
                    <a:pt x="108" y="68"/>
                  </a:cubicBezTo>
                  <a:cubicBezTo>
                    <a:pt x="107" y="68"/>
                    <a:pt x="107" y="68"/>
                    <a:pt x="107" y="68"/>
                  </a:cubicBezTo>
                  <a:cubicBezTo>
                    <a:pt x="106" y="68"/>
                    <a:pt x="106" y="68"/>
                    <a:pt x="106" y="68"/>
                  </a:cubicBezTo>
                  <a:cubicBezTo>
                    <a:pt x="97" y="90"/>
                    <a:pt x="97" y="90"/>
                    <a:pt x="97" y="90"/>
                  </a:cubicBezTo>
                  <a:cubicBezTo>
                    <a:pt x="97" y="90"/>
                    <a:pt x="97" y="90"/>
                    <a:pt x="97" y="90"/>
                  </a:cubicBezTo>
                  <a:cubicBezTo>
                    <a:pt x="97" y="40"/>
                    <a:pt x="97" y="40"/>
                    <a:pt x="97" y="40"/>
                  </a:cubicBezTo>
                  <a:cubicBezTo>
                    <a:pt x="105" y="41"/>
                    <a:pt x="113" y="45"/>
                    <a:pt x="120" y="50"/>
                  </a:cubicBezTo>
                  <a:moveTo>
                    <a:pt x="133" y="78"/>
                  </a:moveTo>
                  <a:cubicBezTo>
                    <a:pt x="133" y="90"/>
                    <a:pt x="133" y="90"/>
                    <a:pt x="133" y="90"/>
                  </a:cubicBezTo>
                  <a:cubicBezTo>
                    <a:pt x="119" y="90"/>
                    <a:pt x="119" y="90"/>
                    <a:pt x="119" y="90"/>
                  </a:cubicBezTo>
                  <a:cubicBezTo>
                    <a:pt x="119" y="78"/>
                    <a:pt x="119" y="78"/>
                    <a:pt x="119" y="78"/>
                  </a:cubicBezTo>
                  <a:cubicBezTo>
                    <a:pt x="119" y="75"/>
                    <a:pt x="122" y="72"/>
                    <a:pt x="126" y="72"/>
                  </a:cubicBezTo>
                  <a:cubicBezTo>
                    <a:pt x="128" y="72"/>
                    <a:pt x="129" y="72"/>
                    <a:pt x="131" y="74"/>
                  </a:cubicBezTo>
                  <a:cubicBezTo>
                    <a:pt x="132" y="75"/>
                    <a:pt x="133" y="77"/>
                    <a:pt x="133" y="78"/>
                  </a:cubicBezTo>
                  <a:moveTo>
                    <a:pt x="115" y="90"/>
                  </a:moveTo>
                  <a:cubicBezTo>
                    <a:pt x="99" y="90"/>
                    <a:pt x="99" y="90"/>
                    <a:pt x="99" y="90"/>
                  </a:cubicBezTo>
                  <a:cubicBezTo>
                    <a:pt x="107" y="72"/>
                    <a:pt x="107" y="72"/>
                    <a:pt x="107" y="72"/>
                  </a:cubicBezTo>
                  <a:lnTo>
                    <a:pt x="115" y="90"/>
                  </a:lnTo>
                  <a:close/>
                  <a:moveTo>
                    <a:pt x="90" y="35"/>
                  </a:moveTo>
                  <a:cubicBezTo>
                    <a:pt x="95" y="35"/>
                    <a:pt x="95" y="35"/>
                    <a:pt x="95" y="35"/>
                  </a:cubicBezTo>
                  <a:cubicBezTo>
                    <a:pt x="95" y="67"/>
                    <a:pt x="95" y="67"/>
                    <a:pt x="95" y="67"/>
                  </a:cubicBezTo>
                  <a:cubicBezTo>
                    <a:pt x="94" y="66"/>
                    <a:pt x="93" y="64"/>
                    <a:pt x="92" y="63"/>
                  </a:cubicBezTo>
                  <a:cubicBezTo>
                    <a:pt x="90" y="62"/>
                    <a:pt x="90" y="62"/>
                    <a:pt x="90" y="62"/>
                  </a:cubicBezTo>
                  <a:lnTo>
                    <a:pt x="90" y="35"/>
                  </a:lnTo>
                  <a:close/>
                  <a:moveTo>
                    <a:pt x="79" y="22"/>
                  </a:moveTo>
                  <a:cubicBezTo>
                    <a:pt x="79" y="22"/>
                    <a:pt x="79" y="22"/>
                    <a:pt x="79" y="22"/>
                  </a:cubicBezTo>
                  <a:cubicBezTo>
                    <a:pt x="79" y="22"/>
                    <a:pt x="79" y="22"/>
                    <a:pt x="79" y="22"/>
                  </a:cubicBezTo>
                  <a:close/>
                  <a:moveTo>
                    <a:pt x="71" y="18"/>
                  </a:moveTo>
                  <a:cubicBezTo>
                    <a:pt x="70" y="17"/>
                    <a:pt x="70" y="17"/>
                    <a:pt x="70" y="17"/>
                  </a:cubicBezTo>
                  <a:cubicBezTo>
                    <a:pt x="64" y="21"/>
                    <a:pt x="64" y="21"/>
                    <a:pt x="64" y="21"/>
                  </a:cubicBezTo>
                  <a:cubicBezTo>
                    <a:pt x="64" y="22"/>
                    <a:pt x="64" y="22"/>
                    <a:pt x="64" y="22"/>
                  </a:cubicBezTo>
                  <a:cubicBezTo>
                    <a:pt x="63" y="24"/>
                    <a:pt x="63" y="24"/>
                    <a:pt x="63" y="24"/>
                  </a:cubicBezTo>
                  <a:cubicBezTo>
                    <a:pt x="62" y="24"/>
                    <a:pt x="62" y="24"/>
                    <a:pt x="62" y="24"/>
                  </a:cubicBezTo>
                  <a:cubicBezTo>
                    <a:pt x="60" y="24"/>
                    <a:pt x="60" y="24"/>
                    <a:pt x="60" y="24"/>
                  </a:cubicBezTo>
                  <a:cubicBezTo>
                    <a:pt x="59" y="22"/>
                    <a:pt x="59" y="22"/>
                    <a:pt x="59" y="22"/>
                  </a:cubicBezTo>
                  <a:cubicBezTo>
                    <a:pt x="60" y="20"/>
                    <a:pt x="60" y="20"/>
                    <a:pt x="60" y="20"/>
                  </a:cubicBezTo>
                  <a:cubicBezTo>
                    <a:pt x="61" y="19"/>
                    <a:pt x="61" y="19"/>
                    <a:pt x="61" y="19"/>
                  </a:cubicBezTo>
                  <a:cubicBezTo>
                    <a:pt x="62" y="20"/>
                    <a:pt x="62" y="20"/>
                    <a:pt x="62" y="20"/>
                  </a:cubicBezTo>
                  <a:cubicBezTo>
                    <a:pt x="62" y="20"/>
                    <a:pt x="62" y="20"/>
                    <a:pt x="62" y="20"/>
                  </a:cubicBezTo>
                  <a:cubicBezTo>
                    <a:pt x="63" y="20"/>
                    <a:pt x="63" y="20"/>
                    <a:pt x="63" y="20"/>
                  </a:cubicBezTo>
                  <a:cubicBezTo>
                    <a:pt x="69" y="16"/>
                    <a:pt x="69" y="16"/>
                    <a:pt x="69" y="16"/>
                  </a:cubicBezTo>
                  <a:cubicBezTo>
                    <a:pt x="69" y="14"/>
                    <a:pt x="69" y="14"/>
                    <a:pt x="69" y="14"/>
                  </a:cubicBezTo>
                  <a:cubicBezTo>
                    <a:pt x="65" y="8"/>
                    <a:pt x="65" y="8"/>
                    <a:pt x="65" y="8"/>
                  </a:cubicBezTo>
                  <a:cubicBezTo>
                    <a:pt x="64" y="7"/>
                    <a:pt x="64" y="7"/>
                    <a:pt x="64" y="7"/>
                  </a:cubicBezTo>
                  <a:cubicBezTo>
                    <a:pt x="62" y="7"/>
                    <a:pt x="62" y="7"/>
                    <a:pt x="62" y="7"/>
                  </a:cubicBezTo>
                  <a:cubicBezTo>
                    <a:pt x="62" y="5"/>
                    <a:pt x="62" y="5"/>
                    <a:pt x="62" y="5"/>
                  </a:cubicBezTo>
                  <a:cubicBezTo>
                    <a:pt x="62" y="3"/>
                    <a:pt x="62" y="3"/>
                    <a:pt x="62" y="3"/>
                  </a:cubicBezTo>
                  <a:cubicBezTo>
                    <a:pt x="64" y="3"/>
                    <a:pt x="64" y="3"/>
                    <a:pt x="64" y="3"/>
                  </a:cubicBezTo>
                  <a:cubicBezTo>
                    <a:pt x="66" y="3"/>
                    <a:pt x="66" y="3"/>
                    <a:pt x="66" y="3"/>
                  </a:cubicBezTo>
                  <a:cubicBezTo>
                    <a:pt x="66" y="5"/>
                    <a:pt x="66" y="5"/>
                    <a:pt x="66" y="5"/>
                  </a:cubicBezTo>
                  <a:cubicBezTo>
                    <a:pt x="66" y="5"/>
                    <a:pt x="66" y="5"/>
                    <a:pt x="66" y="5"/>
                  </a:cubicBezTo>
                  <a:cubicBezTo>
                    <a:pt x="66" y="6"/>
                    <a:pt x="66" y="6"/>
                    <a:pt x="66" y="6"/>
                  </a:cubicBezTo>
                  <a:cubicBezTo>
                    <a:pt x="66" y="7"/>
                    <a:pt x="66" y="7"/>
                    <a:pt x="66" y="7"/>
                  </a:cubicBezTo>
                  <a:cubicBezTo>
                    <a:pt x="71" y="13"/>
                    <a:pt x="71" y="13"/>
                    <a:pt x="71" y="13"/>
                  </a:cubicBezTo>
                  <a:cubicBezTo>
                    <a:pt x="71" y="14"/>
                    <a:pt x="71" y="14"/>
                    <a:pt x="71" y="14"/>
                  </a:cubicBezTo>
                  <a:cubicBezTo>
                    <a:pt x="72" y="14"/>
                    <a:pt x="72" y="14"/>
                    <a:pt x="72" y="14"/>
                  </a:cubicBezTo>
                  <a:cubicBezTo>
                    <a:pt x="77" y="10"/>
                    <a:pt x="77" y="10"/>
                    <a:pt x="77" y="10"/>
                  </a:cubicBezTo>
                  <a:cubicBezTo>
                    <a:pt x="78" y="9"/>
                    <a:pt x="78" y="9"/>
                    <a:pt x="78" y="9"/>
                  </a:cubicBezTo>
                  <a:cubicBezTo>
                    <a:pt x="79" y="8"/>
                    <a:pt x="79" y="8"/>
                    <a:pt x="79" y="8"/>
                  </a:cubicBezTo>
                  <a:cubicBezTo>
                    <a:pt x="80" y="7"/>
                    <a:pt x="80" y="7"/>
                    <a:pt x="80" y="7"/>
                  </a:cubicBezTo>
                  <a:cubicBezTo>
                    <a:pt x="82" y="8"/>
                    <a:pt x="82" y="8"/>
                    <a:pt x="82" y="8"/>
                  </a:cubicBezTo>
                  <a:cubicBezTo>
                    <a:pt x="83" y="9"/>
                    <a:pt x="83" y="9"/>
                    <a:pt x="83" y="9"/>
                  </a:cubicBezTo>
                  <a:cubicBezTo>
                    <a:pt x="82" y="11"/>
                    <a:pt x="82" y="11"/>
                    <a:pt x="82" y="11"/>
                  </a:cubicBezTo>
                  <a:cubicBezTo>
                    <a:pt x="80" y="12"/>
                    <a:pt x="80" y="12"/>
                    <a:pt x="80" y="12"/>
                  </a:cubicBezTo>
                  <a:cubicBezTo>
                    <a:pt x="80" y="12"/>
                    <a:pt x="80" y="12"/>
                    <a:pt x="80" y="12"/>
                  </a:cubicBezTo>
                  <a:cubicBezTo>
                    <a:pt x="80" y="11"/>
                    <a:pt x="80" y="11"/>
                    <a:pt x="80" y="11"/>
                  </a:cubicBezTo>
                  <a:cubicBezTo>
                    <a:pt x="79" y="12"/>
                    <a:pt x="79" y="12"/>
                    <a:pt x="79" y="12"/>
                  </a:cubicBezTo>
                  <a:cubicBezTo>
                    <a:pt x="73" y="15"/>
                    <a:pt x="73" y="15"/>
                    <a:pt x="73" y="15"/>
                  </a:cubicBezTo>
                  <a:cubicBezTo>
                    <a:pt x="73" y="17"/>
                    <a:pt x="73" y="17"/>
                    <a:pt x="73" y="17"/>
                  </a:cubicBezTo>
                  <a:cubicBezTo>
                    <a:pt x="78" y="24"/>
                    <a:pt x="78" y="24"/>
                    <a:pt x="78" y="24"/>
                  </a:cubicBezTo>
                  <a:cubicBezTo>
                    <a:pt x="79" y="25"/>
                    <a:pt x="79" y="25"/>
                    <a:pt x="79" y="25"/>
                  </a:cubicBezTo>
                  <a:cubicBezTo>
                    <a:pt x="79" y="25"/>
                    <a:pt x="79" y="25"/>
                    <a:pt x="79" y="25"/>
                  </a:cubicBezTo>
                  <a:cubicBezTo>
                    <a:pt x="79" y="25"/>
                    <a:pt x="79" y="25"/>
                    <a:pt x="79" y="25"/>
                  </a:cubicBezTo>
                  <a:cubicBezTo>
                    <a:pt x="80" y="25"/>
                    <a:pt x="81" y="25"/>
                    <a:pt x="82" y="26"/>
                  </a:cubicBezTo>
                  <a:cubicBezTo>
                    <a:pt x="83" y="26"/>
                    <a:pt x="83" y="27"/>
                    <a:pt x="83" y="28"/>
                  </a:cubicBezTo>
                  <a:cubicBezTo>
                    <a:pt x="83" y="29"/>
                    <a:pt x="83" y="30"/>
                    <a:pt x="82" y="31"/>
                  </a:cubicBezTo>
                  <a:cubicBezTo>
                    <a:pt x="82" y="32"/>
                    <a:pt x="81" y="32"/>
                    <a:pt x="80" y="32"/>
                  </a:cubicBezTo>
                  <a:cubicBezTo>
                    <a:pt x="79" y="32"/>
                    <a:pt x="78" y="32"/>
                    <a:pt x="77" y="31"/>
                  </a:cubicBezTo>
                  <a:cubicBezTo>
                    <a:pt x="76" y="30"/>
                    <a:pt x="76" y="29"/>
                    <a:pt x="76" y="28"/>
                  </a:cubicBezTo>
                  <a:cubicBezTo>
                    <a:pt x="76" y="27"/>
                    <a:pt x="76" y="27"/>
                    <a:pt x="76" y="27"/>
                  </a:cubicBezTo>
                  <a:cubicBezTo>
                    <a:pt x="76" y="26"/>
                    <a:pt x="76" y="26"/>
                    <a:pt x="76" y="26"/>
                  </a:cubicBezTo>
                  <a:cubicBezTo>
                    <a:pt x="76" y="25"/>
                    <a:pt x="76" y="25"/>
                    <a:pt x="76" y="25"/>
                  </a:cubicBezTo>
                  <a:lnTo>
                    <a:pt x="71" y="18"/>
                  </a:lnTo>
                  <a:close/>
                  <a:moveTo>
                    <a:pt x="71" y="35"/>
                  </a:moveTo>
                  <a:cubicBezTo>
                    <a:pt x="88" y="35"/>
                    <a:pt x="88" y="35"/>
                    <a:pt x="88" y="35"/>
                  </a:cubicBezTo>
                  <a:cubicBezTo>
                    <a:pt x="88" y="60"/>
                    <a:pt x="88" y="60"/>
                    <a:pt x="88" y="60"/>
                  </a:cubicBezTo>
                  <a:cubicBezTo>
                    <a:pt x="85" y="59"/>
                    <a:pt x="82" y="58"/>
                    <a:pt x="80" y="58"/>
                  </a:cubicBezTo>
                  <a:cubicBezTo>
                    <a:pt x="77" y="58"/>
                    <a:pt x="74" y="59"/>
                    <a:pt x="71" y="60"/>
                  </a:cubicBezTo>
                  <a:lnTo>
                    <a:pt x="71" y="35"/>
                  </a:lnTo>
                  <a:close/>
                  <a:moveTo>
                    <a:pt x="64" y="35"/>
                  </a:moveTo>
                  <a:cubicBezTo>
                    <a:pt x="69" y="35"/>
                    <a:pt x="69" y="35"/>
                    <a:pt x="69" y="35"/>
                  </a:cubicBezTo>
                  <a:cubicBezTo>
                    <a:pt x="69" y="62"/>
                    <a:pt x="69" y="62"/>
                    <a:pt x="69" y="62"/>
                  </a:cubicBezTo>
                  <a:cubicBezTo>
                    <a:pt x="67" y="63"/>
                    <a:pt x="67" y="63"/>
                    <a:pt x="67" y="63"/>
                  </a:cubicBezTo>
                  <a:cubicBezTo>
                    <a:pt x="66" y="64"/>
                    <a:pt x="65" y="66"/>
                    <a:pt x="64" y="67"/>
                  </a:cubicBezTo>
                  <a:lnTo>
                    <a:pt x="64" y="35"/>
                  </a:lnTo>
                  <a:close/>
                  <a:moveTo>
                    <a:pt x="64" y="75"/>
                  </a:moveTo>
                  <a:cubicBezTo>
                    <a:pt x="64" y="71"/>
                    <a:pt x="66" y="67"/>
                    <a:pt x="69" y="65"/>
                  </a:cubicBezTo>
                  <a:cubicBezTo>
                    <a:pt x="72" y="62"/>
                    <a:pt x="75" y="60"/>
                    <a:pt x="80" y="60"/>
                  </a:cubicBezTo>
                  <a:cubicBezTo>
                    <a:pt x="84" y="60"/>
                    <a:pt x="87" y="62"/>
                    <a:pt x="90" y="65"/>
                  </a:cubicBezTo>
                  <a:cubicBezTo>
                    <a:pt x="93" y="67"/>
                    <a:pt x="95" y="71"/>
                    <a:pt x="95" y="75"/>
                  </a:cubicBezTo>
                  <a:cubicBezTo>
                    <a:pt x="95" y="90"/>
                    <a:pt x="95" y="90"/>
                    <a:pt x="95" y="90"/>
                  </a:cubicBezTo>
                  <a:cubicBezTo>
                    <a:pt x="64" y="90"/>
                    <a:pt x="64" y="90"/>
                    <a:pt x="64" y="90"/>
                  </a:cubicBezTo>
                  <a:lnTo>
                    <a:pt x="64" y="75"/>
                  </a:lnTo>
                  <a:close/>
                  <a:moveTo>
                    <a:pt x="24" y="56"/>
                  </a:moveTo>
                  <a:cubicBezTo>
                    <a:pt x="56" y="35"/>
                    <a:pt x="56" y="35"/>
                    <a:pt x="56" y="35"/>
                  </a:cubicBezTo>
                  <a:cubicBezTo>
                    <a:pt x="62" y="35"/>
                    <a:pt x="62" y="35"/>
                    <a:pt x="62" y="35"/>
                  </a:cubicBezTo>
                  <a:cubicBezTo>
                    <a:pt x="62" y="38"/>
                    <a:pt x="62" y="38"/>
                    <a:pt x="62" y="38"/>
                  </a:cubicBezTo>
                  <a:cubicBezTo>
                    <a:pt x="53" y="39"/>
                    <a:pt x="45" y="43"/>
                    <a:pt x="38" y="48"/>
                  </a:cubicBezTo>
                  <a:cubicBezTo>
                    <a:pt x="31" y="53"/>
                    <a:pt x="26" y="59"/>
                    <a:pt x="22" y="66"/>
                  </a:cubicBezTo>
                  <a:lnTo>
                    <a:pt x="24" y="56"/>
                  </a:lnTo>
                  <a:close/>
                  <a:moveTo>
                    <a:pt x="23" y="69"/>
                  </a:moveTo>
                  <a:cubicBezTo>
                    <a:pt x="26" y="61"/>
                    <a:pt x="32" y="55"/>
                    <a:pt x="39" y="50"/>
                  </a:cubicBezTo>
                  <a:cubicBezTo>
                    <a:pt x="46" y="45"/>
                    <a:pt x="54" y="41"/>
                    <a:pt x="62" y="40"/>
                  </a:cubicBezTo>
                  <a:cubicBezTo>
                    <a:pt x="62" y="90"/>
                    <a:pt x="62" y="90"/>
                    <a:pt x="62" y="90"/>
                  </a:cubicBezTo>
                  <a:cubicBezTo>
                    <a:pt x="62" y="90"/>
                    <a:pt x="62" y="90"/>
                    <a:pt x="62" y="90"/>
                  </a:cubicBezTo>
                  <a:cubicBezTo>
                    <a:pt x="53" y="68"/>
                    <a:pt x="53" y="68"/>
                    <a:pt x="53" y="68"/>
                  </a:cubicBezTo>
                  <a:cubicBezTo>
                    <a:pt x="52" y="68"/>
                    <a:pt x="52" y="68"/>
                    <a:pt x="52" y="68"/>
                  </a:cubicBezTo>
                  <a:cubicBezTo>
                    <a:pt x="51" y="68"/>
                    <a:pt x="51" y="68"/>
                    <a:pt x="51" y="68"/>
                  </a:cubicBezTo>
                  <a:cubicBezTo>
                    <a:pt x="42" y="89"/>
                    <a:pt x="42" y="89"/>
                    <a:pt x="42" y="89"/>
                  </a:cubicBezTo>
                  <a:cubicBezTo>
                    <a:pt x="42" y="78"/>
                    <a:pt x="42" y="78"/>
                    <a:pt x="42" y="78"/>
                  </a:cubicBezTo>
                  <a:cubicBezTo>
                    <a:pt x="42" y="74"/>
                    <a:pt x="38" y="70"/>
                    <a:pt x="33" y="70"/>
                  </a:cubicBezTo>
                  <a:cubicBezTo>
                    <a:pt x="31" y="70"/>
                    <a:pt x="29" y="70"/>
                    <a:pt x="27" y="72"/>
                  </a:cubicBezTo>
                  <a:cubicBezTo>
                    <a:pt x="25" y="74"/>
                    <a:pt x="24" y="76"/>
                    <a:pt x="24" y="78"/>
                  </a:cubicBezTo>
                  <a:cubicBezTo>
                    <a:pt x="24" y="88"/>
                    <a:pt x="24" y="88"/>
                    <a:pt x="24" y="88"/>
                  </a:cubicBezTo>
                  <a:cubicBezTo>
                    <a:pt x="20" y="74"/>
                    <a:pt x="20" y="74"/>
                    <a:pt x="20" y="74"/>
                  </a:cubicBezTo>
                  <a:cubicBezTo>
                    <a:pt x="19" y="73"/>
                    <a:pt x="19" y="73"/>
                    <a:pt x="19" y="73"/>
                  </a:cubicBezTo>
                  <a:cubicBezTo>
                    <a:pt x="20" y="73"/>
                    <a:pt x="21" y="72"/>
                    <a:pt x="22" y="72"/>
                  </a:cubicBezTo>
                  <a:cubicBezTo>
                    <a:pt x="22" y="71"/>
                    <a:pt x="23" y="70"/>
                    <a:pt x="23" y="69"/>
                  </a:cubicBezTo>
                  <a:moveTo>
                    <a:pt x="60" y="90"/>
                  </a:moveTo>
                  <a:cubicBezTo>
                    <a:pt x="44" y="90"/>
                    <a:pt x="44" y="90"/>
                    <a:pt x="44" y="90"/>
                  </a:cubicBezTo>
                  <a:cubicBezTo>
                    <a:pt x="52" y="72"/>
                    <a:pt x="52" y="72"/>
                    <a:pt x="52" y="72"/>
                  </a:cubicBezTo>
                  <a:lnTo>
                    <a:pt x="60" y="90"/>
                  </a:lnTo>
                  <a:close/>
                  <a:moveTo>
                    <a:pt x="40" y="78"/>
                  </a:moveTo>
                  <a:cubicBezTo>
                    <a:pt x="40" y="90"/>
                    <a:pt x="40" y="90"/>
                    <a:pt x="40" y="90"/>
                  </a:cubicBezTo>
                  <a:cubicBezTo>
                    <a:pt x="27" y="90"/>
                    <a:pt x="27" y="90"/>
                    <a:pt x="27" y="90"/>
                  </a:cubicBezTo>
                  <a:cubicBezTo>
                    <a:pt x="27" y="78"/>
                    <a:pt x="27" y="78"/>
                    <a:pt x="27" y="78"/>
                  </a:cubicBezTo>
                  <a:cubicBezTo>
                    <a:pt x="27" y="77"/>
                    <a:pt x="27" y="75"/>
                    <a:pt x="28" y="74"/>
                  </a:cubicBezTo>
                  <a:cubicBezTo>
                    <a:pt x="30" y="72"/>
                    <a:pt x="31" y="72"/>
                    <a:pt x="33" y="72"/>
                  </a:cubicBezTo>
                  <a:cubicBezTo>
                    <a:pt x="37" y="72"/>
                    <a:pt x="40" y="75"/>
                    <a:pt x="40" y="78"/>
                  </a:cubicBezTo>
                  <a:moveTo>
                    <a:pt x="17" y="69"/>
                  </a:moveTo>
                  <a:cubicBezTo>
                    <a:pt x="17" y="68"/>
                    <a:pt x="18" y="68"/>
                    <a:pt x="19" y="68"/>
                  </a:cubicBezTo>
                  <a:cubicBezTo>
                    <a:pt x="20" y="68"/>
                    <a:pt x="20" y="68"/>
                    <a:pt x="20" y="69"/>
                  </a:cubicBezTo>
                  <a:cubicBezTo>
                    <a:pt x="20" y="70"/>
                    <a:pt x="20" y="71"/>
                    <a:pt x="19" y="71"/>
                  </a:cubicBezTo>
                  <a:cubicBezTo>
                    <a:pt x="18" y="71"/>
                    <a:pt x="17" y="70"/>
                    <a:pt x="17" y="69"/>
                  </a:cubicBezTo>
                  <a:moveTo>
                    <a:pt x="19" y="78"/>
                  </a:moveTo>
                  <a:cubicBezTo>
                    <a:pt x="23" y="90"/>
                    <a:pt x="23" y="90"/>
                    <a:pt x="23" y="90"/>
                  </a:cubicBezTo>
                  <a:cubicBezTo>
                    <a:pt x="15" y="90"/>
                    <a:pt x="15" y="90"/>
                    <a:pt x="15" y="90"/>
                  </a:cubicBezTo>
                  <a:lnTo>
                    <a:pt x="19" y="78"/>
                  </a:lnTo>
                  <a:close/>
                  <a:moveTo>
                    <a:pt x="13" y="92"/>
                  </a:moveTo>
                  <a:cubicBezTo>
                    <a:pt x="146" y="92"/>
                    <a:pt x="146" y="92"/>
                    <a:pt x="146" y="92"/>
                  </a:cubicBezTo>
                  <a:cubicBezTo>
                    <a:pt x="146" y="96"/>
                    <a:pt x="146" y="96"/>
                    <a:pt x="146" y="96"/>
                  </a:cubicBezTo>
                  <a:cubicBezTo>
                    <a:pt x="13" y="96"/>
                    <a:pt x="13" y="96"/>
                    <a:pt x="13" y="96"/>
                  </a:cubicBezTo>
                  <a:lnTo>
                    <a:pt x="13" y="92"/>
                  </a:lnTo>
                  <a:close/>
                  <a:moveTo>
                    <a:pt x="95" y="119"/>
                  </a:moveTo>
                  <a:cubicBezTo>
                    <a:pt x="64" y="119"/>
                    <a:pt x="64" y="119"/>
                    <a:pt x="64" y="119"/>
                  </a:cubicBezTo>
                  <a:cubicBezTo>
                    <a:pt x="64" y="98"/>
                    <a:pt x="64" y="98"/>
                    <a:pt x="64" y="98"/>
                  </a:cubicBezTo>
                  <a:cubicBezTo>
                    <a:pt x="95" y="98"/>
                    <a:pt x="95" y="98"/>
                    <a:pt x="95" y="98"/>
                  </a:cubicBezTo>
                  <a:lnTo>
                    <a:pt x="95" y="119"/>
                  </a:lnTo>
                  <a:close/>
                  <a:moveTo>
                    <a:pt x="13" y="103"/>
                  </a:moveTo>
                  <a:cubicBezTo>
                    <a:pt x="20" y="103"/>
                    <a:pt x="20" y="103"/>
                    <a:pt x="20" y="103"/>
                  </a:cubicBezTo>
                  <a:cubicBezTo>
                    <a:pt x="20" y="114"/>
                    <a:pt x="20" y="114"/>
                    <a:pt x="20" y="114"/>
                  </a:cubicBezTo>
                  <a:cubicBezTo>
                    <a:pt x="13" y="114"/>
                    <a:pt x="13" y="114"/>
                    <a:pt x="13" y="114"/>
                  </a:cubicBezTo>
                  <a:lnTo>
                    <a:pt x="13" y="103"/>
                  </a:lnTo>
                  <a:close/>
                  <a:moveTo>
                    <a:pt x="13" y="116"/>
                  </a:moveTo>
                  <a:cubicBezTo>
                    <a:pt x="21" y="116"/>
                    <a:pt x="21" y="116"/>
                    <a:pt x="21" y="116"/>
                  </a:cubicBezTo>
                  <a:cubicBezTo>
                    <a:pt x="22" y="115"/>
                    <a:pt x="22" y="115"/>
                    <a:pt x="22" y="115"/>
                  </a:cubicBezTo>
                  <a:cubicBezTo>
                    <a:pt x="22" y="102"/>
                    <a:pt x="22" y="102"/>
                    <a:pt x="22" y="102"/>
                  </a:cubicBezTo>
                  <a:cubicBezTo>
                    <a:pt x="21" y="101"/>
                    <a:pt x="21" y="101"/>
                    <a:pt x="21" y="101"/>
                  </a:cubicBezTo>
                  <a:cubicBezTo>
                    <a:pt x="13" y="101"/>
                    <a:pt x="13" y="101"/>
                    <a:pt x="13" y="101"/>
                  </a:cubicBezTo>
                  <a:cubicBezTo>
                    <a:pt x="13" y="98"/>
                    <a:pt x="13" y="98"/>
                    <a:pt x="13" y="98"/>
                  </a:cubicBezTo>
                  <a:cubicBezTo>
                    <a:pt x="62" y="98"/>
                    <a:pt x="62" y="98"/>
                    <a:pt x="62" y="98"/>
                  </a:cubicBezTo>
                  <a:cubicBezTo>
                    <a:pt x="62" y="119"/>
                    <a:pt x="62" y="119"/>
                    <a:pt x="62" y="119"/>
                  </a:cubicBezTo>
                  <a:cubicBezTo>
                    <a:pt x="13" y="119"/>
                    <a:pt x="13" y="119"/>
                    <a:pt x="13" y="119"/>
                  </a:cubicBezTo>
                  <a:lnTo>
                    <a:pt x="13" y="116"/>
                  </a:lnTo>
                  <a:close/>
                  <a:moveTo>
                    <a:pt x="11" y="72"/>
                  </a:moveTo>
                  <a:cubicBezTo>
                    <a:pt x="12" y="71"/>
                    <a:pt x="12" y="71"/>
                    <a:pt x="12" y="71"/>
                  </a:cubicBezTo>
                  <a:cubicBezTo>
                    <a:pt x="13" y="71"/>
                    <a:pt x="13" y="71"/>
                    <a:pt x="13" y="71"/>
                  </a:cubicBezTo>
                  <a:cubicBezTo>
                    <a:pt x="13" y="71"/>
                    <a:pt x="13" y="71"/>
                    <a:pt x="13" y="71"/>
                  </a:cubicBezTo>
                  <a:cubicBezTo>
                    <a:pt x="13" y="72"/>
                    <a:pt x="13" y="72"/>
                    <a:pt x="13" y="72"/>
                  </a:cubicBezTo>
                  <a:cubicBezTo>
                    <a:pt x="13" y="73"/>
                    <a:pt x="13" y="73"/>
                    <a:pt x="13" y="73"/>
                  </a:cubicBezTo>
                  <a:cubicBezTo>
                    <a:pt x="13" y="73"/>
                    <a:pt x="13" y="73"/>
                    <a:pt x="13" y="73"/>
                  </a:cubicBezTo>
                  <a:cubicBezTo>
                    <a:pt x="12" y="73"/>
                    <a:pt x="12" y="73"/>
                    <a:pt x="12" y="73"/>
                  </a:cubicBezTo>
                  <a:lnTo>
                    <a:pt x="11" y="72"/>
                  </a:lnTo>
                  <a:close/>
                  <a:moveTo>
                    <a:pt x="10" y="126"/>
                  </a:moveTo>
                  <a:cubicBezTo>
                    <a:pt x="16" y="126"/>
                    <a:pt x="16" y="126"/>
                    <a:pt x="16" y="126"/>
                  </a:cubicBezTo>
                  <a:cubicBezTo>
                    <a:pt x="16" y="149"/>
                    <a:pt x="16" y="149"/>
                    <a:pt x="16" y="149"/>
                  </a:cubicBezTo>
                  <a:cubicBezTo>
                    <a:pt x="10" y="149"/>
                    <a:pt x="10" y="149"/>
                    <a:pt x="10" y="149"/>
                  </a:cubicBezTo>
                  <a:lnTo>
                    <a:pt x="10" y="126"/>
                  </a:lnTo>
                  <a:close/>
                  <a:moveTo>
                    <a:pt x="3" y="126"/>
                  </a:moveTo>
                  <a:cubicBezTo>
                    <a:pt x="8" y="126"/>
                    <a:pt x="8" y="126"/>
                    <a:pt x="8" y="126"/>
                  </a:cubicBezTo>
                  <a:cubicBezTo>
                    <a:pt x="8" y="149"/>
                    <a:pt x="8" y="149"/>
                    <a:pt x="8" y="149"/>
                  </a:cubicBezTo>
                  <a:cubicBezTo>
                    <a:pt x="3" y="149"/>
                    <a:pt x="3" y="149"/>
                    <a:pt x="3" y="149"/>
                  </a:cubicBezTo>
                  <a:lnTo>
                    <a:pt x="3" y="126"/>
                  </a:lnTo>
                  <a:close/>
                  <a:moveTo>
                    <a:pt x="3" y="177"/>
                  </a:moveTo>
                  <a:cubicBezTo>
                    <a:pt x="8" y="177"/>
                    <a:pt x="8" y="177"/>
                    <a:pt x="8" y="177"/>
                  </a:cubicBezTo>
                  <a:cubicBezTo>
                    <a:pt x="8" y="200"/>
                    <a:pt x="8" y="200"/>
                    <a:pt x="8" y="200"/>
                  </a:cubicBezTo>
                  <a:cubicBezTo>
                    <a:pt x="3" y="200"/>
                    <a:pt x="3" y="200"/>
                    <a:pt x="3" y="200"/>
                  </a:cubicBezTo>
                  <a:lnTo>
                    <a:pt x="3" y="177"/>
                  </a:lnTo>
                  <a:close/>
                  <a:moveTo>
                    <a:pt x="3" y="228"/>
                  </a:moveTo>
                  <a:cubicBezTo>
                    <a:pt x="8" y="228"/>
                    <a:pt x="8" y="228"/>
                    <a:pt x="8" y="228"/>
                  </a:cubicBezTo>
                  <a:cubicBezTo>
                    <a:pt x="8" y="251"/>
                    <a:pt x="8" y="251"/>
                    <a:pt x="8" y="251"/>
                  </a:cubicBezTo>
                  <a:cubicBezTo>
                    <a:pt x="3" y="251"/>
                    <a:pt x="3" y="251"/>
                    <a:pt x="3" y="251"/>
                  </a:cubicBezTo>
                  <a:lnTo>
                    <a:pt x="3" y="228"/>
                  </a:lnTo>
                  <a:close/>
                  <a:moveTo>
                    <a:pt x="16" y="293"/>
                  </a:moveTo>
                  <a:cubicBezTo>
                    <a:pt x="15" y="292"/>
                    <a:pt x="15" y="291"/>
                    <a:pt x="14" y="290"/>
                  </a:cubicBezTo>
                  <a:cubicBezTo>
                    <a:pt x="13" y="289"/>
                    <a:pt x="12" y="286"/>
                    <a:pt x="10" y="284"/>
                  </a:cubicBezTo>
                  <a:cubicBezTo>
                    <a:pt x="10" y="279"/>
                    <a:pt x="10" y="279"/>
                    <a:pt x="10" y="279"/>
                  </a:cubicBezTo>
                  <a:cubicBezTo>
                    <a:pt x="16" y="279"/>
                    <a:pt x="16" y="279"/>
                    <a:pt x="16" y="279"/>
                  </a:cubicBezTo>
                  <a:lnTo>
                    <a:pt x="16" y="293"/>
                  </a:lnTo>
                  <a:close/>
                  <a:moveTo>
                    <a:pt x="24" y="302"/>
                  </a:moveTo>
                  <a:cubicBezTo>
                    <a:pt x="23" y="302"/>
                    <a:pt x="23" y="302"/>
                    <a:pt x="23" y="302"/>
                  </a:cubicBezTo>
                  <a:cubicBezTo>
                    <a:pt x="21" y="300"/>
                    <a:pt x="20" y="298"/>
                    <a:pt x="18" y="296"/>
                  </a:cubicBezTo>
                  <a:cubicBezTo>
                    <a:pt x="18" y="279"/>
                    <a:pt x="18" y="279"/>
                    <a:pt x="18" y="279"/>
                  </a:cubicBezTo>
                  <a:cubicBezTo>
                    <a:pt x="24" y="279"/>
                    <a:pt x="24" y="279"/>
                    <a:pt x="24" y="279"/>
                  </a:cubicBezTo>
                  <a:lnTo>
                    <a:pt x="24" y="302"/>
                  </a:lnTo>
                  <a:close/>
                  <a:moveTo>
                    <a:pt x="78" y="328"/>
                  </a:moveTo>
                  <a:cubicBezTo>
                    <a:pt x="75" y="327"/>
                    <a:pt x="71" y="325"/>
                    <a:pt x="66" y="324"/>
                  </a:cubicBezTo>
                  <a:cubicBezTo>
                    <a:pt x="65" y="324"/>
                    <a:pt x="65" y="324"/>
                    <a:pt x="65" y="324"/>
                  </a:cubicBezTo>
                  <a:cubicBezTo>
                    <a:pt x="65" y="324"/>
                    <a:pt x="65" y="324"/>
                    <a:pt x="65" y="324"/>
                  </a:cubicBezTo>
                  <a:cubicBezTo>
                    <a:pt x="59" y="322"/>
                    <a:pt x="52" y="320"/>
                    <a:pt x="44" y="317"/>
                  </a:cubicBezTo>
                  <a:cubicBezTo>
                    <a:pt x="41" y="315"/>
                    <a:pt x="37" y="313"/>
                    <a:pt x="33" y="310"/>
                  </a:cubicBezTo>
                  <a:cubicBezTo>
                    <a:pt x="31" y="309"/>
                    <a:pt x="28" y="306"/>
                    <a:pt x="25" y="304"/>
                  </a:cubicBezTo>
                  <a:cubicBezTo>
                    <a:pt x="78" y="304"/>
                    <a:pt x="78" y="304"/>
                    <a:pt x="78" y="304"/>
                  </a:cubicBezTo>
                  <a:lnTo>
                    <a:pt x="78" y="328"/>
                  </a:lnTo>
                  <a:close/>
                  <a:moveTo>
                    <a:pt x="26" y="279"/>
                  </a:moveTo>
                  <a:cubicBezTo>
                    <a:pt x="32" y="279"/>
                    <a:pt x="32" y="279"/>
                    <a:pt x="32" y="279"/>
                  </a:cubicBezTo>
                  <a:cubicBezTo>
                    <a:pt x="32" y="302"/>
                    <a:pt x="32" y="302"/>
                    <a:pt x="32" y="302"/>
                  </a:cubicBezTo>
                  <a:cubicBezTo>
                    <a:pt x="26" y="302"/>
                    <a:pt x="26" y="302"/>
                    <a:pt x="26" y="302"/>
                  </a:cubicBezTo>
                  <a:lnTo>
                    <a:pt x="26" y="279"/>
                  </a:lnTo>
                  <a:close/>
                  <a:moveTo>
                    <a:pt x="34" y="279"/>
                  </a:moveTo>
                  <a:cubicBezTo>
                    <a:pt x="40" y="279"/>
                    <a:pt x="40" y="279"/>
                    <a:pt x="40" y="279"/>
                  </a:cubicBezTo>
                  <a:cubicBezTo>
                    <a:pt x="40" y="302"/>
                    <a:pt x="40" y="302"/>
                    <a:pt x="40" y="302"/>
                  </a:cubicBezTo>
                  <a:cubicBezTo>
                    <a:pt x="34" y="302"/>
                    <a:pt x="34" y="302"/>
                    <a:pt x="34" y="302"/>
                  </a:cubicBezTo>
                  <a:lnTo>
                    <a:pt x="34" y="279"/>
                  </a:lnTo>
                  <a:close/>
                  <a:moveTo>
                    <a:pt x="42" y="279"/>
                  </a:moveTo>
                  <a:cubicBezTo>
                    <a:pt x="47" y="279"/>
                    <a:pt x="47" y="279"/>
                    <a:pt x="47" y="279"/>
                  </a:cubicBezTo>
                  <a:cubicBezTo>
                    <a:pt x="47" y="302"/>
                    <a:pt x="47" y="302"/>
                    <a:pt x="47" y="302"/>
                  </a:cubicBezTo>
                  <a:cubicBezTo>
                    <a:pt x="42" y="302"/>
                    <a:pt x="42" y="302"/>
                    <a:pt x="42" y="302"/>
                  </a:cubicBezTo>
                  <a:lnTo>
                    <a:pt x="42" y="279"/>
                  </a:lnTo>
                  <a:close/>
                  <a:moveTo>
                    <a:pt x="50" y="279"/>
                  </a:moveTo>
                  <a:cubicBezTo>
                    <a:pt x="55" y="279"/>
                    <a:pt x="55" y="279"/>
                    <a:pt x="55" y="279"/>
                  </a:cubicBezTo>
                  <a:cubicBezTo>
                    <a:pt x="55" y="302"/>
                    <a:pt x="55" y="302"/>
                    <a:pt x="55" y="302"/>
                  </a:cubicBezTo>
                  <a:cubicBezTo>
                    <a:pt x="50" y="302"/>
                    <a:pt x="50" y="302"/>
                    <a:pt x="50" y="302"/>
                  </a:cubicBezTo>
                  <a:lnTo>
                    <a:pt x="50" y="279"/>
                  </a:lnTo>
                  <a:close/>
                  <a:moveTo>
                    <a:pt x="57" y="279"/>
                  </a:moveTo>
                  <a:cubicBezTo>
                    <a:pt x="63" y="279"/>
                    <a:pt x="63" y="279"/>
                    <a:pt x="63" y="279"/>
                  </a:cubicBezTo>
                  <a:cubicBezTo>
                    <a:pt x="63" y="302"/>
                    <a:pt x="63" y="302"/>
                    <a:pt x="63" y="302"/>
                  </a:cubicBezTo>
                  <a:cubicBezTo>
                    <a:pt x="57" y="302"/>
                    <a:pt x="57" y="302"/>
                    <a:pt x="57" y="302"/>
                  </a:cubicBezTo>
                  <a:lnTo>
                    <a:pt x="57" y="279"/>
                  </a:lnTo>
                  <a:close/>
                  <a:moveTo>
                    <a:pt x="65" y="279"/>
                  </a:moveTo>
                  <a:cubicBezTo>
                    <a:pt x="71" y="279"/>
                    <a:pt x="71" y="279"/>
                    <a:pt x="71" y="279"/>
                  </a:cubicBezTo>
                  <a:cubicBezTo>
                    <a:pt x="71" y="302"/>
                    <a:pt x="71" y="302"/>
                    <a:pt x="71" y="302"/>
                  </a:cubicBezTo>
                  <a:cubicBezTo>
                    <a:pt x="65" y="302"/>
                    <a:pt x="65" y="302"/>
                    <a:pt x="65" y="302"/>
                  </a:cubicBezTo>
                  <a:lnTo>
                    <a:pt x="65" y="279"/>
                  </a:lnTo>
                  <a:close/>
                  <a:moveTo>
                    <a:pt x="78" y="302"/>
                  </a:moveTo>
                  <a:cubicBezTo>
                    <a:pt x="73" y="302"/>
                    <a:pt x="73" y="302"/>
                    <a:pt x="73" y="302"/>
                  </a:cubicBezTo>
                  <a:cubicBezTo>
                    <a:pt x="73" y="279"/>
                    <a:pt x="73" y="279"/>
                    <a:pt x="73" y="279"/>
                  </a:cubicBezTo>
                  <a:cubicBezTo>
                    <a:pt x="78" y="279"/>
                    <a:pt x="78" y="279"/>
                    <a:pt x="78" y="279"/>
                  </a:cubicBezTo>
                  <a:lnTo>
                    <a:pt x="78" y="302"/>
                  </a:lnTo>
                  <a:close/>
                  <a:moveTo>
                    <a:pt x="78" y="276"/>
                  </a:moveTo>
                  <a:cubicBezTo>
                    <a:pt x="7" y="276"/>
                    <a:pt x="7" y="276"/>
                    <a:pt x="7" y="276"/>
                  </a:cubicBezTo>
                  <a:cubicBezTo>
                    <a:pt x="6" y="273"/>
                    <a:pt x="5" y="269"/>
                    <a:pt x="4" y="265"/>
                  </a:cubicBezTo>
                  <a:cubicBezTo>
                    <a:pt x="3" y="261"/>
                    <a:pt x="3" y="257"/>
                    <a:pt x="3" y="253"/>
                  </a:cubicBezTo>
                  <a:cubicBezTo>
                    <a:pt x="78" y="253"/>
                    <a:pt x="78" y="253"/>
                    <a:pt x="78" y="253"/>
                  </a:cubicBezTo>
                  <a:lnTo>
                    <a:pt x="78" y="276"/>
                  </a:lnTo>
                  <a:close/>
                  <a:moveTo>
                    <a:pt x="10" y="228"/>
                  </a:moveTo>
                  <a:cubicBezTo>
                    <a:pt x="16" y="228"/>
                    <a:pt x="16" y="228"/>
                    <a:pt x="16" y="228"/>
                  </a:cubicBezTo>
                  <a:cubicBezTo>
                    <a:pt x="16" y="251"/>
                    <a:pt x="16" y="251"/>
                    <a:pt x="16" y="251"/>
                  </a:cubicBezTo>
                  <a:cubicBezTo>
                    <a:pt x="10" y="251"/>
                    <a:pt x="10" y="251"/>
                    <a:pt x="10" y="251"/>
                  </a:cubicBezTo>
                  <a:lnTo>
                    <a:pt x="10" y="228"/>
                  </a:lnTo>
                  <a:close/>
                  <a:moveTo>
                    <a:pt x="18" y="228"/>
                  </a:moveTo>
                  <a:cubicBezTo>
                    <a:pt x="24" y="228"/>
                    <a:pt x="24" y="228"/>
                    <a:pt x="24" y="228"/>
                  </a:cubicBezTo>
                  <a:cubicBezTo>
                    <a:pt x="24" y="251"/>
                    <a:pt x="24" y="251"/>
                    <a:pt x="24" y="251"/>
                  </a:cubicBezTo>
                  <a:cubicBezTo>
                    <a:pt x="18" y="251"/>
                    <a:pt x="18" y="251"/>
                    <a:pt x="18" y="251"/>
                  </a:cubicBezTo>
                  <a:lnTo>
                    <a:pt x="18" y="228"/>
                  </a:lnTo>
                  <a:close/>
                  <a:moveTo>
                    <a:pt x="26" y="228"/>
                  </a:moveTo>
                  <a:cubicBezTo>
                    <a:pt x="32" y="228"/>
                    <a:pt x="32" y="228"/>
                    <a:pt x="32" y="228"/>
                  </a:cubicBezTo>
                  <a:cubicBezTo>
                    <a:pt x="32" y="251"/>
                    <a:pt x="32" y="251"/>
                    <a:pt x="32" y="251"/>
                  </a:cubicBezTo>
                  <a:cubicBezTo>
                    <a:pt x="26" y="251"/>
                    <a:pt x="26" y="251"/>
                    <a:pt x="26" y="251"/>
                  </a:cubicBezTo>
                  <a:lnTo>
                    <a:pt x="26" y="228"/>
                  </a:lnTo>
                  <a:close/>
                  <a:moveTo>
                    <a:pt x="34" y="228"/>
                  </a:moveTo>
                  <a:cubicBezTo>
                    <a:pt x="40" y="228"/>
                    <a:pt x="40" y="228"/>
                    <a:pt x="40" y="228"/>
                  </a:cubicBezTo>
                  <a:cubicBezTo>
                    <a:pt x="40" y="251"/>
                    <a:pt x="40" y="251"/>
                    <a:pt x="40" y="251"/>
                  </a:cubicBezTo>
                  <a:cubicBezTo>
                    <a:pt x="34" y="251"/>
                    <a:pt x="34" y="251"/>
                    <a:pt x="34" y="251"/>
                  </a:cubicBezTo>
                  <a:lnTo>
                    <a:pt x="34" y="228"/>
                  </a:lnTo>
                  <a:close/>
                  <a:moveTo>
                    <a:pt x="42" y="228"/>
                  </a:moveTo>
                  <a:cubicBezTo>
                    <a:pt x="47" y="228"/>
                    <a:pt x="47" y="228"/>
                    <a:pt x="47" y="228"/>
                  </a:cubicBezTo>
                  <a:cubicBezTo>
                    <a:pt x="47" y="251"/>
                    <a:pt x="47" y="251"/>
                    <a:pt x="47" y="251"/>
                  </a:cubicBezTo>
                  <a:cubicBezTo>
                    <a:pt x="42" y="251"/>
                    <a:pt x="42" y="251"/>
                    <a:pt x="42" y="251"/>
                  </a:cubicBezTo>
                  <a:lnTo>
                    <a:pt x="42" y="228"/>
                  </a:lnTo>
                  <a:close/>
                  <a:moveTo>
                    <a:pt x="50" y="228"/>
                  </a:moveTo>
                  <a:cubicBezTo>
                    <a:pt x="55" y="228"/>
                    <a:pt x="55" y="228"/>
                    <a:pt x="55" y="228"/>
                  </a:cubicBezTo>
                  <a:cubicBezTo>
                    <a:pt x="55" y="251"/>
                    <a:pt x="55" y="251"/>
                    <a:pt x="55" y="251"/>
                  </a:cubicBezTo>
                  <a:cubicBezTo>
                    <a:pt x="50" y="251"/>
                    <a:pt x="50" y="251"/>
                    <a:pt x="50" y="251"/>
                  </a:cubicBezTo>
                  <a:lnTo>
                    <a:pt x="50" y="228"/>
                  </a:lnTo>
                  <a:close/>
                  <a:moveTo>
                    <a:pt x="57" y="228"/>
                  </a:moveTo>
                  <a:cubicBezTo>
                    <a:pt x="63" y="228"/>
                    <a:pt x="63" y="228"/>
                    <a:pt x="63" y="228"/>
                  </a:cubicBezTo>
                  <a:cubicBezTo>
                    <a:pt x="63" y="251"/>
                    <a:pt x="63" y="251"/>
                    <a:pt x="63" y="251"/>
                  </a:cubicBezTo>
                  <a:cubicBezTo>
                    <a:pt x="57" y="251"/>
                    <a:pt x="57" y="251"/>
                    <a:pt x="57" y="251"/>
                  </a:cubicBezTo>
                  <a:lnTo>
                    <a:pt x="57" y="228"/>
                  </a:lnTo>
                  <a:close/>
                  <a:moveTo>
                    <a:pt x="65" y="228"/>
                  </a:moveTo>
                  <a:cubicBezTo>
                    <a:pt x="71" y="228"/>
                    <a:pt x="71" y="228"/>
                    <a:pt x="71" y="228"/>
                  </a:cubicBezTo>
                  <a:cubicBezTo>
                    <a:pt x="71" y="251"/>
                    <a:pt x="71" y="251"/>
                    <a:pt x="71" y="251"/>
                  </a:cubicBezTo>
                  <a:cubicBezTo>
                    <a:pt x="65" y="251"/>
                    <a:pt x="65" y="251"/>
                    <a:pt x="65" y="251"/>
                  </a:cubicBezTo>
                  <a:lnTo>
                    <a:pt x="65" y="228"/>
                  </a:lnTo>
                  <a:close/>
                  <a:moveTo>
                    <a:pt x="78" y="251"/>
                  </a:moveTo>
                  <a:cubicBezTo>
                    <a:pt x="73" y="251"/>
                    <a:pt x="73" y="251"/>
                    <a:pt x="73" y="251"/>
                  </a:cubicBezTo>
                  <a:cubicBezTo>
                    <a:pt x="73" y="228"/>
                    <a:pt x="73" y="228"/>
                    <a:pt x="73" y="228"/>
                  </a:cubicBezTo>
                  <a:cubicBezTo>
                    <a:pt x="78" y="228"/>
                    <a:pt x="78" y="228"/>
                    <a:pt x="78" y="228"/>
                  </a:cubicBezTo>
                  <a:lnTo>
                    <a:pt x="78" y="251"/>
                  </a:lnTo>
                  <a:close/>
                  <a:moveTo>
                    <a:pt x="78" y="226"/>
                  </a:moveTo>
                  <a:cubicBezTo>
                    <a:pt x="3" y="226"/>
                    <a:pt x="3" y="226"/>
                    <a:pt x="3" y="226"/>
                  </a:cubicBezTo>
                  <a:cubicBezTo>
                    <a:pt x="3" y="202"/>
                    <a:pt x="3" y="202"/>
                    <a:pt x="3" y="202"/>
                  </a:cubicBezTo>
                  <a:cubicBezTo>
                    <a:pt x="78" y="202"/>
                    <a:pt x="78" y="202"/>
                    <a:pt x="78" y="202"/>
                  </a:cubicBezTo>
                  <a:lnTo>
                    <a:pt x="78" y="226"/>
                  </a:lnTo>
                  <a:close/>
                  <a:moveTo>
                    <a:pt x="10" y="177"/>
                  </a:moveTo>
                  <a:cubicBezTo>
                    <a:pt x="16" y="177"/>
                    <a:pt x="16" y="177"/>
                    <a:pt x="16" y="177"/>
                  </a:cubicBezTo>
                  <a:cubicBezTo>
                    <a:pt x="16" y="200"/>
                    <a:pt x="16" y="200"/>
                    <a:pt x="16" y="200"/>
                  </a:cubicBezTo>
                  <a:cubicBezTo>
                    <a:pt x="10" y="200"/>
                    <a:pt x="10" y="200"/>
                    <a:pt x="10" y="200"/>
                  </a:cubicBezTo>
                  <a:lnTo>
                    <a:pt x="10" y="177"/>
                  </a:lnTo>
                  <a:close/>
                  <a:moveTo>
                    <a:pt x="18" y="177"/>
                  </a:moveTo>
                  <a:cubicBezTo>
                    <a:pt x="24" y="177"/>
                    <a:pt x="24" y="177"/>
                    <a:pt x="24" y="177"/>
                  </a:cubicBezTo>
                  <a:cubicBezTo>
                    <a:pt x="24" y="200"/>
                    <a:pt x="24" y="200"/>
                    <a:pt x="24" y="200"/>
                  </a:cubicBezTo>
                  <a:cubicBezTo>
                    <a:pt x="18" y="200"/>
                    <a:pt x="18" y="200"/>
                    <a:pt x="18" y="200"/>
                  </a:cubicBezTo>
                  <a:lnTo>
                    <a:pt x="18" y="177"/>
                  </a:lnTo>
                  <a:close/>
                  <a:moveTo>
                    <a:pt x="26" y="177"/>
                  </a:moveTo>
                  <a:cubicBezTo>
                    <a:pt x="32" y="177"/>
                    <a:pt x="32" y="177"/>
                    <a:pt x="32" y="177"/>
                  </a:cubicBezTo>
                  <a:cubicBezTo>
                    <a:pt x="32" y="200"/>
                    <a:pt x="32" y="200"/>
                    <a:pt x="32" y="200"/>
                  </a:cubicBezTo>
                  <a:cubicBezTo>
                    <a:pt x="26" y="200"/>
                    <a:pt x="26" y="200"/>
                    <a:pt x="26" y="200"/>
                  </a:cubicBezTo>
                  <a:lnTo>
                    <a:pt x="26" y="177"/>
                  </a:lnTo>
                  <a:close/>
                  <a:moveTo>
                    <a:pt x="34" y="177"/>
                  </a:moveTo>
                  <a:cubicBezTo>
                    <a:pt x="40" y="177"/>
                    <a:pt x="40" y="177"/>
                    <a:pt x="40" y="177"/>
                  </a:cubicBezTo>
                  <a:cubicBezTo>
                    <a:pt x="40" y="200"/>
                    <a:pt x="40" y="200"/>
                    <a:pt x="40" y="200"/>
                  </a:cubicBezTo>
                  <a:cubicBezTo>
                    <a:pt x="34" y="200"/>
                    <a:pt x="34" y="200"/>
                    <a:pt x="34" y="200"/>
                  </a:cubicBezTo>
                  <a:lnTo>
                    <a:pt x="34" y="177"/>
                  </a:lnTo>
                  <a:close/>
                  <a:moveTo>
                    <a:pt x="42" y="177"/>
                  </a:moveTo>
                  <a:cubicBezTo>
                    <a:pt x="47" y="177"/>
                    <a:pt x="47" y="177"/>
                    <a:pt x="47" y="177"/>
                  </a:cubicBezTo>
                  <a:cubicBezTo>
                    <a:pt x="47" y="200"/>
                    <a:pt x="47" y="200"/>
                    <a:pt x="47" y="200"/>
                  </a:cubicBezTo>
                  <a:cubicBezTo>
                    <a:pt x="42" y="200"/>
                    <a:pt x="42" y="200"/>
                    <a:pt x="42" y="200"/>
                  </a:cubicBezTo>
                  <a:lnTo>
                    <a:pt x="42" y="177"/>
                  </a:lnTo>
                  <a:close/>
                  <a:moveTo>
                    <a:pt x="50" y="177"/>
                  </a:moveTo>
                  <a:cubicBezTo>
                    <a:pt x="55" y="177"/>
                    <a:pt x="55" y="177"/>
                    <a:pt x="55" y="177"/>
                  </a:cubicBezTo>
                  <a:cubicBezTo>
                    <a:pt x="55" y="200"/>
                    <a:pt x="55" y="200"/>
                    <a:pt x="55" y="200"/>
                  </a:cubicBezTo>
                  <a:cubicBezTo>
                    <a:pt x="50" y="200"/>
                    <a:pt x="50" y="200"/>
                    <a:pt x="50" y="200"/>
                  </a:cubicBezTo>
                  <a:lnTo>
                    <a:pt x="50" y="177"/>
                  </a:lnTo>
                  <a:close/>
                  <a:moveTo>
                    <a:pt x="57" y="177"/>
                  </a:moveTo>
                  <a:cubicBezTo>
                    <a:pt x="63" y="177"/>
                    <a:pt x="63" y="177"/>
                    <a:pt x="63" y="177"/>
                  </a:cubicBezTo>
                  <a:cubicBezTo>
                    <a:pt x="63" y="200"/>
                    <a:pt x="63" y="200"/>
                    <a:pt x="63" y="200"/>
                  </a:cubicBezTo>
                  <a:cubicBezTo>
                    <a:pt x="57" y="200"/>
                    <a:pt x="57" y="200"/>
                    <a:pt x="57" y="200"/>
                  </a:cubicBezTo>
                  <a:lnTo>
                    <a:pt x="57" y="177"/>
                  </a:lnTo>
                  <a:close/>
                  <a:moveTo>
                    <a:pt x="65" y="177"/>
                  </a:moveTo>
                  <a:cubicBezTo>
                    <a:pt x="71" y="177"/>
                    <a:pt x="71" y="177"/>
                    <a:pt x="71" y="177"/>
                  </a:cubicBezTo>
                  <a:cubicBezTo>
                    <a:pt x="71" y="200"/>
                    <a:pt x="71" y="200"/>
                    <a:pt x="71" y="200"/>
                  </a:cubicBezTo>
                  <a:cubicBezTo>
                    <a:pt x="65" y="200"/>
                    <a:pt x="65" y="200"/>
                    <a:pt x="65" y="200"/>
                  </a:cubicBezTo>
                  <a:lnTo>
                    <a:pt x="65" y="177"/>
                  </a:lnTo>
                  <a:close/>
                  <a:moveTo>
                    <a:pt x="78" y="200"/>
                  </a:moveTo>
                  <a:cubicBezTo>
                    <a:pt x="73" y="200"/>
                    <a:pt x="73" y="200"/>
                    <a:pt x="73" y="200"/>
                  </a:cubicBezTo>
                  <a:cubicBezTo>
                    <a:pt x="73" y="177"/>
                    <a:pt x="73" y="177"/>
                    <a:pt x="73" y="177"/>
                  </a:cubicBezTo>
                  <a:cubicBezTo>
                    <a:pt x="78" y="177"/>
                    <a:pt x="78" y="177"/>
                    <a:pt x="78" y="177"/>
                  </a:cubicBezTo>
                  <a:lnTo>
                    <a:pt x="78" y="200"/>
                  </a:lnTo>
                  <a:close/>
                  <a:moveTo>
                    <a:pt x="78" y="175"/>
                  </a:moveTo>
                  <a:cubicBezTo>
                    <a:pt x="3" y="175"/>
                    <a:pt x="3" y="175"/>
                    <a:pt x="3" y="175"/>
                  </a:cubicBezTo>
                  <a:cubicBezTo>
                    <a:pt x="3" y="151"/>
                    <a:pt x="3" y="151"/>
                    <a:pt x="3" y="151"/>
                  </a:cubicBezTo>
                  <a:cubicBezTo>
                    <a:pt x="78" y="151"/>
                    <a:pt x="78" y="151"/>
                    <a:pt x="78" y="151"/>
                  </a:cubicBezTo>
                  <a:lnTo>
                    <a:pt x="78" y="175"/>
                  </a:lnTo>
                  <a:close/>
                  <a:moveTo>
                    <a:pt x="18" y="126"/>
                  </a:moveTo>
                  <a:cubicBezTo>
                    <a:pt x="24" y="126"/>
                    <a:pt x="24" y="126"/>
                    <a:pt x="24" y="126"/>
                  </a:cubicBezTo>
                  <a:cubicBezTo>
                    <a:pt x="24" y="149"/>
                    <a:pt x="24" y="149"/>
                    <a:pt x="24" y="149"/>
                  </a:cubicBezTo>
                  <a:cubicBezTo>
                    <a:pt x="18" y="149"/>
                    <a:pt x="18" y="149"/>
                    <a:pt x="18" y="149"/>
                  </a:cubicBezTo>
                  <a:lnTo>
                    <a:pt x="18" y="126"/>
                  </a:lnTo>
                  <a:close/>
                  <a:moveTo>
                    <a:pt x="26" y="126"/>
                  </a:moveTo>
                  <a:cubicBezTo>
                    <a:pt x="32" y="126"/>
                    <a:pt x="32" y="126"/>
                    <a:pt x="32" y="126"/>
                  </a:cubicBezTo>
                  <a:cubicBezTo>
                    <a:pt x="32" y="149"/>
                    <a:pt x="32" y="149"/>
                    <a:pt x="32" y="149"/>
                  </a:cubicBezTo>
                  <a:cubicBezTo>
                    <a:pt x="26" y="149"/>
                    <a:pt x="26" y="149"/>
                    <a:pt x="26" y="149"/>
                  </a:cubicBezTo>
                  <a:lnTo>
                    <a:pt x="26" y="126"/>
                  </a:lnTo>
                  <a:close/>
                  <a:moveTo>
                    <a:pt x="34" y="126"/>
                  </a:moveTo>
                  <a:cubicBezTo>
                    <a:pt x="40" y="126"/>
                    <a:pt x="40" y="126"/>
                    <a:pt x="40" y="126"/>
                  </a:cubicBezTo>
                  <a:cubicBezTo>
                    <a:pt x="40" y="149"/>
                    <a:pt x="40" y="149"/>
                    <a:pt x="40" y="149"/>
                  </a:cubicBezTo>
                  <a:cubicBezTo>
                    <a:pt x="34" y="149"/>
                    <a:pt x="34" y="149"/>
                    <a:pt x="34" y="149"/>
                  </a:cubicBezTo>
                  <a:lnTo>
                    <a:pt x="34" y="126"/>
                  </a:lnTo>
                  <a:close/>
                  <a:moveTo>
                    <a:pt x="42" y="126"/>
                  </a:moveTo>
                  <a:cubicBezTo>
                    <a:pt x="47" y="126"/>
                    <a:pt x="47" y="126"/>
                    <a:pt x="47" y="126"/>
                  </a:cubicBezTo>
                  <a:cubicBezTo>
                    <a:pt x="47" y="149"/>
                    <a:pt x="47" y="149"/>
                    <a:pt x="47" y="149"/>
                  </a:cubicBezTo>
                  <a:cubicBezTo>
                    <a:pt x="42" y="149"/>
                    <a:pt x="42" y="149"/>
                    <a:pt x="42" y="149"/>
                  </a:cubicBezTo>
                  <a:lnTo>
                    <a:pt x="42" y="126"/>
                  </a:lnTo>
                  <a:close/>
                  <a:moveTo>
                    <a:pt x="50" y="126"/>
                  </a:moveTo>
                  <a:cubicBezTo>
                    <a:pt x="55" y="126"/>
                    <a:pt x="55" y="126"/>
                    <a:pt x="55" y="126"/>
                  </a:cubicBezTo>
                  <a:cubicBezTo>
                    <a:pt x="55" y="149"/>
                    <a:pt x="55" y="149"/>
                    <a:pt x="55" y="149"/>
                  </a:cubicBezTo>
                  <a:cubicBezTo>
                    <a:pt x="50" y="149"/>
                    <a:pt x="50" y="149"/>
                    <a:pt x="50" y="149"/>
                  </a:cubicBezTo>
                  <a:lnTo>
                    <a:pt x="50" y="126"/>
                  </a:lnTo>
                  <a:close/>
                  <a:moveTo>
                    <a:pt x="57" y="126"/>
                  </a:moveTo>
                  <a:cubicBezTo>
                    <a:pt x="63" y="126"/>
                    <a:pt x="63" y="126"/>
                    <a:pt x="63" y="126"/>
                  </a:cubicBezTo>
                  <a:cubicBezTo>
                    <a:pt x="63" y="149"/>
                    <a:pt x="63" y="149"/>
                    <a:pt x="63" y="149"/>
                  </a:cubicBezTo>
                  <a:cubicBezTo>
                    <a:pt x="57" y="149"/>
                    <a:pt x="57" y="149"/>
                    <a:pt x="57" y="149"/>
                  </a:cubicBezTo>
                  <a:lnTo>
                    <a:pt x="57" y="126"/>
                  </a:lnTo>
                  <a:close/>
                  <a:moveTo>
                    <a:pt x="65" y="126"/>
                  </a:moveTo>
                  <a:cubicBezTo>
                    <a:pt x="71" y="126"/>
                    <a:pt x="71" y="126"/>
                    <a:pt x="71" y="126"/>
                  </a:cubicBezTo>
                  <a:cubicBezTo>
                    <a:pt x="71" y="149"/>
                    <a:pt x="71" y="149"/>
                    <a:pt x="71" y="149"/>
                  </a:cubicBezTo>
                  <a:cubicBezTo>
                    <a:pt x="65" y="149"/>
                    <a:pt x="65" y="149"/>
                    <a:pt x="65" y="149"/>
                  </a:cubicBezTo>
                  <a:lnTo>
                    <a:pt x="65" y="126"/>
                  </a:lnTo>
                  <a:close/>
                  <a:moveTo>
                    <a:pt x="78" y="149"/>
                  </a:moveTo>
                  <a:cubicBezTo>
                    <a:pt x="73" y="149"/>
                    <a:pt x="73" y="149"/>
                    <a:pt x="73" y="149"/>
                  </a:cubicBezTo>
                  <a:cubicBezTo>
                    <a:pt x="73" y="126"/>
                    <a:pt x="73" y="126"/>
                    <a:pt x="73" y="126"/>
                  </a:cubicBezTo>
                  <a:cubicBezTo>
                    <a:pt x="78" y="126"/>
                    <a:pt x="78" y="126"/>
                    <a:pt x="78" y="126"/>
                  </a:cubicBezTo>
                  <a:lnTo>
                    <a:pt x="78" y="149"/>
                  </a:lnTo>
                  <a:close/>
                  <a:moveTo>
                    <a:pt x="13" y="121"/>
                  </a:moveTo>
                  <a:cubicBezTo>
                    <a:pt x="146" y="121"/>
                    <a:pt x="146" y="121"/>
                    <a:pt x="146" y="121"/>
                  </a:cubicBezTo>
                  <a:cubicBezTo>
                    <a:pt x="146" y="124"/>
                    <a:pt x="146" y="124"/>
                    <a:pt x="146" y="124"/>
                  </a:cubicBezTo>
                  <a:cubicBezTo>
                    <a:pt x="13" y="124"/>
                    <a:pt x="13" y="124"/>
                    <a:pt x="13" y="124"/>
                  </a:cubicBezTo>
                  <a:lnTo>
                    <a:pt x="13" y="121"/>
                  </a:lnTo>
                  <a:close/>
                  <a:moveTo>
                    <a:pt x="86" y="126"/>
                  </a:moveTo>
                  <a:cubicBezTo>
                    <a:pt x="86" y="261"/>
                    <a:pt x="86" y="261"/>
                    <a:pt x="86" y="261"/>
                  </a:cubicBezTo>
                  <a:cubicBezTo>
                    <a:pt x="84" y="261"/>
                    <a:pt x="82" y="262"/>
                    <a:pt x="81" y="264"/>
                  </a:cubicBezTo>
                  <a:cubicBezTo>
                    <a:pt x="81" y="126"/>
                    <a:pt x="81" y="126"/>
                    <a:pt x="81" y="126"/>
                  </a:cubicBezTo>
                  <a:lnTo>
                    <a:pt x="86" y="126"/>
                  </a:lnTo>
                  <a:close/>
                  <a:moveTo>
                    <a:pt x="81" y="328"/>
                  </a:moveTo>
                  <a:cubicBezTo>
                    <a:pt x="81" y="322"/>
                    <a:pt x="81" y="322"/>
                    <a:pt x="81" y="322"/>
                  </a:cubicBezTo>
                  <a:cubicBezTo>
                    <a:pt x="85" y="327"/>
                    <a:pt x="85" y="327"/>
                    <a:pt x="85" y="327"/>
                  </a:cubicBezTo>
                  <a:cubicBezTo>
                    <a:pt x="83" y="327"/>
                    <a:pt x="82" y="328"/>
                    <a:pt x="81" y="328"/>
                  </a:cubicBezTo>
                  <a:moveTo>
                    <a:pt x="93" y="324"/>
                  </a:moveTo>
                  <a:cubicBezTo>
                    <a:pt x="91" y="325"/>
                    <a:pt x="89" y="325"/>
                    <a:pt x="87" y="326"/>
                  </a:cubicBezTo>
                  <a:cubicBezTo>
                    <a:pt x="81" y="319"/>
                    <a:pt x="81" y="319"/>
                    <a:pt x="81" y="319"/>
                  </a:cubicBezTo>
                  <a:cubicBezTo>
                    <a:pt x="81" y="311"/>
                    <a:pt x="81" y="311"/>
                    <a:pt x="81" y="311"/>
                  </a:cubicBezTo>
                  <a:cubicBezTo>
                    <a:pt x="93" y="324"/>
                    <a:pt x="93" y="324"/>
                    <a:pt x="93" y="324"/>
                  </a:cubicBezTo>
                  <a:close/>
                  <a:moveTo>
                    <a:pt x="96" y="323"/>
                  </a:moveTo>
                  <a:cubicBezTo>
                    <a:pt x="81" y="308"/>
                    <a:pt x="81" y="308"/>
                    <a:pt x="81" y="308"/>
                  </a:cubicBezTo>
                  <a:cubicBezTo>
                    <a:pt x="81" y="300"/>
                    <a:pt x="81" y="300"/>
                    <a:pt x="81" y="300"/>
                  </a:cubicBezTo>
                  <a:cubicBezTo>
                    <a:pt x="102" y="321"/>
                    <a:pt x="102" y="321"/>
                    <a:pt x="102" y="321"/>
                  </a:cubicBezTo>
                  <a:cubicBezTo>
                    <a:pt x="100" y="322"/>
                    <a:pt x="98" y="323"/>
                    <a:pt x="96" y="323"/>
                  </a:cubicBezTo>
                  <a:moveTo>
                    <a:pt x="104" y="321"/>
                  </a:moveTo>
                  <a:cubicBezTo>
                    <a:pt x="81" y="297"/>
                    <a:pt x="81" y="297"/>
                    <a:pt x="81" y="297"/>
                  </a:cubicBezTo>
                  <a:cubicBezTo>
                    <a:pt x="81" y="289"/>
                    <a:pt x="81" y="289"/>
                    <a:pt x="81" y="289"/>
                  </a:cubicBezTo>
                  <a:cubicBezTo>
                    <a:pt x="110" y="318"/>
                    <a:pt x="110" y="318"/>
                    <a:pt x="110" y="318"/>
                  </a:cubicBezTo>
                  <a:cubicBezTo>
                    <a:pt x="108" y="319"/>
                    <a:pt x="106" y="320"/>
                    <a:pt x="104" y="321"/>
                  </a:cubicBezTo>
                  <a:moveTo>
                    <a:pt x="115" y="317"/>
                  </a:moveTo>
                  <a:cubicBezTo>
                    <a:pt x="114" y="317"/>
                    <a:pt x="113" y="317"/>
                    <a:pt x="112" y="318"/>
                  </a:cubicBezTo>
                  <a:cubicBezTo>
                    <a:pt x="81" y="286"/>
                    <a:pt x="81" y="286"/>
                    <a:pt x="81" y="286"/>
                  </a:cubicBezTo>
                  <a:cubicBezTo>
                    <a:pt x="81" y="278"/>
                    <a:pt x="81" y="278"/>
                    <a:pt x="81" y="278"/>
                  </a:cubicBezTo>
                  <a:cubicBezTo>
                    <a:pt x="118" y="315"/>
                    <a:pt x="118" y="315"/>
                    <a:pt x="118" y="315"/>
                  </a:cubicBezTo>
                  <a:cubicBezTo>
                    <a:pt x="117" y="316"/>
                    <a:pt x="116" y="316"/>
                    <a:pt x="115" y="317"/>
                  </a:cubicBezTo>
                  <a:moveTo>
                    <a:pt x="120" y="314"/>
                  </a:moveTo>
                  <a:cubicBezTo>
                    <a:pt x="81" y="275"/>
                    <a:pt x="81" y="275"/>
                    <a:pt x="81" y="275"/>
                  </a:cubicBezTo>
                  <a:cubicBezTo>
                    <a:pt x="81" y="267"/>
                    <a:pt x="81" y="267"/>
                    <a:pt x="81" y="267"/>
                  </a:cubicBezTo>
                  <a:cubicBezTo>
                    <a:pt x="81" y="267"/>
                    <a:pt x="81" y="267"/>
                    <a:pt x="81" y="267"/>
                  </a:cubicBezTo>
                  <a:cubicBezTo>
                    <a:pt x="125" y="311"/>
                    <a:pt x="125" y="311"/>
                    <a:pt x="125" y="311"/>
                  </a:cubicBezTo>
                  <a:cubicBezTo>
                    <a:pt x="123" y="312"/>
                    <a:pt x="122" y="313"/>
                    <a:pt x="120" y="314"/>
                  </a:cubicBezTo>
                  <a:moveTo>
                    <a:pt x="127" y="310"/>
                  </a:moveTo>
                  <a:cubicBezTo>
                    <a:pt x="82" y="266"/>
                    <a:pt x="82" y="266"/>
                    <a:pt x="82" y="266"/>
                  </a:cubicBezTo>
                  <a:cubicBezTo>
                    <a:pt x="84" y="264"/>
                    <a:pt x="86" y="263"/>
                    <a:pt x="88" y="263"/>
                  </a:cubicBezTo>
                  <a:cubicBezTo>
                    <a:pt x="131" y="306"/>
                    <a:pt x="131" y="306"/>
                    <a:pt x="131" y="306"/>
                  </a:cubicBezTo>
                  <a:cubicBezTo>
                    <a:pt x="130" y="308"/>
                    <a:pt x="128" y="309"/>
                    <a:pt x="127" y="310"/>
                  </a:cubicBezTo>
                  <a:moveTo>
                    <a:pt x="133" y="305"/>
                  </a:moveTo>
                  <a:cubicBezTo>
                    <a:pt x="91" y="263"/>
                    <a:pt x="91" y="263"/>
                    <a:pt x="91" y="263"/>
                  </a:cubicBezTo>
                  <a:cubicBezTo>
                    <a:pt x="93" y="264"/>
                    <a:pt x="95" y="265"/>
                    <a:pt x="97" y="267"/>
                  </a:cubicBezTo>
                  <a:cubicBezTo>
                    <a:pt x="98" y="267"/>
                    <a:pt x="98" y="267"/>
                    <a:pt x="98" y="267"/>
                  </a:cubicBezTo>
                  <a:cubicBezTo>
                    <a:pt x="99" y="266"/>
                    <a:pt x="99" y="266"/>
                    <a:pt x="99" y="266"/>
                  </a:cubicBezTo>
                  <a:cubicBezTo>
                    <a:pt x="99" y="265"/>
                    <a:pt x="99" y="264"/>
                    <a:pt x="100" y="264"/>
                  </a:cubicBezTo>
                  <a:cubicBezTo>
                    <a:pt x="137" y="301"/>
                    <a:pt x="137" y="301"/>
                    <a:pt x="137" y="301"/>
                  </a:cubicBezTo>
                  <a:cubicBezTo>
                    <a:pt x="136" y="302"/>
                    <a:pt x="134" y="304"/>
                    <a:pt x="133" y="305"/>
                  </a:cubicBezTo>
                  <a:moveTo>
                    <a:pt x="138" y="299"/>
                  </a:moveTo>
                  <a:cubicBezTo>
                    <a:pt x="101" y="261"/>
                    <a:pt x="101" y="261"/>
                    <a:pt x="101" y="261"/>
                  </a:cubicBezTo>
                  <a:cubicBezTo>
                    <a:pt x="101" y="261"/>
                    <a:pt x="101" y="260"/>
                    <a:pt x="102" y="259"/>
                  </a:cubicBezTo>
                  <a:cubicBezTo>
                    <a:pt x="106" y="259"/>
                    <a:pt x="106" y="259"/>
                    <a:pt x="106" y="259"/>
                  </a:cubicBezTo>
                  <a:cubicBezTo>
                    <a:pt x="142" y="295"/>
                    <a:pt x="142" y="295"/>
                    <a:pt x="142" y="295"/>
                  </a:cubicBezTo>
                  <a:cubicBezTo>
                    <a:pt x="141" y="296"/>
                    <a:pt x="140" y="298"/>
                    <a:pt x="138" y="299"/>
                  </a:cubicBezTo>
                  <a:moveTo>
                    <a:pt x="145" y="290"/>
                  </a:moveTo>
                  <a:cubicBezTo>
                    <a:pt x="145" y="291"/>
                    <a:pt x="144" y="292"/>
                    <a:pt x="143" y="293"/>
                  </a:cubicBezTo>
                  <a:cubicBezTo>
                    <a:pt x="109" y="259"/>
                    <a:pt x="109" y="259"/>
                    <a:pt x="109" y="259"/>
                  </a:cubicBezTo>
                  <a:cubicBezTo>
                    <a:pt x="117" y="259"/>
                    <a:pt x="117" y="259"/>
                    <a:pt x="117" y="259"/>
                  </a:cubicBezTo>
                  <a:cubicBezTo>
                    <a:pt x="146" y="288"/>
                    <a:pt x="146" y="288"/>
                    <a:pt x="146" y="288"/>
                  </a:cubicBezTo>
                  <a:cubicBezTo>
                    <a:pt x="146" y="289"/>
                    <a:pt x="146" y="290"/>
                    <a:pt x="145" y="290"/>
                  </a:cubicBezTo>
                  <a:moveTo>
                    <a:pt x="148" y="286"/>
                  </a:moveTo>
                  <a:cubicBezTo>
                    <a:pt x="120" y="259"/>
                    <a:pt x="120" y="259"/>
                    <a:pt x="120" y="259"/>
                  </a:cubicBezTo>
                  <a:cubicBezTo>
                    <a:pt x="128" y="259"/>
                    <a:pt x="128" y="259"/>
                    <a:pt x="128" y="259"/>
                  </a:cubicBezTo>
                  <a:cubicBezTo>
                    <a:pt x="150" y="281"/>
                    <a:pt x="150" y="281"/>
                    <a:pt x="150" y="281"/>
                  </a:cubicBezTo>
                  <a:cubicBezTo>
                    <a:pt x="149" y="283"/>
                    <a:pt x="149" y="285"/>
                    <a:pt x="148" y="286"/>
                  </a:cubicBezTo>
                  <a:moveTo>
                    <a:pt x="151" y="279"/>
                  </a:moveTo>
                  <a:cubicBezTo>
                    <a:pt x="131" y="259"/>
                    <a:pt x="131" y="259"/>
                    <a:pt x="131" y="259"/>
                  </a:cubicBezTo>
                  <a:cubicBezTo>
                    <a:pt x="136" y="259"/>
                    <a:pt x="136" y="259"/>
                    <a:pt x="136" y="259"/>
                  </a:cubicBezTo>
                  <a:cubicBezTo>
                    <a:pt x="137" y="261"/>
                    <a:pt x="138" y="264"/>
                    <a:pt x="139" y="266"/>
                  </a:cubicBezTo>
                  <a:cubicBezTo>
                    <a:pt x="140" y="267"/>
                    <a:pt x="140" y="267"/>
                    <a:pt x="140" y="267"/>
                  </a:cubicBezTo>
                  <a:cubicBezTo>
                    <a:pt x="141" y="267"/>
                    <a:pt x="141" y="267"/>
                    <a:pt x="141" y="267"/>
                  </a:cubicBezTo>
                  <a:cubicBezTo>
                    <a:pt x="142" y="266"/>
                    <a:pt x="143" y="265"/>
                    <a:pt x="144" y="264"/>
                  </a:cubicBezTo>
                  <a:cubicBezTo>
                    <a:pt x="153" y="273"/>
                    <a:pt x="153" y="273"/>
                    <a:pt x="153" y="273"/>
                  </a:cubicBezTo>
                  <a:cubicBezTo>
                    <a:pt x="153" y="275"/>
                    <a:pt x="152" y="277"/>
                    <a:pt x="151" y="279"/>
                  </a:cubicBezTo>
                  <a:moveTo>
                    <a:pt x="154" y="270"/>
                  </a:moveTo>
                  <a:cubicBezTo>
                    <a:pt x="146" y="263"/>
                    <a:pt x="146" y="263"/>
                    <a:pt x="146" y="263"/>
                  </a:cubicBezTo>
                  <a:cubicBezTo>
                    <a:pt x="147" y="263"/>
                    <a:pt x="148" y="263"/>
                    <a:pt x="148" y="263"/>
                  </a:cubicBezTo>
                  <a:cubicBezTo>
                    <a:pt x="151" y="263"/>
                    <a:pt x="154" y="264"/>
                    <a:pt x="155" y="266"/>
                  </a:cubicBezTo>
                  <a:cubicBezTo>
                    <a:pt x="155" y="267"/>
                    <a:pt x="154" y="269"/>
                    <a:pt x="154" y="270"/>
                  </a:cubicBezTo>
                  <a:moveTo>
                    <a:pt x="157" y="251"/>
                  </a:moveTo>
                  <a:cubicBezTo>
                    <a:pt x="157" y="255"/>
                    <a:pt x="156" y="259"/>
                    <a:pt x="156" y="263"/>
                  </a:cubicBezTo>
                  <a:cubicBezTo>
                    <a:pt x="154" y="262"/>
                    <a:pt x="153" y="261"/>
                    <a:pt x="151" y="261"/>
                  </a:cubicBezTo>
                  <a:cubicBezTo>
                    <a:pt x="151" y="126"/>
                    <a:pt x="151" y="126"/>
                    <a:pt x="151" y="126"/>
                  </a:cubicBezTo>
                  <a:cubicBezTo>
                    <a:pt x="157" y="126"/>
                    <a:pt x="157" y="126"/>
                    <a:pt x="157" y="126"/>
                  </a:cubicBezTo>
                  <a:lnTo>
                    <a:pt x="157" y="251"/>
                  </a:lnTo>
                  <a:close/>
                  <a:moveTo>
                    <a:pt x="130" y="101"/>
                  </a:moveTo>
                  <a:cubicBezTo>
                    <a:pt x="125" y="101"/>
                    <a:pt x="125" y="101"/>
                    <a:pt x="125" y="101"/>
                  </a:cubicBezTo>
                  <a:cubicBezTo>
                    <a:pt x="124" y="101"/>
                    <a:pt x="123" y="101"/>
                    <a:pt x="123" y="102"/>
                  </a:cubicBezTo>
                  <a:cubicBezTo>
                    <a:pt x="122" y="103"/>
                    <a:pt x="122" y="104"/>
                    <a:pt x="122" y="105"/>
                  </a:cubicBezTo>
                  <a:cubicBezTo>
                    <a:pt x="122" y="112"/>
                    <a:pt x="122" y="112"/>
                    <a:pt x="122" y="112"/>
                  </a:cubicBezTo>
                  <a:cubicBezTo>
                    <a:pt x="122" y="113"/>
                    <a:pt x="122" y="114"/>
                    <a:pt x="123" y="115"/>
                  </a:cubicBezTo>
                  <a:cubicBezTo>
                    <a:pt x="123" y="116"/>
                    <a:pt x="124" y="116"/>
                    <a:pt x="125" y="116"/>
                  </a:cubicBezTo>
                  <a:cubicBezTo>
                    <a:pt x="130" y="116"/>
                    <a:pt x="130" y="116"/>
                    <a:pt x="130" y="116"/>
                  </a:cubicBezTo>
                  <a:cubicBezTo>
                    <a:pt x="131" y="116"/>
                    <a:pt x="131" y="116"/>
                    <a:pt x="132" y="115"/>
                  </a:cubicBezTo>
                  <a:cubicBezTo>
                    <a:pt x="132" y="115"/>
                    <a:pt x="132" y="115"/>
                    <a:pt x="132" y="115"/>
                  </a:cubicBezTo>
                  <a:cubicBezTo>
                    <a:pt x="132" y="115"/>
                    <a:pt x="132" y="115"/>
                    <a:pt x="132" y="115"/>
                  </a:cubicBezTo>
                  <a:cubicBezTo>
                    <a:pt x="133" y="114"/>
                    <a:pt x="133" y="113"/>
                    <a:pt x="133" y="112"/>
                  </a:cubicBezTo>
                  <a:cubicBezTo>
                    <a:pt x="133" y="105"/>
                    <a:pt x="133" y="105"/>
                    <a:pt x="133" y="105"/>
                  </a:cubicBezTo>
                  <a:cubicBezTo>
                    <a:pt x="133" y="104"/>
                    <a:pt x="133" y="103"/>
                    <a:pt x="132" y="102"/>
                  </a:cubicBezTo>
                  <a:cubicBezTo>
                    <a:pt x="131" y="101"/>
                    <a:pt x="131" y="101"/>
                    <a:pt x="130" y="101"/>
                  </a:cubicBezTo>
                  <a:moveTo>
                    <a:pt x="131" y="112"/>
                  </a:moveTo>
                  <a:cubicBezTo>
                    <a:pt x="131" y="113"/>
                    <a:pt x="131" y="113"/>
                    <a:pt x="131" y="113"/>
                  </a:cubicBezTo>
                  <a:cubicBezTo>
                    <a:pt x="130" y="114"/>
                    <a:pt x="130" y="114"/>
                    <a:pt x="130" y="114"/>
                  </a:cubicBezTo>
                  <a:cubicBezTo>
                    <a:pt x="125" y="114"/>
                    <a:pt x="125" y="114"/>
                    <a:pt x="125" y="114"/>
                  </a:cubicBezTo>
                  <a:cubicBezTo>
                    <a:pt x="124" y="113"/>
                    <a:pt x="124" y="113"/>
                    <a:pt x="124" y="113"/>
                  </a:cubicBezTo>
                  <a:cubicBezTo>
                    <a:pt x="124" y="112"/>
                    <a:pt x="124" y="112"/>
                    <a:pt x="124" y="112"/>
                  </a:cubicBezTo>
                  <a:cubicBezTo>
                    <a:pt x="124" y="105"/>
                    <a:pt x="124" y="105"/>
                    <a:pt x="124" y="105"/>
                  </a:cubicBezTo>
                  <a:cubicBezTo>
                    <a:pt x="124" y="104"/>
                    <a:pt x="124" y="104"/>
                    <a:pt x="124" y="104"/>
                  </a:cubicBezTo>
                  <a:cubicBezTo>
                    <a:pt x="125" y="103"/>
                    <a:pt x="125" y="103"/>
                    <a:pt x="125" y="103"/>
                  </a:cubicBezTo>
                  <a:cubicBezTo>
                    <a:pt x="130" y="103"/>
                    <a:pt x="130" y="103"/>
                    <a:pt x="130" y="103"/>
                  </a:cubicBezTo>
                  <a:cubicBezTo>
                    <a:pt x="131" y="104"/>
                    <a:pt x="131" y="104"/>
                    <a:pt x="131" y="104"/>
                  </a:cubicBezTo>
                  <a:cubicBezTo>
                    <a:pt x="131" y="105"/>
                    <a:pt x="131" y="105"/>
                    <a:pt x="131" y="105"/>
                  </a:cubicBezTo>
                  <a:lnTo>
                    <a:pt x="131" y="112"/>
                  </a:lnTo>
                  <a:close/>
                  <a:moveTo>
                    <a:pt x="103" y="101"/>
                  </a:moveTo>
                  <a:cubicBezTo>
                    <a:pt x="102" y="102"/>
                    <a:pt x="102" y="102"/>
                    <a:pt x="102" y="102"/>
                  </a:cubicBezTo>
                  <a:cubicBezTo>
                    <a:pt x="102" y="115"/>
                    <a:pt x="102" y="115"/>
                    <a:pt x="102" y="115"/>
                  </a:cubicBezTo>
                  <a:cubicBezTo>
                    <a:pt x="103" y="116"/>
                    <a:pt x="103" y="116"/>
                    <a:pt x="103" y="116"/>
                  </a:cubicBezTo>
                  <a:cubicBezTo>
                    <a:pt x="117" y="116"/>
                    <a:pt x="117" y="116"/>
                    <a:pt x="117" y="116"/>
                  </a:cubicBezTo>
                  <a:cubicBezTo>
                    <a:pt x="118" y="115"/>
                    <a:pt x="118" y="115"/>
                    <a:pt x="118" y="115"/>
                  </a:cubicBezTo>
                  <a:cubicBezTo>
                    <a:pt x="118" y="102"/>
                    <a:pt x="118" y="102"/>
                    <a:pt x="118" y="102"/>
                  </a:cubicBezTo>
                  <a:cubicBezTo>
                    <a:pt x="117" y="101"/>
                    <a:pt x="117" y="101"/>
                    <a:pt x="117" y="101"/>
                  </a:cubicBezTo>
                  <a:lnTo>
                    <a:pt x="103" y="101"/>
                  </a:lnTo>
                  <a:close/>
                  <a:moveTo>
                    <a:pt x="116" y="114"/>
                  </a:moveTo>
                  <a:cubicBezTo>
                    <a:pt x="104" y="114"/>
                    <a:pt x="104" y="114"/>
                    <a:pt x="104" y="114"/>
                  </a:cubicBezTo>
                  <a:cubicBezTo>
                    <a:pt x="104" y="103"/>
                    <a:pt x="104" y="103"/>
                    <a:pt x="104" y="103"/>
                  </a:cubicBezTo>
                  <a:cubicBezTo>
                    <a:pt x="116" y="103"/>
                    <a:pt x="116" y="103"/>
                    <a:pt x="116" y="103"/>
                  </a:cubicBezTo>
                  <a:lnTo>
                    <a:pt x="116" y="114"/>
                  </a:lnTo>
                  <a:close/>
                  <a:moveTo>
                    <a:pt x="72" y="115"/>
                  </a:moveTo>
                  <a:cubicBezTo>
                    <a:pt x="74" y="116"/>
                    <a:pt x="77" y="116"/>
                    <a:pt x="80" y="116"/>
                  </a:cubicBezTo>
                  <a:cubicBezTo>
                    <a:pt x="83" y="116"/>
                    <a:pt x="85" y="116"/>
                    <a:pt x="88" y="115"/>
                  </a:cubicBezTo>
                  <a:cubicBezTo>
                    <a:pt x="90" y="114"/>
                    <a:pt x="91" y="113"/>
                    <a:pt x="91" y="111"/>
                  </a:cubicBezTo>
                  <a:cubicBezTo>
                    <a:pt x="91" y="106"/>
                    <a:pt x="84" y="100"/>
                    <a:pt x="80" y="100"/>
                  </a:cubicBezTo>
                  <a:cubicBezTo>
                    <a:pt x="75" y="100"/>
                    <a:pt x="68" y="106"/>
                    <a:pt x="68" y="111"/>
                  </a:cubicBezTo>
                  <a:cubicBezTo>
                    <a:pt x="68" y="113"/>
                    <a:pt x="69" y="114"/>
                    <a:pt x="72" y="115"/>
                  </a:cubicBezTo>
                  <a:moveTo>
                    <a:pt x="80" y="102"/>
                  </a:moveTo>
                  <a:cubicBezTo>
                    <a:pt x="83" y="102"/>
                    <a:pt x="89" y="107"/>
                    <a:pt x="89" y="111"/>
                  </a:cubicBezTo>
                  <a:cubicBezTo>
                    <a:pt x="89" y="112"/>
                    <a:pt x="88" y="112"/>
                    <a:pt x="87" y="113"/>
                  </a:cubicBezTo>
                  <a:cubicBezTo>
                    <a:pt x="85" y="114"/>
                    <a:pt x="82" y="114"/>
                    <a:pt x="80" y="114"/>
                  </a:cubicBezTo>
                  <a:cubicBezTo>
                    <a:pt x="77" y="114"/>
                    <a:pt x="74" y="114"/>
                    <a:pt x="72" y="113"/>
                  </a:cubicBezTo>
                  <a:cubicBezTo>
                    <a:pt x="71" y="112"/>
                    <a:pt x="70" y="112"/>
                    <a:pt x="70" y="111"/>
                  </a:cubicBezTo>
                  <a:cubicBezTo>
                    <a:pt x="70" y="107"/>
                    <a:pt x="76" y="102"/>
                    <a:pt x="80" y="102"/>
                  </a:cubicBezTo>
                  <a:moveTo>
                    <a:pt x="42" y="101"/>
                  </a:moveTo>
                  <a:cubicBezTo>
                    <a:pt x="41" y="102"/>
                    <a:pt x="41" y="102"/>
                    <a:pt x="41" y="102"/>
                  </a:cubicBezTo>
                  <a:cubicBezTo>
                    <a:pt x="41" y="115"/>
                    <a:pt x="41" y="115"/>
                    <a:pt x="41" y="115"/>
                  </a:cubicBezTo>
                  <a:cubicBezTo>
                    <a:pt x="42" y="116"/>
                    <a:pt x="42" y="116"/>
                    <a:pt x="42" y="116"/>
                  </a:cubicBezTo>
                  <a:cubicBezTo>
                    <a:pt x="56" y="116"/>
                    <a:pt x="56" y="116"/>
                    <a:pt x="56" y="116"/>
                  </a:cubicBezTo>
                  <a:cubicBezTo>
                    <a:pt x="57" y="115"/>
                    <a:pt x="57" y="115"/>
                    <a:pt x="57" y="115"/>
                  </a:cubicBezTo>
                  <a:cubicBezTo>
                    <a:pt x="57" y="102"/>
                    <a:pt x="57" y="102"/>
                    <a:pt x="57" y="102"/>
                  </a:cubicBezTo>
                  <a:cubicBezTo>
                    <a:pt x="56" y="101"/>
                    <a:pt x="56" y="101"/>
                    <a:pt x="56" y="101"/>
                  </a:cubicBezTo>
                  <a:lnTo>
                    <a:pt x="42" y="101"/>
                  </a:lnTo>
                  <a:close/>
                  <a:moveTo>
                    <a:pt x="55" y="114"/>
                  </a:moveTo>
                  <a:cubicBezTo>
                    <a:pt x="43" y="114"/>
                    <a:pt x="43" y="114"/>
                    <a:pt x="43" y="114"/>
                  </a:cubicBezTo>
                  <a:cubicBezTo>
                    <a:pt x="43" y="103"/>
                    <a:pt x="43" y="103"/>
                    <a:pt x="43" y="103"/>
                  </a:cubicBezTo>
                  <a:cubicBezTo>
                    <a:pt x="55" y="103"/>
                    <a:pt x="55" y="103"/>
                    <a:pt x="55" y="103"/>
                  </a:cubicBezTo>
                  <a:lnTo>
                    <a:pt x="55" y="114"/>
                  </a:lnTo>
                  <a:close/>
                  <a:moveTo>
                    <a:pt x="34" y="101"/>
                  </a:moveTo>
                  <a:cubicBezTo>
                    <a:pt x="29" y="101"/>
                    <a:pt x="29" y="101"/>
                    <a:pt x="29" y="101"/>
                  </a:cubicBezTo>
                  <a:cubicBezTo>
                    <a:pt x="29" y="101"/>
                    <a:pt x="28" y="101"/>
                    <a:pt x="27" y="102"/>
                  </a:cubicBezTo>
                  <a:cubicBezTo>
                    <a:pt x="26" y="103"/>
                    <a:pt x="26" y="104"/>
                    <a:pt x="26" y="105"/>
                  </a:cubicBezTo>
                  <a:cubicBezTo>
                    <a:pt x="26" y="112"/>
                    <a:pt x="26" y="112"/>
                    <a:pt x="26" y="112"/>
                  </a:cubicBezTo>
                  <a:cubicBezTo>
                    <a:pt x="26" y="113"/>
                    <a:pt x="26" y="114"/>
                    <a:pt x="27" y="115"/>
                  </a:cubicBezTo>
                  <a:cubicBezTo>
                    <a:pt x="28" y="116"/>
                    <a:pt x="29" y="116"/>
                    <a:pt x="29" y="116"/>
                  </a:cubicBezTo>
                  <a:cubicBezTo>
                    <a:pt x="34" y="116"/>
                    <a:pt x="34" y="116"/>
                    <a:pt x="34" y="116"/>
                  </a:cubicBezTo>
                  <a:cubicBezTo>
                    <a:pt x="35" y="116"/>
                    <a:pt x="36" y="116"/>
                    <a:pt x="36" y="115"/>
                  </a:cubicBezTo>
                  <a:cubicBezTo>
                    <a:pt x="36" y="115"/>
                    <a:pt x="36" y="115"/>
                    <a:pt x="36" y="115"/>
                  </a:cubicBezTo>
                  <a:cubicBezTo>
                    <a:pt x="36" y="115"/>
                    <a:pt x="36" y="115"/>
                    <a:pt x="36" y="115"/>
                  </a:cubicBezTo>
                  <a:cubicBezTo>
                    <a:pt x="37" y="114"/>
                    <a:pt x="37" y="113"/>
                    <a:pt x="37" y="112"/>
                  </a:cubicBezTo>
                  <a:cubicBezTo>
                    <a:pt x="37" y="105"/>
                    <a:pt x="37" y="105"/>
                    <a:pt x="37" y="105"/>
                  </a:cubicBezTo>
                  <a:cubicBezTo>
                    <a:pt x="37" y="104"/>
                    <a:pt x="37" y="103"/>
                    <a:pt x="36" y="102"/>
                  </a:cubicBezTo>
                  <a:cubicBezTo>
                    <a:pt x="36" y="101"/>
                    <a:pt x="35" y="101"/>
                    <a:pt x="34" y="101"/>
                  </a:cubicBezTo>
                  <a:moveTo>
                    <a:pt x="35" y="112"/>
                  </a:moveTo>
                  <a:cubicBezTo>
                    <a:pt x="35" y="113"/>
                    <a:pt x="35" y="113"/>
                    <a:pt x="35" y="113"/>
                  </a:cubicBezTo>
                  <a:cubicBezTo>
                    <a:pt x="34" y="114"/>
                    <a:pt x="34" y="114"/>
                    <a:pt x="34" y="114"/>
                  </a:cubicBezTo>
                  <a:cubicBezTo>
                    <a:pt x="29" y="114"/>
                    <a:pt x="29" y="114"/>
                    <a:pt x="29" y="114"/>
                  </a:cubicBezTo>
                  <a:cubicBezTo>
                    <a:pt x="29" y="113"/>
                    <a:pt x="29" y="113"/>
                    <a:pt x="29" y="113"/>
                  </a:cubicBezTo>
                  <a:cubicBezTo>
                    <a:pt x="28" y="112"/>
                    <a:pt x="28" y="112"/>
                    <a:pt x="28" y="112"/>
                  </a:cubicBezTo>
                  <a:cubicBezTo>
                    <a:pt x="28" y="105"/>
                    <a:pt x="28" y="105"/>
                    <a:pt x="28" y="105"/>
                  </a:cubicBezTo>
                  <a:cubicBezTo>
                    <a:pt x="29" y="104"/>
                    <a:pt x="29" y="104"/>
                    <a:pt x="29" y="104"/>
                  </a:cubicBezTo>
                  <a:cubicBezTo>
                    <a:pt x="29" y="103"/>
                    <a:pt x="29" y="103"/>
                    <a:pt x="29" y="103"/>
                  </a:cubicBezTo>
                  <a:cubicBezTo>
                    <a:pt x="34" y="103"/>
                    <a:pt x="34" y="103"/>
                    <a:pt x="34" y="103"/>
                  </a:cubicBezTo>
                  <a:cubicBezTo>
                    <a:pt x="35" y="104"/>
                    <a:pt x="35" y="104"/>
                    <a:pt x="35" y="104"/>
                  </a:cubicBezTo>
                  <a:cubicBezTo>
                    <a:pt x="35" y="105"/>
                    <a:pt x="35" y="105"/>
                    <a:pt x="35" y="105"/>
                  </a:cubicBezTo>
                  <a:lnTo>
                    <a:pt x="35" y="112"/>
                  </a:lnTo>
                  <a:close/>
                  <a:moveTo>
                    <a:pt x="84" y="56"/>
                  </a:moveTo>
                  <a:cubicBezTo>
                    <a:pt x="85" y="55"/>
                    <a:pt x="86" y="54"/>
                    <a:pt x="86" y="52"/>
                  </a:cubicBezTo>
                  <a:cubicBezTo>
                    <a:pt x="86" y="51"/>
                    <a:pt x="85" y="50"/>
                    <a:pt x="84" y="49"/>
                  </a:cubicBezTo>
                  <a:cubicBezTo>
                    <a:pt x="83" y="48"/>
                    <a:pt x="81" y="47"/>
                    <a:pt x="80" y="47"/>
                  </a:cubicBezTo>
                  <a:cubicBezTo>
                    <a:pt x="78" y="47"/>
                    <a:pt x="76" y="48"/>
                    <a:pt x="75" y="49"/>
                  </a:cubicBezTo>
                  <a:cubicBezTo>
                    <a:pt x="74" y="50"/>
                    <a:pt x="74" y="51"/>
                    <a:pt x="74" y="52"/>
                  </a:cubicBezTo>
                  <a:cubicBezTo>
                    <a:pt x="74" y="54"/>
                    <a:pt x="74" y="55"/>
                    <a:pt x="75" y="56"/>
                  </a:cubicBezTo>
                  <a:cubicBezTo>
                    <a:pt x="76" y="57"/>
                    <a:pt x="78" y="58"/>
                    <a:pt x="80" y="58"/>
                  </a:cubicBezTo>
                  <a:cubicBezTo>
                    <a:pt x="81" y="58"/>
                    <a:pt x="83" y="57"/>
                    <a:pt x="84" y="56"/>
                  </a:cubicBezTo>
                  <a:moveTo>
                    <a:pt x="76" y="52"/>
                  </a:moveTo>
                  <a:cubicBezTo>
                    <a:pt x="76" y="52"/>
                    <a:pt x="76" y="51"/>
                    <a:pt x="77" y="50"/>
                  </a:cubicBezTo>
                  <a:cubicBezTo>
                    <a:pt x="78" y="50"/>
                    <a:pt x="78" y="49"/>
                    <a:pt x="80" y="49"/>
                  </a:cubicBezTo>
                  <a:cubicBezTo>
                    <a:pt x="81" y="49"/>
                    <a:pt x="82" y="50"/>
                    <a:pt x="82" y="50"/>
                  </a:cubicBezTo>
                  <a:cubicBezTo>
                    <a:pt x="83" y="51"/>
                    <a:pt x="83" y="52"/>
                    <a:pt x="83" y="52"/>
                  </a:cubicBezTo>
                  <a:cubicBezTo>
                    <a:pt x="83" y="53"/>
                    <a:pt x="83" y="54"/>
                    <a:pt x="82" y="55"/>
                  </a:cubicBezTo>
                  <a:cubicBezTo>
                    <a:pt x="82" y="55"/>
                    <a:pt x="81" y="56"/>
                    <a:pt x="80" y="56"/>
                  </a:cubicBezTo>
                  <a:cubicBezTo>
                    <a:pt x="78" y="56"/>
                    <a:pt x="78" y="55"/>
                    <a:pt x="77" y="55"/>
                  </a:cubicBezTo>
                  <a:cubicBezTo>
                    <a:pt x="76" y="54"/>
                    <a:pt x="76" y="53"/>
                    <a:pt x="76" y="52"/>
                  </a:cubicBezTo>
                  <a:moveTo>
                    <a:pt x="107" y="67"/>
                  </a:moveTo>
                  <a:cubicBezTo>
                    <a:pt x="110" y="67"/>
                    <a:pt x="112" y="65"/>
                    <a:pt x="112" y="63"/>
                  </a:cubicBezTo>
                  <a:cubicBezTo>
                    <a:pt x="112" y="60"/>
                    <a:pt x="110" y="58"/>
                    <a:pt x="107" y="58"/>
                  </a:cubicBezTo>
                  <a:cubicBezTo>
                    <a:pt x="105" y="58"/>
                    <a:pt x="102" y="60"/>
                    <a:pt x="102" y="63"/>
                  </a:cubicBezTo>
                  <a:cubicBezTo>
                    <a:pt x="102" y="65"/>
                    <a:pt x="105" y="67"/>
                    <a:pt x="107" y="67"/>
                  </a:cubicBezTo>
                  <a:moveTo>
                    <a:pt x="107" y="60"/>
                  </a:moveTo>
                  <a:cubicBezTo>
                    <a:pt x="109" y="60"/>
                    <a:pt x="110" y="61"/>
                    <a:pt x="110" y="63"/>
                  </a:cubicBezTo>
                  <a:cubicBezTo>
                    <a:pt x="110" y="64"/>
                    <a:pt x="109" y="65"/>
                    <a:pt x="107" y="65"/>
                  </a:cubicBezTo>
                  <a:cubicBezTo>
                    <a:pt x="106" y="65"/>
                    <a:pt x="105" y="64"/>
                    <a:pt x="105" y="63"/>
                  </a:cubicBezTo>
                  <a:cubicBezTo>
                    <a:pt x="105" y="61"/>
                    <a:pt x="106" y="60"/>
                    <a:pt x="107" y="60"/>
                  </a:cubicBezTo>
                  <a:moveTo>
                    <a:pt x="126" y="69"/>
                  </a:moveTo>
                  <a:cubicBezTo>
                    <a:pt x="128" y="69"/>
                    <a:pt x="130" y="67"/>
                    <a:pt x="130" y="65"/>
                  </a:cubicBezTo>
                  <a:cubicBezTo>
                    <a:pt x="130" y="63"/>
                    <a:pt x="128" y="61"/>
                    <a:pt x="126" y="61"/>
                  </a:cubicBezTo>
                  <a:cubicBezTo>
                    <a:pt x="124" y="61"/>
                    <a:pt x="122" y="63"/>
                    <a:pt x="122" y="65"/>
                  </a:cubicBezTo>
                  <a:cubicBezTo>
                    <a:pt x="122" y="67"/>
                    <a:pt x="124" y="69"/>
                    <a:pt x="126" y="69"/>
                  </a:cubicBezTo>
                  <a:moveTo>
                    <a:pt x="126" y="63"/>
                  </a:moveTo>
                  <a:cubicBezTo>
                    <a:pt x="127" y="63"/>
                    <a:pt x="128" y="64"/>
                    <a:pt x="128" y="65"/>
                  </a:cubicBezTo>
                  <a:cubicBezTo>
                    <a:pt x="128" y="66"/>
                    <a:pt x="127" y="67"/>
                    <a:pt x="126" y="67"/>
                  </a:cubicBezTo>
                  <a:cubicBezTo>
                    <a:pt x="125" y="67"/>
                    <a:pt x="124" y="66"/>
                    <a:pt x="124" y="65"/>
                  </a:cubicBezTo>
                  <a:cubicBezTo>
                    <a:pt x="124" y="64"/>
                    <a:pt x="125" y="63"/>
                    <a:pt x="126" y="63"/>
                  </a:cubicBezTo>
                  <a:moveTo>
                    <a:pt x="52" y="67"/>
                  </a:moveTo>
                  <a:cubicBezTo>
                    <a:pt x="54" y="67"/>
                    <a:pt x="57" y="65"/>
                    <a:pt x="57" y="63"/>
                  </a:cubicBezTo>
                  <a:cubicBezTo>
                    <a:pt x="57" y="60"/>
                    <a:pt x="54" y="58"/>
                    <a:pt x="52" y="58"/>
                  </a:cubicBezTo>
                  <a:cubicBezTo>
                    <a:pt x="51" y="58"/>
                    <a:pt x="49" y="58"/>
                    <a:pt x="48" y="59"/>
                  </a:cubicBezTo>
                  <a:cubicBezTo>
                    <a:pt x="48" y="60"/>
                    <a:pt x="47" y="61"/>
                    <a:pt x="47" y="63"/>
                  </a:cubicBezTo>
                  <a:cubicBezTo>
                    <a:pt x="47" y="64"/>
                    <a:pt x="48" y="65"/>
                    <a:pt x="48" y="66"/>
                  </a:cubicBezTo>
                  <a:cubicBezTo>
                    <a:pt x="49" y="67"/>
                    <a:pt x="51" y="67"/>
                    <a:pt x="52" y="67"/>
                  </a:cubicBezTo>
                  <a:moveTo>
                    <a:pt x="50" y="61"/>
                  </a:moveTo>
                  <a:cubicBezTo>
                    <a:pt x="52" y="60"/>
                    <a:pt x="52" y="60"/>
                    <a:pt x="52" y="60"/>
                  </a:cubicBezTo>
                  <a:cubicBezTo>
                    <a:pt x="53" y="60"/>
                    <a:pt x="54" y="61"/>
                    <a:pt x="54" y="63"/>
                  </a:cubicBezTo>
                  <a:cubicBezTo>
                    <a:pt x="54" y="64"/>
                    <a:pt x="53" y="65"/>
                    <a:pt x="52" y="65"/>
                  </a:cubicBezTo>
                  <a:cubicBezTo>
                    <a:pt x="50" y="64"/>
                    <a:pt x="50" y="64"/>
                    <a:pt x="50" y="64"/>
                  </a:cubicBezTo>
                  <a:cubicBezTo>
                    <a:pt x="49" y="63"/>
                    <a:pt x="49" y="63"/>
                    <a:pt x="49" y="63"/>
                  </a:cubicBezTo>
                  <a:lnTo>
                    <a:pt x="50" y="61"/>
                  </a:lnTo>
                  <a:close/>
                  <a:moveTo>
                    <a:pt x="33" y="69"/>
                  </a:moveTo>
                  <a:cubicBezTo>
                    <a:pt x="35" y="69"/>
                    <a:pt x="37" y="67"/>
                    <a:pt x="37" y="65"/>
                  </a:cubicBezTo>
                  <a:cubicBezTo>
                    <a:pt x="37" y="63"/>
                    <a:pt x="35" y="61"/>
                    <a:pt x="33" y="61"/>
                  </a:cubicBezTo>
                  <a:cubicBezTo>
                    <a:pt x="31" y="61"/>
                    <a:pt x="29" y="63"/>
                    <a:pt x="29" y="65"/>
                  </a:cubicBezTo>
                  <a:cubicBezTo>
                    <a:pt x="29" y="67"/>
                    <a:pt x="31" y="69"/>
                    <a:pt x="33" y="69"/>
                  </a:cubicBezTo>
                  <a:moveTo>
                    <a:pt x="33" y="63"/>
                  </a:moveTo>
                  <a:cubicBezTo>
                    <a:pt x="34" y="63"/>
                    <a:pt x="35" y="64"/>
                    <a:pt x="35" y="65"/>
                  </a:cubicBezTo>
                  <a:cubicBezTo>
                    <a:pt x="35" y="66"/>
                    <a:pt x="34" y="67"/>
                    <a:pt x="33" y="67"/>
                  </a:cubicBezTo>
                  <a:cubicBezTo>
                    <a:pt x="32" y="67"/>
                    <a:pt x="31" y="66"/>
                    <a:pt x="31" y="65"/>
                  </a:cubicBezTo>
                  <a:cubicBezTo>
                    <a:pt x="31" y="64"/>
                    <a:pt x="32" y="63"/>
                    <a:pt x="33" y="63"/>
                  </a:cubicBezTo>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55" name="Freeform 7"/>
            <p:cNvSpPr>
              <a:spLocks/>
            </p:cNvSpPr>
            <p:nvPr userDrawn="1"/>
          </p:nvSpPr>
          <p:spPr bwMode="auto">
            <a:xfrm>
              <a:off x="3744" y="1067"/>
              <a:ext cx="147" cy="114"/>
            </a:xfrm>
            <a:custGeom>
              <a:avLst/>
              <a:gdLst>
                <a:gd name="T0" fmla="*/ 54 w 62"/>
                <a:gd name="T1" fmla="*/ 40 h 48"/>
                <a:gd name="T2" fmla="*/ 57 w 62"/>
                <a:gd name="T3" fmla="*/ 46 h 48"/>
                <a:gd name="T4" fmla="*/ 61 w 62"/>
                <a:gd name="T5" fmla="*/ 47 h 48"/>
                <a:gd name="T6" fmla="*/ 62 w 62"/>
                <a:gd name="T7" fmla="*/ 47 h 48"/>
                <a:gd name="T8" fmla="*/ 60 w 62"/>
                <a:gd name="T9" fmla="*/ 48 h 48"/>
                <a:gd name="T10" fmla="*/ 50 w 62"/>
                <a:gd name="T11" fmla="*/ 47 h 48"/>
                <a:gd name="T12" fmla="*/ 48 w 62"/>
                <a:gd name="T13" fmla="*/ 47 h 48"/>
                <a:gd name="T14" fmla="*/ 49 w 62"/>
                <a:gd name="T15" fmla="*/ 46 h 48"/>
                <a:gd name="T16" fmla="*/ 49 w 62"/>
                <a:gd name="T17" fmla="*/ 44 h 48"/>
                <a:gd name="T18" fmla="*/ 46 w 62"/>
                <a:gd name="T19" fmla="*/ 12 h 48"/>
                <a:gd name="T20" fmla="*/ 46 w 62"/>
                <a:gd name="T21" fmla="*/ 12 h 48"/>
                <a:gd name="T22" fmla="*/ 31 w 62"/>
                <a:gd name="T23" fmla="*/ 44 h 48"/>
                <a:gd name="T24" fmla="*/ 29 w 62"/>
                <a:gd name="T25" fmla="*/ 48 h 48"/>
                <a:gd name="T26" fmla="*/ 27 w 62"/>
                <a:gd name="T27" fmla="*/ 45 h 48"/>
                <a:gd name="T28" fmla="*/ 20 w 62"/>
                <a:gd name="T29" fmla="*/ 31 h 48"/>
                <a:gd name="T30" fmla="*/ 11 w 62"/>
                <a:gd name="T31" fmla="*/ 13 h 48"/>
                <a:gd name="T32" fmla="*/ 11 w 62"/>
                <a:gd name="T33" fmla="*/ 13 h 48"/>
                <a:gd name="T34" fmla="*/ 9 w 62"/>
                <a:gd name="T35" fmla="*/ 42 h 48"/>
                <a:gd name="T36" fmla="*/ 9 w 62"/>
                <a:gd name="T37" fmla="*/ 45 h 48"/>
                <a:gd name="T38" fmla="*/ 10 w 62"/>
                <a:gd name="T39" fmla="*/ 47 h 48"/>
                <a:gd name="T40" fmla="*/ 13 w 62"/>
                <a:gd name="T41" fmla="*/ 47 h 48"/>
                <a:gd name="T42" fmla="*/ 13 w 62"/>
                <a:gd name="T43" fmla="*/ 47 h 48"/>
                <a:gd name="T44" fmla="*/ 12 w 62"/>
                <a:gd name="T45" fmla="*/ 48 h 48"/>
                <a:gd name="T46" fmla="*/ 6 w 62"/>
                <a:gd name="T47" fmla="*/ 48 h 48"/>
                <a:gd name="T48" fmla="*/ 1 w 62"/>
                <a:gd name="T49" fmla="*/ 48 h 48"/>
                <a:gd name="T50" fmla="*/ 0 w 62"/>
                <a:gd name="T51" fmla="*/ 47 h 48"/>
                <a:gd name="T52" fmla="*/ 1 w 62"/>
                <a:gd name="T53" fmla="*/ 47 h 48"/>
                <a:gd name="T54" fmla="*/ 2 w 62"/>
                <a:gd name="T55" fmla="*/ 47 h 48"/>
                <a:gd name="T56" fmla="*/ 5 w 62"/>
                <a:gd name="T57" fmla="*/ 42 h 48"/>
                <a:gd name="T58" fmla="*/ 9 w 62"/>
                <a:gd name="T59" fmla="*/ 1 h 48"/>
                <a:gd name="T60" fmla="*/ 10 w 62"/>
                <a:gd name="T61" fmla="*/ 0 h 48"/>
                <a:gd name="T62" fmla="*/ 11 w 62"/>
                <a:gd name="T63" fmla="*/ 1 h 48"/>
                <a:gd name="T64" fmla="*/ 30 w 62"/>
                <a:gd name="T65" fmla="*/ 40 h 48"/>
                <a:gd name="T66" fmla="*/ 48 w 62"/>
                <a:gd name="T67" fmla="*/ 1 h 48"/>
                <a:gd name="T68" fmla="*/ 49 w 62"/>
                <a:gd name="T69" fmla="*/ 0 h 48"/>
                <a:gd name="T70" fmla="*/ 50 w 62"/>
                <a:gd name="T71" fmla="*/ 2 h 48"/>
                <a:gd name="T72" fmla="*/ 54 w 62"/>
                <a:gd name="T73"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48">
                  <a:moveTo>
                    <a:pt x="54" y="40"/>
                  </a:moveTo>
                  <a:cubicBezTo>
                    <a:pt x="54" y="42"/>
                    <a:pt x="55" y="46"/>
                    <a:pt x="57" y="46"/>
                  </a:cubicBezTo>
                  <a:cubicBezTo>
                    <a:pt x="59" y="47"/>
                    <a:pt x="61" y="47"/>
                    <a:pt x="61" y="47"/>
                  </a:cubicBezTo>
                  <a:cubicBezTo>
                    <a:pt x="62" y="47"/>
                    <a:pt x="62" y="47"/>
                    <a:pt x="62" y="47"/>
                  </a:cubicBezTo>
                  <a:cubicBezTo>
                    <a:pt x="62" y="48"/>
                    <a:pt x="61" y="48"/>
                    <a:pt x="60" y="48"/>
                  </a:cubicBezTo>
                  <a:cubicBezTo>
                    <a:pt x="59" y="48"/>
                    <a:pt x="52" y="48"/>
                    <a:pt x="50" y="47"/>
                  </a:cubicBezTo>
                  <a:cubicBezTo>
                    <a:pt x="49" y="47"/>
                    <a:pt x="48" y="47"/>
                    <a:pt x="48" y="47"/>
                  </a:cubicBezTo>
                  <a:cubicBezTo>
                    <a:pt x="48" y="47"/>
                    <a:pt x="48" y="46"/>
                    <a:pt x="49" y="46"/>
                  </a:cubicBezTo>
                  <a:cubicBezTo>
                    <a:pt x="49" y="46"/>
                    <a:pt x="49" y="45"/>
                    <a:pt x="49" y="44"/>
                  </a:cubicBezTo>
                  <a:cubicBezTo>
                    <a:pt x="46" y="12"/>
                    <a:pt x="46" y="12"/>
                    <a:pt x="46" y="12"/>
                  </a:cubicBezTo>
                  <a:cubicBezTo>
                    <a:pt x="46" y="12"/>
                    <a:pt x="46" y="12"/>
                    <a:pt x="46" y="12"/>
                  </a:cubicBezTo>
                  <a:cubicBezTo>
                    <a:pt x="31" y="44"/>
                    <a:pt x="31" y="44"/>
                    <a:pt x="31" y="44"/>
                  </a:cubicBezTo>
                  <a:cubicBezTo>
                    <a:pt x="29" y="47"/>
                    <a:pt x="29" y="48"/>
                    <a:pt x="29" y="48"/>
                  </a:cubicBezTo>
                  <a:cubicBezTo>
                    <a:pt x="28" y="48"/>
                    <a:pt x="28" y="47"/>
                    <a:pt x="27" y="45"/>
                  </a:cubicBezTo>
                  <a:cubicBezTo>
                    <a:pt x="25" y="42"/>
                    <a:pt x="20" y="31"/>
                    <a:pt x="20" y="31"/>
                  </a:cubicBezTo>
                  <a:cubicBezTo>
                    <a:pt x="19" y="29"/>
                    <a:pt x="12" y="15"/>
                    <a:pt x="11" y="13"/>
                  </a:cubicBezTo>
                  <a:cubicBezTo>
                    <a:pt x="11" y="13"/>
                    <a:pt x="11" y="13"/>
                    <a:pt x="11" y="13"/>
                  </a:cubicBezTo>
                  <a:cubicBezTo>
                    <a:pt x="9" y="42"/>
                    <a:pt x="9" y="42"/>
                    <a:pt x="9" y="42"/>
                  </a:cubicBezTo>
                  <a:cubicBezTo>
                    <a:pt x="9" y="43"/>
                    <a:pt x="9" y="44"/>
                    <a:pt x="9" y="45"/>
                  </a:cubicBezTo>
                  <a:cubicBezTo>
                    <a:pt x="9" y="46"/>
                    <a:pt x="9" y="46"/>
                    <a:pt x="10" y="47"/>
                  </a:cubicBezTo>
                  <a:cubicBezTo>
                    <a:pt x="11" y="47"/>
                    <a:pt x="12" y="47"/>
                    <a:pt x="13" y="47"/>
                  </a:cubicBezTo>
                  <a:cubicBezTo>
                    <a:pt x="13" y="47"/>
                    <a:pt x="13" y="47"/>
                    <a:pt x="13" y="47"/>
                  </a:cubicBezTo>
                  <a:cubicBezTo>
                    <a:pt x="13" y="48"/>
                    <a:pt x="13" y="48"/>
                    <a:pt x="12" y="48"/>
                  </a:cubicBezTo>
                  <a:cubicBezTo>
                    <a:pt x="10" y="48"/>
                    <a:pt x="7" y="48"/>
                    <a:pt x="6" y="48"/>
                  </a:cubicBezTo>
                  <a:cubicBezTo>
                    <a:pt x="6" y="48"/>
                    <a:pt x="3" y="48"/>
                    <a:pt x="1" y="48"/>
                  </a:cubicBezTo>
                  <a:cubicBezTo>
                    <a:pt x="0" y="48"/>
                    <a:pt x="0" y="48"/>
                    <a:pt x="0" y="47"/>
                  </a:cubicBezTo>
                  <a:cubicBezTo>
                    <a:pt x="0" y="47"/>
                    <a:pt x="0" y="47"/>
                    <a:pt x="1" y="47"/>
                  </a:cubicBezTo>
                  <a:cubicBezTo>
                    <a:pt x="1" y="47"/>
                    <a:pt x="2" y="47"/>
                    <a:pt x="2" y="47"/>
                  </a:cubicBezTo>
                  <a:cubicBezTo>
                    <a:pt x="5" y="46"/>
                    <a:pt x="5" y="44"/>
                    <a:pt x="5" y="42"/>
                  </a:cubicBezTo>
                  <a:cubicBezTo>
                    <a:pt x="9" y="1"/>
                    <a:pt x="9" y="1"/>
                    <a:pt x="9" y="1"/>
                  </a:cubicBezTo>
                  <a:cubicBezTo>
                    <a:pt x="9" y="1"/>
                    <a:pt x="10" y="0"/>
                    <a:pt x="10" y="0"/>
                  </a:cubicBezTo>
                  <a:cubicBezTo>
                    <a:pt x="10" y="0"/>
                    <a:pt x="11" y="1"/>
                    <a:pt x="11" y="1"/>
                  </a:cubicBezTo>
                  <a:cubicBezTo>
                    <a:pt x="30" y="40"/>
                    <a:pt x="30" y="40"/>
                    <a:pt x="30" y="40"/>
                  </a:cubicBezTo>
                  <a:cubicBezTo>
                    <a:pt x="48" y="1"/>
                    <a:pt x="48" y="1"/>
                    <a:pt x="48" y="1"/>
                  </a:cubicBezTo>
                  <a:cubicBezTo>
                    <a:pt x="48" y="1"/>
                    <a:pt x="49" y="0"/>
                    <a:pt x="49" y="0"/>
                  </a:cubicBezTo>
                  <a:cubicBezTo>
                    <a:pt x="49" y="0"/>
                    <a:pt x="50" y="1"/>
                    <a:pt x="50" y="2"/>
                  </a:cubicBezTo>
                  <a:lnTo>
                    <a:pt x="54" y="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56" name="Freeform 8"/>
            <p:cNvSpPr>
              <a:spLocks/>
            </p:cNvSpPr>
            <p:nvPr userDrawn="1"/>
          </p:nvSpPr>
          <p:spPr bwMode="auto">
            <a:xfrm>
              <a:off x="3903" y="1086"/>
              <a:ext cx="33" cy="95"/>
            </a:xfrm>
            <a:custGeom>
              <a:avLst/>
              <a:gdLst>
                <a:gd name="T0" fmla="*/ 9 w 14"/>
                <a:gd name="T1" fmla="*/ 25 h 40"/>
                <a:gd name="T2" fmla="*/ 10 w 14"/>
                <a:gd name="T3" fmla="*/ 36 h 40"/>
                <a:gd name="T4" fmla="*/ 11 w 14"/>
                <a:gd name="T5" fmla="*/ 39 h 40"/>
                <a:gd name="T6" fmla="*/ 14 w 14"/>
                <a:gd name="T7" fmla="*/ 39 h 40"/>
                <a:gd name="T8" fmla="*/ 14 w 14"/>
                <a:gd name="T9" fmla="*/ 39 h 40"/>
                <a:gd name="T10" fmla="*/ 14 w 14"/>
                <a:gd name="T11" fmla="*/ 40 h 40"/>
                <a:gd name="T12" fmla="*/ 7 w 14"/>
                <a:gd name="T13" fmla="*/ 40 h 40"/>
                <a:gd name="T14" fmla="*/ 1 w 14"/>
                <a:gd name="T15" fmla="*/ 40 h 40"/>
                <a:gd name="T16" fmla="*/ 0 w 14"/>
                <a:gd name="T17" fmla="*/ 39 h 40"/>
                <a:gd name="T18" fmla="*/ 1 w 14"/>
                <a:gd name="T19" fmla="*/ 39 h 40"/>
                <a:gd name="T20" fmla="*/ 3 w 14"/>
                <a:gd name="T21" fmla="*/ 39 h 40"/>
                <a:gd name="T22" fmla="*/ 4 w 14"/>
                <a:gd name="T23" fmla="*/ 36 h 40"/>
                <a:gd name="T24" fmla="*/ 4 w 14"/>
                <a:gd name="T25" fmla="*/ 25 h 40"/>
                <a:gd name="T26" fmla="*/ 4 w 14"/>
                <a:gd name="T27" fmla="*/ 15 h 40"/>
                <a:gd name="T28" fmla="*/ 4 w 14"/>
                <a:gd name="T29" fmla="*/ 4 h 40"/>
                <a:gd name="T30" fmla="*/ 2 w 14"/>
                <a:gd name="T31" fmla="*/ 1 h 40"/>
                <a:gd name="T32" fmla="*/ 1 w 14"/>
                <a:gd name="T33" fmla="*/ 1 h 40"/>
                <a:gd name="T34" fmla="*/ 0 w 14"/>
                <a:gd name="T35" fmla="*/ 1 h 40"/>
                <a:gd name="T36" fmla="*/ 1 w 14"/>
                <a:gd name="T37" fmla="*/ 0 h 40"/>
                <a:gd name="T38" fmla="*/ 7 w 14"/>
                <a:gd name="T39" fmla="*/ 0 h 40"/>
                <a:gd name="T40" fmla="*/ 12 w 14"/>
                <a:gd name="T41" fmla="*/ 0 h 40"/>
                <a:gd name="T42" fmla="*/ 13 w 14"/>
                <a:gd name="T43" fmla="*/ 1 h 40"/>
                <a:gd name="T44" fmla="*/ 13 w 14"/>
                <a:gd name="T45" fmla="*/ 1 h 40"/>
                <a:gd name="T46" fmla="*/ 11 w 14"/>
                <a:gd name="T47" fmla="*/ 1 h 40"/>
                <a:gd name="T48" fmla="*/ 9 w 14"/>
                <a:gd name="T49" fmla="*/ 4 h 40"/>
                <a:gd name="T50" fmla="*/ 9 w 14"/>
                <a:gd name="T51" fmla="*/ 15 h 40"/>
                <a:gd name="T52" fmla="*/ 9 w 14"/>
                <a:gd name="T5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40">
                  <a:moveTo>
                    <a:pt x="9" y="25"/>
                  </a:moveTo>
                  <a:cubicBezTo>
                    <a:pt x="9" y="30"/>
                    <a:pt x="9" y="34"/>
                    <a:pt x="10" y="36"/>
                  </a:cubicBezTo>
                  <a:cubicBezTo>
                    <a:pt x="10" y="37"/>
                    <a:pt x="10" y="38"/>
                    <a:pt x="11" y="39"/>
                  </a:cubicBezTo>
                  <a:cubicBezTo>
                    <a:pt x="12" y="39"/>
                    <a:pt x="13" y="39"/>
                    <a:pt x="14" y="39"/>
                  </a:cubicBezTo>
                  <a:cubicBezTo>
                    <a:pt x="14" y="39"/>
                    <a:pt x="14" y="39"/>
                    <a:pt x="14" y="39"/>
                  </a:cubicBezTo>
                  <a:cubicBezTo>
                    <a:pt x="14" y="40"/>
                    <a:pt x="14" y="40"/>
                    <a:pt x="14" y="40"/>
                  </a:cubicBezTo>
                  <a:cubicBezTo>
                    <a:pt x="11" y="40"/>
                    <a:pt x="7" y="40"/>
                    <a:pt x="7" y="40"/>
                  </a:cubicBezTo>
                  <a:cubicBezTo>
                    <a:pt x="6" y="40"/>
                    <a:pt x="3" y="40"/>
                    <a:pt x="1" y="40"/>
                  </a:cubicBezTo>
                  <a:cubicBezTo>
                    <a:pt x="1" y="40"/>
                    <a:pt x="0" y="40"/>
                    <a:pt x="0" y="39"/>
                  </a:cubicBezTo>
                  <a:cubicBezTo>
                    <a:pt x="0" y="39"/>
                    <a:pt x="1" y="39"/>
                    <a:pt x="1" y="39"/>
                  </a:cubicBezTo>
                  <a:cubicBezTo>
                    <a:pt x="1" y="39"/>
                    <a:pt x="2" y="39"/>
                    <a:pt x="3" y="39"/>
                  </a:cubicBezTo>
                  <a:cubicBezTo>
                    <a:pt x="4" y="38"/>
                    <a:pt x="4" y="37"/>
                    <a:pt x="4" y="36"/>
                  </a:cubicBezTo>
                  <a:cubicBezTo>
                    <a:pt x="4" y="34"/>
                    <a:pt x="4" y="30"/>
                    <a:pt x="4" y="25"/>
                  </a:cubicBezTo>
                  <a:cubicBezTo>
                    <a:pt x="4" y="15"/>
                    <a:pt x="4" y="15"/>
                    <a:pt x="4" y="15"/>
                  </a:cubicBezTo>
                  <a:cubicBezTo>
                    <a:pt x="4" y="7"/>
                    <a:pt x="4" y="6"/>
                    <a:pt x="4" y="4"/>
                  </a:cubicBezTo>
                  <a:cubicBezTo>
                    <a:pt x="4" y="2"/>
                    <a:pt x="4" y="1"/>
                    <a:pt x="2" y="1"/>
                  </a:cubicBezTo>
                  <a:cubicBezTo>
                    <a:pt x="2" y="1"/>
                    <a:pt x="1" y="1"/>
                    <a:pt x="1" y="1"/>
                  </a:cubicBezTo>
                  <a:cubicBezTo>
                    <a:pt x="1" y="1"/>
                    <a:pt x="0" y="1"/>
                    <a:pt x="0" y="1"/>
                  </a:cubicBezTo>
                  <a:cubicBezTo>
                    <a:pt x="0" y="0"/>
                    <a:pt x="1" y="0"/>
                    <a:pt x="1" y="0"/>
                  </a:cubicBezTo>
                  <a:cubicBezTo>
                    <a:pt x="3" y="0"/>
                    <a:pt x="6" y="0"/>
                    <a:pt x="7" y="0"/>
                  </a:cubicBezTo>
                  <a:cubicBezTo>
                    <a:pt x="7" y="0"/>
                    <a:pt x="11" y="0"/>
                    <a:pt x="12" y="0"/>
                  </a:cubicBezTo>
                  <a:cubicBezTo>
                    <a:pt x="13" y="0"/>
                    <a:pt x="13" y="0"/>
                    <a:pt x="13" y="1"/>
                  </a:cubicBezTo>
                  <a:cubicBezTo>
                    <a:pt x="13" y="1"/>
                    <a:pt x="13" y="1"/>
                    <a:pt x="13" y="1"/>
                  </a:cubicBezTo>
                  <a:cubicBezTo>
                    <a:pt x="12" y="1"/>
                    <a:pt x="12" y="1"/>
                    <a:pt x="11" y="1"/>
                  </a:cubicBezTo>
                  <a:cubicBezTo>
                    <a:pt x="10" y="1"/>
                    <a:pt x="9" y="2"/>
                    <a:pt x="9" y="4"/>
                  </a:cubicBezTo>
                  <a:cubicBezTo>
                    <a:pt x="9" y="6"/>
                    <a:pt x="9" y="7"/>
                    <a:pt x="9" y="15"/>
                  </a:cubicBezTo>
                  <a:lnTo>
                    <a:pt x="9" y="2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57" name="Freeform 9"/>
            <p:cNvSpPr>
              <a:spLocks/>
            </p:cNvSpPr>
            <p:nvPr userDrawn="1"/>
          </p:nvSpPr>
          <p:spPr bwMode="auto">
            <a:xfrm>
              <a:off x="3955" y="1084"/>
              <a:ext cx="104" cy="97"/>
            </a:xfrm>
            <a:custGeom>
              <a:avLst/>
              <a:gdLst>
                <a:gd name="T0" fmla="*/ 7 w 44"/>
                <a:gd name="T1" fmla="*/ 34 h 41"/>
                <a:gd name="T2" fmla="*/ 10 w 44"/>
                <a:gd name="T3" fmla="*/ 40 h 41"/>
                <a:gd name="T4" fmla="*/ 12 w 44"/>
                <a:gd name="T5" fmla="*/ 40 h 41"/>
                <a:gd name="T6" fmla="*/ 13 w 44"/>
                <a:gd name="T7" fmla="*/ 40 h 41"/>
                <a:gd name="T8" fmla="*/ 12 w 44"/>
                <a:gd name="T9" fmla="*/ 41 h 41"/>
                <a:gd name="T10" fmla="*/ 6 w 44"/>
                <a:gd name="T11" fmla="*/ 41 h 41"/>
                <a:gd name="T12" fmla="*/ 1 w 44"/>
                <a:gd name="T13" fmla="*/ 41 h 41"/>
                <a:gd name="T14" fmla="*/ 0 w 44"/>
                <a:gd name="T15" fmla="*/ 40 h 41"/>
                <a:gd name="T16" fmla="*/ 0 w 44"/>
                <a:gd name="T17" fmla="*/ 40 h 41"/>
                <a:gd name="T18" fmla="*/ 2 w 44"/>
                <a:gd name="T19" fmla="*/ 40 h 41"/>
                <a:gd name="T20" fmla="*/ 4 w 44"/>
                <a:gd name="T21" fmla="*/ 33 h 41"/>
                <a:gd name="T22" fmla="*/ 4 w 44"/>
                <a:gd name="T23" fmla="*/ 3 h 41"/>
                <a:gd name="T24" fmla="*/ 5 w 44"/>
                <a:gd name="T25" fmla="*/ 0 h 41"/>
                <a:gd name="T26" fmla="*/ 7 w 44"/>
                <a:gd name="T27" fmla="*/ 2 h 41"/>
                <a:gd name="T28" fmla="*/ 24 w 44"/>
                <a:gd name="T29" fmla="*/ 20 h 41"/>
                <a:gd name="T30" fmla="*/ 37 w 44"/>
                <a:gd name="T31" fmla="*/ 33 h 41"/>
                <a:gd name="T32" fmla="*/ 36 w 44"/>
                <a:gd name="T33" fmla="*/ 7 h 41"/>
                <a:gd name="T34" fmla="*/ 34 w 44"/>
                <a:gd name="T35" fmla="*/ 2 h 41"/>
                <a:gd name="T36" fmla="*/ 32 w 44"/>
                <a:gd name="T37" fmla="*/ 2 h 41"/>
                <a:gd name="T38" fmla="*/ 31 w 44"/>
                <a:gd name="T39" fmla="*/ 1 h 41"/>
                <a:gd name="T40" fmla="*/ 32 w 44"/>
                <a:gd name="T41" fmla="*/ 1 h 41"/>
                <a:gd name="T42" fmla="*/ 38 w 44"/>
                <a:gd name="T43" fmla="*/ 1 h 41"/>
                <a:gd name="T44" fmla="*/ 43 w 44"/>
                <a:gd name="T45" fmla="*/ 1 h 41"/>
                <a:gd name="T46" fmla="*/ 44 w 44"/>
                <a:gd name="T47" fmla="*/ 1 h 41"/>
                <a:gd name="T48" fmla="*/ 43 w 44"/>
                <a:gd name="T49" fmla="*/ 2 h 41"/>
                <a:gd name="T50" fmla="*/ 42 w 44"/>
                <a:gd name="T51" fmla="*/ 2 h 41"/>
                <a:gd name="T52" fmla="*/ 40 w 44"/>
                <a:gd name="T53" fmla="*/ 7 h 41"/>
                <a:gd name="T54" fmla="*/ 40 w 44"/>
                <a:gd name="T55" fmla="*/ 37 h 41"/>
                <a:gd name="T56" fmla="*/ 39 w 44"/>
                <a:gd name="T57" fmla="*/ 41 h 41"/>
                <a:gd name="T58" fmla="*/ 35 w 44"/>
                <a:gd name="T59" fmla="*/ 38 h 41"/>
                <a:gd name="T60" fmla="*/ 21 w 44"/>
                <a:gd name="T61" fmla="*/ 24 h 41"/>
                <a:gd name="T62" fmla="*/ 7 w 44"/>
                <a:gd name="T63" fmla="*/ 9 h 41"/>
                <a:gd name="T64" fmla="*/ 7 w 44"/>
                <a:gd name="T65"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1">
                  <a:moveTo>
                    <a:pt x="7" y="34"/>
                  </a:moveTo>
                  <a:cubicBezTo>
                    <a:pt x="8" y="38"/>
                    <a:pt x="8" y="39"/>
                    <a:pt x="10" y="40"/>
                  </a:cubicBezTo>
                  <a:cubicBezTo>
                    <a:pt x="10" y="40"/>
                    <a:pt x="12" y="40"/>
                    <a:pt x="12" y="40"/>
                  </a:cubicBezTo>
                  <a:cubicBezTo>
                    <a:pt x="12" y="40"/>
                    <a:pt x="13" y="40"/>
                    <a:pt x="13" y="40"/>
                  </a:cubicBezTo>
                  <a:cubicBezTo>
                    <a:pt x="13" y="41"/>
                    <a:pt x="12" y="41"/>
                    <a:pt x="12" y="41"/>
                  </a:cubicBezTo>
                  <a:cubicBezTo>
                    <a:pt x="9" y="41"/>
                    <a:pt x="6" y="41"/>
                    <a:pt x="6" y="41"/>
                  </a:cubicBezTo>
                  <a:cubicBezTo>
                    <a:pt x="5" y="41"/>
                    <a:pt x="3" y="41"/>
                    <a:pt x="1" y="41"/>
                  </a:cubicBezTo>
                  <a:cubicBezTo>
                    <a:pt x="0" y="41"/>
                    <a:pt x="0" y="41"/>
                    <a:pt x="0" y="40"/>
                  </a:cubicBezTo>
                  <a:cubicBezTo>
                    <a:pt x="0" y="40"/>
                    <a:pt x="0" y="40"/>
                    <a:pt x="0" y="40"/>
                  </a:cubicBezTo>
                  <a:cubicBezTo>
                    <a:pt x="1" y="40"/>
                    <a:pt x="2" y="40"/>
                    <a:pt x="2" y="40"/>
                  </a:cubicBezTo>
                  <a:cubicBezTo>
                    <a:pt x="4" y="39"/>
                    <a:pt x="4" y="38"/>
                    <a:pt x="4" y="33"/>
                  </a:cubicBezTo>
                  <a:cubicBezTo>
                    <a:pt x="4" y="3"/>
                    <a:pt x="4" y="3"/>
                    <a:pt x="4" y="3"/>
                  </a:cubicBezTo>
                  <a:cubicBezTo>
                    <a:pt x="4" y="1"/>
                    <a:pt x="4" y="0"/>
                    <a:pt x="5" y="0"/>
                  </a:cubicBezTo>
                  <a:cubicBezTo>
                    <a:pt x="5" y="0"/>
                    <a:pt x="6" y="1"/>
                    <a:pt x="7" y="2"/>
                  </a:cubicBezTo>
                  <a:cubicBezTo>
                    <a:pt x="8" y="3"/>
                    <a:pt x="16" y="11"/>
                    <a:pt x="24" y="20"/>
                  </a:cubicBezTo>
                  <a:cubicBezTo>
                    <a:pt x="29" y="25"/>
                    <a:pt x="35" y="32"/>
                    <a:pt x="37" y="33"/>
                  </a:cubicBezTo>
                  <a:cubicBezTo>
                    <a:pt x="36" y="7"/>
                    <a:pt x="36" y="7"/>
                    <a:pt x="36" y="7"/>
                  </a:cubicBezTo>
                  <a:cubicBezTo>
                    <a:pt x="36" y="4"/>
                    <a:pt x="36" y="3"/>
                    <a:pt x="34" y="2"/>
                  </a:cubicBezTo>
                  <a:cubicBezTo>
                    <a:pt x="33" y="2"/>
                    <a:pt x="32" y="2"/>
                    <a:pt x="32" y="2"/>
                  </a:cubicBezTo>
                  <a:cubicBezTo>
                    <a:pt x="31" y="2"/>
                    <a:pt x="31" y="2"/>
                    <a:pt x="31" y="1"/>
                  </a:cubicBezTo>
                  <a:cubicBezTo>
                    <a:pt x="31" y="1"/>
                    <a:pt x="32" y="1"/>
                    <a:pt x="32" y="1"/>
                  </a:cubicBezTo>
                  <a:cubicBezTo>
                    <a:pt x="35" y="1"/>
                    <a:pt x="37" y="1"/>
                    <a:pt x="38" y="1"/>
                  </a:cubicBezTo>
                  <a:cubicBezTo>
                    <a:pt x="39" y="1"/>
                    <a:pt x="40" y="1"/>
                    <a:pt x="43" y="1"/>
                  </a:cubicBezTo>
                  <a:cubicBezTo>
                    <a:pt x="43" y="1"/>
                    <a:pt x="44" y="1"/>
                    <a:pt x="44" y="1"/>
                  </a:cubicBezTo>
                  <a:cubicBezTo>
                    <a:pt x="44" y="2"/>
                    <a:pt x="43" y="2"/>
                    <a:pt x="43" y="2"/>
                  </a:cubicBezTo>
                  <a:cubicBezTo>
                    <a:pt x="43" y="2"/>
                    <a:pt x="42" y="2"/>
                    <a:pt x="42" y="2"/>
                  </a:cubicBezTo>
                  <a:cubicBezTo>
                    <a:pt x="40" y="2"/>
                    <a:pt x="40" y="4"/>
                    <a:pt x="40" y="7"/>
                  </a:cubicBezTo>
                  <a:cubicBezTo>
                    <a:pt x="40" y="37"/>
                    <a:pt x="40" y="37"/>
                    <a:pt x="40" y="37"/>
                  </a:cubicBezTo>
                  <a:cubicBezTo>
                    <a:pt x="40" y="41"/>
                    <a:pt x="40" y="41"/>
                    <a:pt x="39" y="41"/>
                  </a:cubicBezTo>
                  <a:cubicBezTo>
                    <a:pt x="39" y="41"/>
                    <a:pt x="38" y="41"/>
                    <a:pt x="35" y="38"/>
                  </a:cubicBezTo>
                  <a:cubicBezTo>
                    <a:pt x="34" y="37"/>
                    <a:pt x="27" y="30"/>
                    <a:pt x="21" y="24"/>
                  </a:cubicBezTo>
                  <a:cubicBezTo>
                    <a:pt x="15" y="17"/>
                    <a:pt x="8" y="11"/>
                    <a:pt x="7" y="9"/>
                  </a:cubicBezTo>
                  <a:lnTo>
                    <a:pt x="7" y="3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58" name="Freeform 10"/>
            <p:cNvSpPr>
              <a:spLocks/>
            </p:cNvSpPr>
            <p:nvPr userDrawn="1"/>
          </p:nvSpPr>
          <p:spPr bwMode="auto">
            <a:xfrm>
              <a:off x="4076" y="1086"/>
              <a:ext cx="33" cy="95"/>
            </a:xfrm>
            <a:custGeom>
              <a:avLst/>
              <a:gdLst>
                <a:gd name="T0" fmla="*/ 9 w 14"/>
                <a:gd name="T1" fmla="*/ 25 h 40"/>
                <a:gd name="T2" fmla="*/ 10 w 14"/>
                <a:gd name="T3" fmla="*/ 36 h 40"/>
                <a:gd name="T4" fmla="*/ 11 w 14"/>
                <a:gd name="T5" fmla="*/ 39 h 40"/>
                <a:gd name="T6" fmla="*/ 14 w 14"/>
                <a:gd name="T7" fmla="*/ 39 h 40"/>
                <a:gd name="T8" fmla="*/ 14 w 14"/>
                <a:gd name="T9" fmla="*/ 39 h 40"/>
                <a:gd name="T10" fmla="*/ 14 w 14"/>
                <a:gd name="T11" fmla="*/ 40 h 40"/>
                <a:gd name="T12" fmla="*/ 7 w 14"/>
                <a:gd name="T13" fmla="*/ 40 h 40"/>
                <a:gd name="T14" fmla="*/ 1 w 14"/>
                <a:gd name="T15" fmla="*/ 40 h 40"/>
                <a:gd name="T16" fmla="*/ 0 w 14"/>
                <a:gd name="T17" fmla="*/ 39 h 40"/>
                <a:gd name="T18" fmla="*/ 1 w 14"/>
                <a:gd name="T19" fmla="*/ 39 h 40"/>
                <a:gd name="T20" fmla="*/ 3 w 14"/>
                <a:gd name="T21" fmla="*/ 39 h 40"/>
                <a:gd name="T22" fmla="*/ 4 w 14"/>
                <a:gd name="T23" fmla="*/ 36 h 40"/>
                <a:gd name="T24" fmla="*/ 4 w 14"/>
                <a:gd name="T25" fmla="*/ 25 h 40"/>
                <a:gd name="T26" fmla="*/ 4 w 14"/>
                <a:gd name="T27" fmla="*/ 15 h 40"/>
                <a:gd name="T28" fmla="*/ 4 w 14"/>
                <a:gd name="T29" fmla="*/ 4 h 40"/>
                <a:gd name="T30" fmla="*/ 2 w 14"/>
                <a:gd name="T31" fmla="*/ 1 h 40"/>
                <a:gd name="T32" fmla="*/ 1 w 14"/>
                <a:gd name="T33" fmla="*/ 1 h 40"/>
                <a:gd name="T34" fmla="*/ 0 w 14"/>
                <a:gd name="T35" fmla="*/ 1 h 40"/>
                <a:gd name="T36" fmla="*/ 1 w 14"/>
                <a:gd name="T37" fmla="*/ 0 h 40"/>
                <a:gd name="T38" fmla="*/ 7 w 14"/>
                <a:gd name="T39" fmla="*/ 0 h 40"/>
                <a:gd name="T40" fmla="*/ 12 w 14"/>
                <a:gd name="T41" fmla="*/ 0 h 40"/>
                <a:gd name="T42" fmla="*/ 13 w 14"/>
                <a:gd name="T43" fmla="*/ 1 h 40"/>
                <a:gd name="T44" fmla="*/ 13 w 14"/>
                <a:gd name="T45" fmla="*/ 1 h 40"/>
                <a:gd name="T46" fmla="*/ 11 w 14"/>
                <a:gd name="T47" fmla="*/ 1 h 40"/>
                <a:gd name="T48" fmla="*/ 9 w 14"/>
                <a:gd name="T49" fmla="*/ 4 h 40"/>
                <a:gd name="T50" fmla="*/ 9 w 14"/>
                <a:gd name="T51" fmla="*/ 15 h 40"/>
                <a:gd name="T52" fmla="*/ 9 w 14"/>
                <a:gd name="T5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40">
                  <a:moveTo>
                    <a:pt x="9" y="25"/>
                  </a:moveTo>
                  <a:cubicBezTo>
                    <a:pt x="9" y="30"/>
                    <a:pt x="9" y="34"/>
                    <a:pt x="10" y="36"/>
                  </a:cubicBezTo>
                  <a:cubicBezTo>
                    <a:pt x="10" y="37"/>
                    <a:pt x="10" y="38"/>
                    <a:pt x="11" y="39"/>
                  </a:cubicBezTo>
                  <a:cubicBezTo>
                    <a:pt x="12" y="39"/>
                    <a:pt x="13" y="39"/>
                    <a:pt x="14" y="39"/>
                  </a:cubicBezTo>
                  <a:cubicBezTo>
                    <a:pt x="14" y="39"/>
                    <a:pt x="14" y="39"/>
                    <a:pt x="14" y="39"/>
                  </a:cubicBezTo>
                  <a:cubicBezTo>
                    <a:pt x="14" y="40"/>
                    <a:pt x="14" y="40"/>
                    <a:pt x="14" y="40"/>
                  </a:cubicBezTo>
                  <a:cubicBezTo>
                    <a:pt x="11" y="40"/>
                    <a:pt x="7" y="40"/>
                    <a:pt x="7" y="40"/>
                  </a:cubicBezTo>
                  <a:cubicBezTo>
                    <a:pt x="6" y="40"/>
                    <a:pt x="3" y="40"/>
                    <a:pt x="1" y="40"/>
                  </a:cubicBezTo>
                  <a:cubicBezTo>
                    <a:pt x="1" y="40"/>
                    <a:pt x="0" y="40"/>
                    <a:pt x="0" y="39"/>
                  </a:cubicBezTo>
                  <a:cubicBezTo>
                    <a:pt x="0" y="39"/>
                    <a:pt x="1" y="39"/>
                    <a:pt x="1" y="39"/>
                  </a:cubicBezTo>
                  <a:cubicBezTo>
                    <a:pt x="1" y="39"/>
                    <a:pt x="2" y="39"/>
                    <a:pt x="3" y="39"/>
                  </a:cubicBezTo>
                  <a:cubicBezTo>
                    <a:pt x="4" y="38"/>
                    <a:pt x="4" y="37"/>
                    <a:pt x="4" y="36"/>
                  </a:cubicBezTo>
                  <a:cubicBezTo>
                    <a:pt x="4" y="34"/>
                    <a:pt x="4" y="30"/>
                    <a:pt x="4" y="25"/>
                  </a:cubicBezTo>
                  <a:cubicBezTo>
                    <a:pt x="4" y="15"/>
                    <a:pt x="4" y="15"/>
                    <a:pt x="4" y="15"/>
                  </a:cubicBezTo>
                  <a:cubicBezTo>
                    <a:pt x="4" y="7"/>
                    <a:pt x="4" y="6"/>
                    <a:pt x="4" y="4"/>
                  </a:cubicBezTo>
                  <a:cubicBezTo>
                    <a:pt x="4" y="2"/>
                    <a:pt x="4" y="1"/>
                    <a:pt x="2" y="1"/>
                  </a:cubicBezTo>
                  <a:cubicBezTo>
                    <a:pt x="2" y="1"/>
                    <a:pt x="1" y="1"/>
                    <a:pt x="1" y="1"/>
                  </a:cubicBezTo>
                  <a:cubicBezTo>
                    <a:pt x="1" y="1"/>
                    <a:pt x="0" y="1"/>
                    <a:pt x="0" y="1"/>
                  </a:cubicBezTo>
                  <a:cubicBezTo>
                    <a:pt x="0" y="0"/>
                    <a:pt x="1" y="0"/>
                    <a:pt x="1" y="0"/>
                  </a:cubicBezTo>
                  <a:cubicBezTo>
                    <a:pt x="3" y="0"/>
                    <a:pt x="6" y="0"/>
                    <a:pt x="7" y="0"/>
                  </a:cubicBezTo>
                  <a:cubicBezTo>
                    <a:pt x="7" y="0"/>
                    <a:pt x="11" y="0"/>
                    <a:pt x="12" y="0"/>
                  </a:cubicBezTo>
                  <a:cubicBezTo>
                    <a:pt x="13" y="0"/>
                    <a:pt x="13" y="0"/>
                    <a:pt x="13" y="1"/>
                  </a:cubicBezTo>
                  <a:cubicBezTo>
                    <a:pt x="13" y="1"/>
                    <a:pt x="13" y="1"/>
                    <a:pt x="13" y="1"/>
                  </a:cubicBezTo>
                  <a:cubicBezTo>
                    <a:pt x="12" y="1"/>
                    <a:pt x="12" y="1"/>
                    <a:pt x="11" y="1"/>
                  </a:cubicBezTo>
                  <a:cubicBezTo>
                    <a:pt x="10" y="1"/>
                    <a:pt x="9" y="2"/>
                    <a:pt x="9" y="4"/>
                  </a:cubicBezTo>
                  <a:cubicBezTo>
                    <a:pt x="9" y="6"/>
                    <a:pt x="9" y="7"/>
                    <a:pt x="9" y="15"/>
                  </a:cubicBezTo>
                  <a:lnTo>
                    <a:pt x="9" y="2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59" name="Freeform 11"/>
            <p:cNvSpPr>
              <a:spLocks/>
            </p:cNvSpPr>
            <p:nvPr userDrawn="1"/>
          </p:nvSpPr>
          <p:spPr bwMode="auto">
            <a:xfrm>
              <a:off x="4128" y="1084"/>
              <a:ext cx="52" cy="99"/>
            </a:xfrm>
            <a:custGeom>
              <a:avLst/>
              <a:gdLst>
                <a:gd name="T0" fmla="*/ 1 w 22"/>
                <a:gd name="T1" fmla="*/ 40 h 42"/>
                <a:gd name="T2" fmla="*/ 0 w 22"/>
                <a:gd name="T3" fmla="*/ 38 h 42"/>
                <a:gd name="T4" fmla="*/ 0 w 22"/>
                <a:gd name="T5" fmla="*/ 33 h 42"/>
                <a:gd name="T6" fmla="*/ 0 w 22"/>
                <a:gd name="T7" fmla="*/ 32 h 42"/>
                <a:gd name="T8" fmla="*/ 1 w 22"/>
                <a:gd name="T9" fmla="*/ 32 h 42"/>
                <a:gd name="T10" fmla="*/ 1 w 22"/>
                <a:gd name="T11" fmla="*/ 34 h 42"/>
                <a:gd name="T12" fmla="*/ 10 w 22"/>
                <a:gd name="T13" fmla="*/ 39 h 42"/>
                <a:gd name="T14" fmla="*/ 18 w 22"/>
                <a:gd name="T15" fmla="*/ 32 h 42"/>
                <a:gd name="T16" fmla="*/ 11 w 22"/>
                <a:gd name="T17" fmla="*/ 23 h 42"/>
                <a:gd name="T18" fmla="*/ 9 w 22"/>
                <a:gd name="T19" fmla="*/ 21 h 42"/>
                <a:gd name="T20" fmla="*/ 1 w 22"/>
                <a:gd name="T21" fmla="*/ 10 h 42"/>
                <a:gd name="T22" fmla="*/ 13 w 22"/>
                <a:gd name="T23" fmla="*/ 0 h 42"/>
                <a:gd name="T24" fmla="*/ 18 w 22"/>
                <a:gd name="T25" fmla="*/ 1 h 42"/>
                <a:gd name="T26" fmla="*/ 20 w 22"/>
                <a:gd name="T27" fmla="*/ 1 h 42"/>
                <a:gd name="T28" fmla="*/ 21 w 22"/>
                <a:gd name="T29" fmla="*/ 2 h 42"/>
                <a:gd name="T30" fmla="*/ 21 w 22"/>
                <a:gd name="T31" fmla="*/ 7 h 42"/>
                <a:gd name="T32" fmla="*/ 20 w 22"/>
                <a:gd name="T33" fmla="*/ 8 h 42"/>
                <a:gd name="T34" fmla="*/ 20 w 22"/>
                <a:gd name="T35" fmla="*/ 8 h 42"/>
                <a:gd name="T36" fmla="*/ 19 w 22"/>
                <a:gd name="T37" fmla="*/ 5 h 42"/>
                <a:gd name="T38" fmla="*/ 12 w 22"/>
                <a:gd name="T39" fmla="*/ 2 h 42"/>
                <a:gd name="T40" fmla="*/ 5 w 22"/>
                <a:gd name="T41" fmla="*/ 8 h 42"/>
                <a:gd name="T42" fmla="*/ 12 w 22"/>
                <a:gd name="T43" fmla="*/ 17 h 42"/>
                <a:gd name="T44" fmla="*/ 13 w 22"/>
                <a:gd name="T45" fmla="*/ 18 h 42"/>
                <a:gd name="T46" fmla="*/ 22 w 22"/>
                <a:gd name="T47" fmla="*/ 31 h 42"/>
                <a:gd name="T48" fmla="*/ 17 w 22"/>
                <a:gd name="T49" fmla="*/ 40 h 42"/>
                <a:gd name="T50" fmla="*/ 8 w 22"/>
                <a:gd name="T51" fmla="*/ 42 h 42"/>
                <a:gd name="T52" fmla="*/ 1 w 22"/>
                <a:gd name="T53"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42">
                  <a:moveTo>
                    <a:pt x="1" y="40"/>
                  </a:moveTo>
                  <a:cubicBezTo>
                    <a:pt x="0" y="40"/>
                    <a:pt x="0" y="40"/>
                    <a:pt x="0" y="38"/>
                  </a:cubicBezTo>
                  <a:cubicBezTo>
                    <a:pt x="0" y="36"/>
                    <a:pt x="0" y="33"/>
                    <a:pt x="0" y="33"/>
                  </a:cubicBezTo>
                  <a:cubicBezTo>
                    <a:pt x="0" y="32"/>
                    <a:pt x="0" y="32"/>
                    <a:pt x="0" y="32"/>
                  </a:cubicBezTo>
                  <a:cubicBezTo>
                    <a:pt x="1" y="32"/>
                    <a:pt x="1" y="32"/>
                    <a:pt x="1" y="32"/>
                  </a:cubicBezTo>
                  <a:cubicBezTo>
                    <a:pt x="1" y="33"/>
                    <a:pt x="1" y="33"/>
                    <a:pt x="1" y="34"/>
                  </a:cubicBezTo>
                  <a:cubicBezTo>
                    <a:pt x="2" y="38"/>
                    <a:pt x="6" y="39"/>
                    <a:pt x="10" y="39"/>
                  </a:cubicBezTo>
                  <a:cubicBezTo>
                    <a:pt x="15" y="39"/>
                    <a:pt x="18" y="36"/>
                    <a:pt x="18" y="32"/>
                  </a:cubicBezTo>
                  <a:cubicBezTo>
                    <a:pt x="18" y="29"/>
                    <a:pt x="16" y="27"/>
                    <a:pt x="11" y="23"/>
                  </a:cubicBezTo>
                  <a:cubicBezTo>
                    <a:pt x="9" y="21"/>
                    <a:pt x="9" y="21"/>
                    <a:pt x="9" y="21"/>
                  </a:cubicBezTo>
                  <a:cubicBezTo>
                    <a:pt x="3" y="17"/>
                    <a:pt x="1" y="14"/>
                    <a:pt x="1" y="10"/>
                  </a:cubicBezTo>
                  <a:cubicBezTo>
                    <a:pt x="1" y="4"/>
                    <a:pt x="6" y="0"/>
                    <a:pt x="13" y="0"/>
                  </a:cubicBezTo>
                  <a:cubicBezTo>
                    <a:pt x="15" y="0"/>
                    <a:pt x="17" y="1"/>
                    <a:pt x="18" y="1"/>
                  </a:cubicBezTo>
                  <a:cubicBezTo>
                    <a:pt x="20" y="1"/>
                    <a:pt x="20" y="1"/>
                    <a:pt x="20" y="1"/>
                  </a:cubicBezTo>
                  <a:cubicBezTo>
                    <a:pt x="21" y="1"/>
                    <a:pt x="21" y="1"/>
                    <a:pt x="21" y="2"/>
                  </a:cubicBezTo>
                  <a:cubicBezTo>
                    <a:pt x="21" y="2"/>
                    <a:pt x="21" y="4"/>
                    <a:pt x="21" y="7"/>
                  </a:cubicBezTo>
                  <a:cubicBezTo>
                    <a:pt x="21" y="8"/>
                    <a:pt x="21" y="8"/>
                    <a:pt x="20" y="8"/>
                  </a:cubicBezTo>
                  <a:cubicBezTo>
                    <a:pt x="20" y="8"/>
                    <a:pt x="20" y="8"/>
                    <a:pt x="20" y="8"/>
                  </a:cubicBezTo>
                  <a:cubicBezTo>
                    <a:pt x="20" y="7"/>
                    <a:pt x="19" y="6"/>
                    <a:pt x="19" y="5"/>
                  </a:cubicBezTo>
                  <a:cubicBezTo>
                    <a:pt x="19" y="4"/>
                    <a:pt x="17" y="2"/>
                    <a:pt x="12" y="2"/>
                  </a:cubicBezTo>
                  <a:cubicBezTo>
                    <a:pt x="8" y="2"/>
                    <a:pt x="5" y="4"/>
                    <a:pt x="5" y="8"/>
                  </a:cubicBezTo>
                  <a:cubicBezTo>
                    <a:pt x="5" y="11"/>
                    <a:pt x="6" y="13"/>
                    <a:pt x="12" y="17"/>
                  </a:cubicBezTo>
                  <a:cubicBezTo>
                    <a:pt x="13" y="18"/>
                    <a:pt x="13" y="18"/>
                    <a:pt x="13" y="18"/>
                  </a:cubicBezTo>
                  <a:cubicBezTo>
                    <a:pt x="20" y="23"/>
                    <a:pt x="22" y="26"/>
                    <a:pt x="22" y="31"/>
                  </a:cubicBezTo>
                  <a:cubicBezTo>
                    <a:pt x="22" y="34"/>
                    <a:pt x="21" y="37"/>
                    <a:pt x="17" y="40"/>
                  </a:cubicBezTo>
                  <a:cubicBezTo>
                    <a:pt x="15" y="41"/>
                    <a:pt x="11" y="42"/>
                    <a:pt x="8" y="42"/>
                  </a:cubicBezTo>
                  <a:cubicBezTo>
                    <a:pt x="6" y="42"/>
                    <a:pt x="3" y="41"/>
                    <a:pt x="1" y="4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60" name="Freeform 12"/>
            <p:cNvSpPr>
              <a:spLocks/>
            </p:cNvSpPr>
            <p:nvPr userDrawn="1"/>
          </p:nvSpPr>
          <p:spPr bwMode="auto">
            <a:xfrm>
              <a:off x="4194" y="1084"/>
              <a:ext cx="83" cy="97"/>
            </a:xfrm>
            <a:custGeom>
              <a:avLst/>
              <a:gdLst>
                <a:gd name="T0" fmla="*/ 20 w 35"/>
                <a:gd name="T1" fmla="*/ 26 h 41"/>
                <a:gd name="T2" fmla="*/ 20 w 35"/>
                <a:gd name="T3" fmla="*/ 37 h 41"/>
                <a:gd name="T4" fmla="*/ 22 w 35"/>
                <a:gd name="T5" fmla="*/ 40 h 41"/>
                <a:gd name="T6" fmla="*/ 25 w 35"/>
                <a:gd name="T7" fmla="*/ 40 h 41"/>
                <a:gd name="T8" fmla="*/ 25 w 35"/>
                <a:gd name="T9" fmla="*/ 40 h 41"/>
                <a:gd name="T10" fmla="*/ 24 w 35"/>
                <a:gd name="T11" fmla="*/ 41 h 41"/>
                <a:gd name="T12" fmla="*/ 18 w 35"/>
                <a:gd name="T13" fmla="*/ 41 h 41"/>
                <a:gd name="T14" fmla="*/ 12 w 35"/>
                <a:gd name="T15" fmla="*/ 41 h 41"/>
                <a:gd name="T16" fmla="*/ 11 w 35"/>
                <a:gd name="T17" fmla="*/ 40 h 41"/>
                <a:gd name="T18" fmla="*/ 12 w 35"/>
                <a:gd name="T19" fmla="*/ 40 h 41"/>
                <a:gd name="T20" fmla="*/ 13 w 35"/>
                <a:gd name="T21" fmla="*/ 40 h 41"/>
                <a:gd name="T22" fmla="*/ 15 w 35"/>
                <a:gd name="T23" fmla="*/ 37 h 41"/>
                <a:gd name="T24" fmla="*/ 15 w 35"/>
                <a:gd name="T25" fmla="*/ 26 h 41"/>
                <a:gd name="T26" fmla="*/ 15 w 35"/>
                <a:gd name="T27" fmla="*/ 4 h 41"/>
                <a:gd name="T28" fmla="*/ 7 w 35"/>
                <a:gd name="T29" fmla="*/ 4 h 41"/>
                <a:gd name="T30" fmla="*/ 2 w 35"/>
                <a:gd name="T31" fmla="*/ 5 h 41"/>
                <a:gd name="T32" fmla="*/ 1 w 35"/>
                <a:gd name="T33" fmla="*/ 7 h 41"/>
                <a:gd name="T34" fmla="*/ 0 w 35"/>
                <a:gd name="T35" fmla="*/ 7 h 41"/>
                <a:gd name="T36" fmla="*/ 0 w 35"/>
                <a:gd name="T37" fmla="*/ 7 h 41"/>
                <a:gd name="T38" fmla="*/ 1 w 35"/>
                <a:gd name="T39" fmla="*/ 1 h 41"/>
                <a:gd name="T40" fmla="*/ 2 w 35"/>
                <a:gd name="T41" fmla="*/ 0 h 41"/>
                <a:gd name="T42" fmla="*/ 4 w 35"/>
                <a:gd name="T43" fmla="*/ 1 h 41"/>
                <a:gd name="T44" fmla="*/ 8 w 35"/>
                <a:gd name="T45" fmla="*/ 1 h 41"/>
                <a:gd name="T46" fmla="*/ 29 w 35"/>
                <a:gd name="T47" fmla="*/ 1 h 41"/>
                <a:gd name="T48" fmla="*/ 33 w 35"/>
                <a:gd name="T49" fmla="*/ 1 h 41"/>
                <a:gd name="T50" fmla="*/ 34 w 35"/>
                <a:gd name="T51" fmla="*/ 1 h 41"/>
                <a:gd name="T52" fmla="*/ 35 w 35"/>
                <a:gd name="T53" fmla="*/ 1 h 41"/>
                <a:gd name="T54" fmla="*/ 34 w 35"/>
                <a:gd name="T55" fmla="*/ 7 h 41"/>
                <a:gd name="T56" fmla="*/ 34 w 35"/>
                <a:gd name="T57" fmla="*/ 8 h 41"/>
                <a:gd name="T58" fmla="*/ 34 w 35"/>
                <a:gd name="T59" fmla="*/ 7 h 41"/>
                <a:gd name="T60" fmla="*/ 33 w 35"/>
                <a:gd name="T61" fmla="*/ 7 h 41"/>
                <a:gd name="T62" fmla="*/ 27 w 35"/>
                <a:gd name="T63" fmla="*/ 4 h 41"/>
                <a:gd name="T64" fmla="*/ 20 w 35"/>
                <a:gd name="T65" fmla="*/ 4 h 41"/>
                <a:gd name="T66" fmla="*/ 20 w 35"/>
                <a:gd name="T67"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1">
                  <a:moveTo>
                    <a:pt x="20" y="26"/>
                  </a:moveTo>
                  <a:cubicBezTo>
                    <a:pt x="20" y="31"/>
                    <a:pt x="20" y="35"/>
                    <a:pt x="20" y="37"/>
                  </a:cubicBezTo>
                  <a:cubicBezTo>
                    <a:pt x="21" y="38"/>
                    <a:pt x="21" y="39"/>
                    <a:pt x="22" y="40"/>
                  </a:cubicBezTo>
                  <a:cubicBezTo>
                    <a:pt x="23" y="40"/>
                    <a:pt x="24" y="40"/>
                    <a:pt x="25" y="40"/>
                  </a:cubicBezTo>
                  <a:cubicBezTo>
                    <a:pt x="25" y="40"/>
                    <a:pt x="25" y="40"/>
                    <a:pt x="25" y="40"/>
                  </a:cubicBezTo>
                  <a:cubicBezTo>
                    <a:pt x="25" y="41"/>
                    <a:pt x="25" y="41"/>
                    <a:pt x="24" y="41"/>
                  </a:cubicBezTo>
                  <a:cubicBezTo>
                    <a:pt x="22" y="41"/>
                    <a:pt x="18" y="41"/>
                    <a:pt x="18" y="41"/>
                  </a:cubicBezTo>
                  <a:cubicBezTo>
                    <a:pt x="18" y="41"/>
                    <a:pt x="14" y="41"/>
                    <a:pt x="12" y="41"/>
                  </a:cubicBezTo>
                  <a:cubicBezTo>
                    <a:pt x="12" y="41"/>
                    <a:pt x="11" y="41"/>
                    <a:pt x="11" y="40"/>
                  </a:cubicBezTo>
                  <a:cubicBezTo>
                    <a:pt x="11" y="40"/>
                    <a:pt x="11" y="40"/>
                    <a:pt x="12" y="40"/>
                  </a:cubicBezTo>
                  <a:cubicBezTo>
                    <a:pt x="12" y="40"/>
                    <a:pt x="13" y="40"/>
                    <a:pt x="13" y="40"/>
                  </a:cubicBezTo>
                  <a:cubicBezTo>
                    <a:pt x="14" y="40"/>
                    <a:pt x="15" y="38"/>
                    <a:pt x="15" y="37"/>
                  </a:cubicBezTo>
                  <a:cubicBezTo>
                    <a:pt x="15" y="35"/>
                    <a:pt x="15" y="31"/>
                    <a:pt x="15" y="26"/>
                  </a:cubicBezTo>
                  <a:cubicBezTo>
                    <a:pt x="15" y="4"/>
                    <a:pt x="15" y="4"/>
                    <a:pt x="15" y="4"/>
                  </a:cubicBezTo>
                  <a:cubicBezTo>
                    <a:pt x="7" y="4"/>
                    <a:pt x="7" y="4"/>
                    <a:pt x="7" y="4"/>
                  </a:cubicBezTo>
                  <a:cubicBezTo>
                    <a:pt x="4" y="4"/>
                    <a:pt x="3" y="4"/>
                    <a:pt x="2" y="5"/>
                  </a:cubicBezTo>
                  <a:cubicBezTo>
                    <a:pt x="1" y="6"/>
                    <a:pt x="1" y="7"/>
                    <a:pt x="1" y="7"/>
                  </a:cubicBezTo>
                  <a:cubicBezTo>
                    <a:pt x="1" y="7"/>
                    <a:pt x="1" y="7"/>
                    <a:pt x="0" y="7"/>
                  </a:cubicBezTo>
                  <a:cubicBezTo>
                    <a:pt x="0" y="7"/>
                    <a:pt x="0" y="7"/>
                    <a:pt x="0" y="7"/>
                  </a:cubicBezTo>
                  <a:cubicBezTo>
                    <a:pt x="0" y="6"/>
                    <a:pt x="1" y="2"/>
                    <a:pt x="1" y="1"/>
                  </a:cubicBezTo>
                  <a:cubicBezTo>
                    <a:pt x="1" y="1"/>
                    <a:pt x="2" y="0"/>
                    <a:pt x="2" y="0"/>
                  </a:cubicBezTo>
                  <a:cubicBezTo>
                    <a:pt x="2" y="0"/>
                    <a:pt x="3" y="1"/>
                    <a:pt x="4" y="1"/>
                  </a:cubicBezTo>
                  <a:cubicBezTo>
                    <a:pt x="6" y="1"/>
                    <a:pt x="8" y="1"/>
                    <a:pt x="8" y="1"/>
                  </a:cubicBezTo>
                  <a:cubicBezTo>
                    <a:pt x="29" y="1"/>
                    <a:pt x="29" y="1"/>
                    <a:pt x="29" y="1"/>
                  </a:cubicBezTo>
                  <a:cubicBezTo>
                    <a:pt x="31" y="1"/>
                    <a:pt x="32" y="1"/>
                    <a:pt x="33" y="1"/>
                  </a:cubicBezTo>
                  <a:cubicBezTo>
                    <a:pt x="34" y="1"/>
                    <a:pt x="34" y="1"/>
                    <a:pt x="34" y="1"/>
                  </a:cubicBezTo>
                  <a:cubicBezTo>
                    <a:pt x="35" y="1"/>
                    <a:pt x="35" y="1"/>
                    <a:pt x="35" y="1"/>
                  </a:cubicBezTo>
                  <a:cubicBezTo>
                    <a:pt x="35" y="3"/>
                    <a:pt x="34" y="7"/>
                    <a:pt x="34" y="7"/>
                  </a:cubicBezTo>
                  <a:cubicBezTo>
                    <a:pt x="34" y="8"/>
                    <a:pt x="34" y="8"/>
                    <a:pt x="34" y="8"/>
                  </a:cubicBezTo>
                  <a:cubicBezTo>
                    <a:pt x="34" y="8"/>
                    <a:pt x="34" y="8"/>
                    <a:pt x="34" y="7"/>
                  </a:cubicBezTo>
                  <a:cubicBezTo>
                    <a:pt x="33" y="7"/>
                    <a:pt x="33" y="7"/>
                    <a:pt x="33" y="7"/>
                  </a:cubicBezTo>
                  <a:cubicBezTo>
                    <a:pt x="33" y="5"/>
                    <a:pt x="32" y="4"/>
                    <a:pt x="27" y="4"/>
                  </a:cubicBezTo>
                  <a:cubicBezTo>
                    <a:pt x="20" y="4"/>
                    <a:pt x="20" y="4"/>
                    <a:pt x="20" y="4"/>
                  </a:cubicBezTo>
                  <a:lnTo>
                    <a:pt x="20" y="2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61" name="Freeform 13"/>
            <p:cNvSpPr>
              <a:spLocks noEditPoints="1"/>
            </p:cNvSpPr>
            <p:nvPr userDrawn="1"/>
          </p:nvSpPr>
          <p:spPr bwMode="auto">
            <a:xfrm>
              <a:off x="4289" y="1086"/>
              <a:ext cx="97" cy="95"/>
            </a:xfrm>
            <a:custGeom>
              <a:avLst/>
              <a:gdLst>
                <a:gd name="T0" fmla="*/ 5 w 41"/>
                <a:gd name="T1" fmla="*/ 15 h 40"/>
                <a:gd name="T2" fmla="*/ 5 w 41"/>
                <a:gd name="T3" fmla="*/ 4 h 40"/>
                <a:gd name="T4" fmla="*/ 2 w 41"/>
                <a:gd name="T5" fmla="*/ 1 h 40"/>
                <a:gd name="T6" fmla="*/ 0 w 41"/>
                <a:gd name="T7" fmla="*/ 1 h 40"/>
                <a:gd name="T8" fmla="*/ 0 w 41"/>
                <a:gd name="T9" fmla="*/ 1 h 40"/>
                <a:gd name="T10" fmla="*/ 1 w 41"/>
                <a:gd name="T11" fmla="*/ 0 h 40"/>
                <a:gd name="T12" fmla="*/ 7 w 41"/>
                <a:gd name="T13" fmla="*/ 0 h 40"/>
                <a:gd name="T14" fmla="*/ 14 w 41"/>
                <a:gd name="T15" fmla="*/ 0 h 40"/>
                <a:gd name="T16" fmla="*/ 24 w 41"/>
                <a:gd name="T17" fmla="*/ 2 h 40"/>
                <a:gd name="T18" fmla="*/ 28 w 41"/>
                <a:gd name="T19" fmla="*/ 10 h 40"/>
                <a:gd name="T20" fmla="*/ 21 w 41"/>
                <a:gd name="T21" fmla="*/ 22 h 40"/>
                <a:gd name="T22" fmla="*/ 33 w 41"/>
                <a:gd name="T23" fmla="*/ 35 h 40"/>
                <a:gd name="T24" fmla="*/ 39 w 41"/>
                <a:gd name="T25" fmla="*/ 39 h 40"/>
                <a:gd name="T26" fmla="*/ 41 w 41"/>
                <a:gd name="T27" fmla="*/ 39 h 40"/>
                <a:gd name="T28" fmla="*/ 41 w 41"/>
                <a:gd name="T29" fmla="*/ 39 h 40"/>
                <a:gd name="T30" fmla="*/ 40 w 41"/>
                <a:gd name="T31" fmla="*/ 40 h 40"/>
                <a:gd name="T32" fmla="*/ 36 w 41"/>
                <a:gd name="T33" fmla="*/ 40 h 40"/>
                <a:gd name="T34" fmla="*/ 31 w 41"/>
                <a:gd name="T35" fmla="*/ 39 h 40"/>
                <a:gd name="T36" fmla="*/ 23 w 41"/>
                <a:gd name="T37" fmla="*/ 31 h 40"/>
                <a:gd name="T38" fmla="*/ 17 w 41"/>
                <a:gd name="T39" fmla="*/ 23 h 40"/>
                <a:gd name="T40" fmla="*/ 17 w 41"/>
                <a:gd name="T41" fmla="*/ 23 h 40"/>
                <a:gd name="T42" fmla="*/ 10 w 41"/>
                <a:gd name="T43" fmla="*/ 23 h 40"/>
                <a:gd name="T44" fmla="*/ 9 w 41"/>
                <a:gd name="T45" fmla="*/ 23 h 40"/>
                <a:gd name="T46" fmla="*/ 9 w 41"/>
                <a:gd name="T47" fmla="*/ 25 h 40"/>
                <a:gd name="T48" fmla="*/ 10 w 41"/>
                <a:gd name="T49" fmla="*/ 36 h 40"/>
                <a:gd name="T50" fmla="*/ 12 w 41"/>
                <a:gd name="T51" fmla="*/ 39 h 40"/>
                <a:gd name="T52" fmla="*/ 14 w 41"/>
                <a:gd name="T53" fmla="*/ 39 h 40"/>
                <a:gd name="T54" fmla="*/ 15 w 41"/>
                <a:gd name="T55" fmla="*/ 39 h 40"/>
                <a:gd name="T56" fmla="*/ 14 w 41"/>
                <a:gd name="T57" fmla="*/ 40 h 40"/>
                <a:gd name="T58" fmla="*/ 7 w 41"/>
                <a:gd name="T59" fmla="*/ 40 h 40"/>
                <a:gd name="T60" fmla="*/ 2 w 41"/>
                <a:gd name="T61" fmla="*/ 40 h 40"/>
                <a:gd name="T62" fmla="*/ 1 w 41"/>
                <a:gd name="T63" fmla="*/ 39 h 40"/>
                <a:gd name="T64" fmla="*/ 1 w 41"/>
                <a:gd name="T65" fmla="*/ 39 h 40"/>
                <a:gd name="T66" fmla="*/ 3 w 41"/>
                <a:gd name="T67" fmla="*/ 39 h 40"/>
                <a:gd name="T68" fmla="*/ 4 w 41"/>
                <a:gd name="T69" fmla="*/ 36 h 40"/>
                <a:gd name="T70" fmla="*/ 5 w 41"/>
                <a:gd name="T71" fmla="*/ 25 h 40"/>
                <a:gd name="T72" fmla="*/ 5 w 41"/>
                <a:gd name="T73" fmla="*/ 15 h 40"/>
                <a:gd name="T74" fmla="*/ 9 w 41"/>
                <a:gd name="T75" fmla="*/ 20 h 40"/>
                <a:gd name="T76" fmla="*/ 10 w 41"/>
                <a:gd name="T77" fmla="*/ 20 h 40"/>
                <a:gd name="T78" fmla="*/ 16 w 41"/>
                <a:gd name="T79" fmla="*/ 21 h 40"/>
                <a:gd name="T80" fmla="*/ 20 w 41"/>
                <a:gd name="T81" fmla="*/ 20 h 40"/>
                <a:gd name="T82" fmla="*/ 23 w 41"/>
                <a:gd name="T83" fmla="*/ 12 h 40"/>
                <a:gd name="T84" fmla="*/ 14 w 41"/>
                <a:gd name="T85" fmla="*/ 2 h 40"/>
                <a:gd name="T86" fmla="*/ 10 w 41"/>
                <a:gd name="T87" fmla="*/ 2 h 40"/>
                <a:gd name="T88" fmla="*/ 9 w 41"/>
                <a:gd name="T89" fmla="*/ 3 h 40"/>
                <a:gd name="T90" fmla="*/ 9 w 41"/>
                <a:gd name="T9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40">
                  <a:moveTo>
                    <a:pt x="5" y="15"/>
                  </a:moveTo>
                  <a:cubicBezTo>
                    <a:pt x="5" y="7"/>
                    <a:pt x="5" y="6"/>
                    <a:pt x="5" y="4"/>
                  </a:cubicBezTo>
                  <a:cubicBezTo>
                    <a:pt x="4" y="2"/>
                    <a:pt x="4" y="1"/>
                    <a:pt x="2" y="1"/>
                  </a:cubicBezTo>
                  <a:cubicBezTo>
                    <a:pt x="2" y="1"/>
                    <a:pt x="1" y="1"/>
                    <a:pt x="0" y="1"/>
                  </a:cubicBezTo>
                  <a:cubicBezTo>
                    <a:pt x="0" y="1"/>
                    <a:pt x="0" y="1"/>
                    <a:pt x="0" y="1"/>
                  </a:cubicBezTo>
                  <a:cubicBezTo>
                    <a:pt x="0" y="0"/>
                    <a:pt x="0" y="0"/>
                    <a:pt x="1" y="0"/>
                  </a:cubicBezTo>
                  <a:cubicBezTo>
                    <a:pt x="3" y="0"/>
                    <a:pt x="7" y="0"/>
                    <a:pt x="7" y="0"/>
                  </a:cubicBezTo>
                  <a:cubicBezTo>
                    <a:pt x="8" y="0"/>
                    <a:pt x="12" y="0"/>
                    <a:pt x="14" y="0"/>
                  </a:cubicBezTo>
                  <a:cubicBezTo>
                    <a:pt x="18" y="0"/>
                    <a:pt x="21" y="0"/>
                    <a:pt x="24" y="2"/>
                  </a:cubicBezTo>
                  <a:cubicBezTo>
                    <a:pt x="26" y="3"/>
                    <a:pt x="28" y="6"/>
                    <a:pt x="28" y="10"/>
                  </a:cubicBezTo>
                  <a:cubicBezTo>
                    <a:pt x="28" y="13"/>
                    <a:pt x="26" y="17"/>
                    <a:pt x="21" y="22"/>
                  </a:cubicBezTo>
                  <a:cubicBezTo>
                    <a:pt x="26" y="27"/>
                    <a:pt x="30" y="32"/>
                    <a:pt x="33" y="35"/>
                  </a:cubicBezTo>
                  <a:cubicBezTo>
                    <a:pt x="36" y="38"/>
                    <a:pt x="37" y="39"/>
                    <a:pt x="39" y="39"/>
                  </a:cubicBezTo>
                  <a:cubicBezTo>
                    <a:pt x="40" y="39"/>
                    <a:pt x="40" y="39"/>
                    <a:pt x="41" y="39"/>
                  </a:cubicBezTo>
                  <a:cubicBezTo>
                    <a:pt x="41" y="39"/>
                    <a:pt x="41" y="39"/>
                    <a:pt x="41" y="39"/>
                  </a:cubicBezTo>
                  <a:cubicBezTo>
                    <a:pt x="41" y="40"/>
                    <a:pt x="41" y="40"/>
                    <a:pt x="40" y="40"/>
                  </a:cubicBezTo>
                  <a:cubicBezTo>
                    <a:pt x="36" y="40"/>
                    <a:pt x="36" y="40"/>
                    <a:pt x="36" y="40"/>
                  </a:cubicBezTo>
                  <a:cubicBezTo>
                    <a:pt x="33" y="40"/>
                    <a:pt x="32" y="40"/>
                    <a:pt x="31" y="39"/>
                  </a:cubicBezTo>
                  <a:cubicBezTo>
                    <a:pt x="28" y="38"/>
                    <a:pt x="26" y="35"/>
                    <a:pt x="23" y="31"/>
                  </a:cubicBezTo>
                  <a:cubicBezTo>
                    <a:pt x="21" y="28"/>
                    <a:pt x="19" y="25"/>
                    <a:pt x="17" y="23"/>
                  </a:cubicBezTo>
                  <a:cubicBezTo>
                    <a:pt x="17" y="23"/>
                    <a:pt x="17" y="23"/>
                    <a:pt x="17" y="23"/>
                  </a:cubicBezTo>
                  <a:cubicBezTo>
                    <a:pt x="10" y="23"/>
                    <a:pt x="10" y="23"/>
                    <a:pt x="10" y="23"/>
                  </a:cubicBezTo>
                  <a:cubicBezTo>
                    <a:pt x="9" y="23"/>
                    <a:pt x="9" y="23"/>
                    <a:pt x="9" y="23"/>
                  </a:cubicBezTo>
                  <a:cubicBezTo>
                    <a:pt x="9" y="25"/>
                    <a:pt x="9" y="25"/>
                    <a:pt x="9" y="25"/>
                  </a:cubicBezTo>
                  <a:cubicBezTo>
                    <a:pt x="9" y="30"/>
                    <a:pt x="9" y="34"/>
                    <a:pt x="10" y="36"/>
                  </a:cubicBezTo>
                  <a:cubicBezTo>
                    <a:pt x="10" y="37"/>
                    <a:pt x="10" y="38"/>
                    <a:pt x="12" y="39"/>
                  </a:cubicBezTo>
                  <a:cubicBezTo>
                    <a:pt x="13" y="39"/>
                    <a:pt x="14" y="39"/>
                    <a:pt x="14" y="39"/>
                  </a:cubicBezTo>
                  <a:cubicBezTo>
                    <a:pt x="15" y="39"/>
                    <a:pt x="15" y="39"/>
                    <a:pt x="15" y="39"/>
                  </a:cubicBezTo>
                  <a:cubicBezTo>
                    <a:pt x="15" y="40"/>
                    <a:pt x="14" y="40"/>
                    <a:pt x="14" y="40"/>
                  </a:cubicBezTo>
                  <a:cubicBezTo>
                    <a:pt x="11" y="40"/>
                    <a:pt x="7" y="40"/>
                    <a:pt x="7" y="40"/>
                  </a:cubicBezTo>
                  <a:cubicBezTo>
                    <a:pt x="7" y="40"/>
                    <a:pt x="3" y="40"/>
                    <a:pt x="2" y="40"/>
                  </a:cubicBezTo>
                  <a:cubicBezTo>
                    <a:pt x="1" y="40"/>
                    <a:pt x="1" y="40"/>
                    <a:pt x="1" y="39"/>
                  </a:cubicBezTo>
                  <a:cubicBezTo>
                    <a:pt x="1" y="39"/>
                    <a:pt x="1" y="39"/>
                    <a:pt x="1" y="39"/>
                  </a:cubicBezTo>
                  <a:cubicBezTo>
                    <a:pt x="2" y="39"/>
                    <a:pt x="2" y="39"/>
                    <a:pt x="3" y="39"/>
                  </a:cubicBezTo>
                  <a:cubicBezTo>
                    <a:pt x="4" y="38"/>
                    <a:pt x="4" y="37"/>
                    <a:pt x="4" y="36"/>
                  </a:cubicBezTo>
                  <a:cubicBezTo>
                    <a:pt x="5" y="34"/>
                    <a:pt x="5" y="30"/>
                    <a:pt x="5" y="25"/>
                  </a:cubicBezTo>
                  <a:lnTo>
                    <a:pt x="5" y="15"/>
                  </a:lnTo>
                  <a:close/>
                  <a:moveTo>
                    <a:pt x="9" y="20"/>
                  </a:moveTo>
                  <a:cubicBezTo>
                    <a:pt x="9" y="20"/>
                    <a:pt x="9" y="20"/>
                    <a:pt x="10" y="20"/>
                  </a:cubicBezTo>
                  <a:cubicBezTo>
                    <a:pt x="11" y="21"/>
                    <a:pt x="13" y="21"/>
                    <a:pt x="16" y="21"/>
                  </a:cubicBezTo>
                  <a:cubicBezTo>
                    <a:pt x="17" y="21"/>
                    <a:pt x="19" y="21"/>
                    <a:pt x="20" y="20"/>
                  </a:cubicBezTo>
                  <a:cubicBezTo>
                    <a:pt x="22" y="19"/>
                    <a:pt x="23" y="16"/>
                    <a:pt x="23" y="12"/>
                  </a:cubicBezTo>
                  <a:cubicBezTo>
                    <a:pt x="23" y="6"/>
                    <a:pt x="20" y="2"/>
                    <a:pt x="14" y="2"/>
                  </a:cubicBezTo>
                  <a:cubicBezTo>
                    <a:pt x="12" y="2"/>
                    <a:pt x="10" y="2"/>
                    <a:pt x="10" y="2"/>
                  </a:cubicBezTo>
                  <a:cubicBezTo>
                    <a:pt x="10" y="2"/>
                    <a:pt x="9" y="3"/>
                    <a:pt x="9" y="3"/>
                  </a:cubicBezTo>
                  <a:lnTo>
                    <a:pt x="9" y="2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62" name="Freeform 14"/>
            <p:cNvSpPr>
              <a:spLocks/>
            </p:cNvSpPr>
            <p:nvPr userDrawn="1"/>
          </p:nvSpPr>
          <p:spPr bwMode="auto">
            <a:xfrm>
              <a:off x="4369" y="1086"/>
              <a:ext cx="93" cy="95"/>
            </a:xfrm>
            <a:custGeom>
              <a:avLst/>
              <a:gdLst>
                <a:gd name="T0" fmla="*/ 17 w 39"/>
                <a:gd name="T1" fmla="*/ 26 h 40"/>
                <a:gd name="T2" fmla="*/ 16 w 39"/>
                <a:gd name="T3" fmla="*/ 21 h 40"/>
                <a:gd name="T4" fmla="*/ 6 w 39"/>
                <a:gd name="T5" fmla="*/ 6 h 40"/>
                <a:gd name="T6" fmla="*/ 3 w 39"/>
                <a:gd name="T7" fmla="*/ 2 h 40"/>
                <a:gd name="T8" fmla="*/ 0 w 39"/>
                <a:gd name="T9" fmla="*/ 1 h 40"/>
                <a:gd name="T10" fmla="*/ 0 w 39"/>
                <a:gd name="T11" fmla="*/ 0 h 40"/>
                <a:gd name="T12" fmla="*/ 1 w 39"/>
                <a:gd name="T13" fmla="*/ 0 h 40"/>
                <a:gd name="T14" fmla="*/ 6 w 39"/>
                <a:gd name="T15" fmla="*/ 0 h 40"/>
                <a:gd name="T16" fmla="*/ 11 w 39"/>
                <a:gd name="T17" fmla="*/ 0 h 40"/>
                <a:gd name="T18" fmla="*/ 11 w 39"/>
                <a:gd name="T19" fmla="*/ 0 h 40"/>
                <a:gd name="T20" fmla="*/ 11 w 39"/>
                <a:gd name="T21" fmla="*/ 1 h 40"/>
                <a:gd name="T22" fmla="*/ 10 w 39"/>
                <a:gd name="T23" fmla="*/ 2 h 40"/>
                <a:gd name="T24" fmla="*/ 11 w 39"/>
                <a:gd name="T25" fmla="*/ 4 h 40"/>
                <a:gd name="T26" fmla="*/ 20 w 39"/>
                <a:gd name="T27" fmla="*/ 20 h 40"/>
                <a:gd name="T28" fmla="*/ 29 w 39"/>
                <a:gd name="T29" fmla="*/ 5 h 40"/>
                <a:gd name="T30" fmla="*/ 30 w 39"/>
                <a:gd name="T31" fmla="*/ 2 h 40"/>
                <a:gd name="T32" fmla="*/ 29 w 39"/>
                <a:gd name="T33" fmla="*/ 1 h 40"/>
                <a:gd name="T34" fmla="*/ 29 w 39"/>
                <a:gd name="T35" fmla="*/ 0 h 40"/>
                <a:gd name="T36" fmla="*/ 29 w 39"/>
                <a:gd name="T37" fmla="*/ 0 h 40"/>
                <a:gd name="T38" fmla="*/ 33 w 39"/>
                <a:gd name="T39" fmla="*/ 0 h 40"/>
                <a:gd name="T40" fmla="*/ 39 w 39"/>
                <a:gd name="T41" fmla="*/ 0 h 40"/>
                <a:gd name="T42" fmla="*/ 39 w 39"/>
                <a:gd name="T43" fmla="*/ 0 h 40"/>
                <a:gd name="T44" fmla="*/ 39 w 39"/>
                <a:gd name="T45" fmla="*/ 1 h 40"/>
                <a:gd name="T46" fmla="*/ 36 w 39"/>
                <a:gd name="T47" fmla="*/ 2 h 40"/>
                <a:gd name="T48" fmla="*/ 33 w 39"/>
                <a:gd name="T49" fmla="*/ 4 h 40"/>
                <a:gd name="T50" fmla="*/ 23 w 39"/>
                <a:gd name="T51" fmla="*/ 21 h 40"/>
                <a:gd name="T52" fmla="*/ 22 w 39"/>
                <a:gd name="T53" fmla="*/ 26 h 40"/>
                <a:gd name="T54" fmla="*/ 22 w 39"/>
                <a:gd name="T55" fmla="*/ 31 h 40"/>
                <a:gd name="T56" fmla="*/ 22 w 39"/>
                <a:gd name="T57" fmla="*/ 36 h 40"/>
                <a:gd name="T58" fmla="*/ 24 w 39"/>
                <a:gd name="T59" fmla="*/ 39 h 40"/>
                <a:gd name="T60" fmla="*/ 27 w 39"/>
                <a:gd name="T61" fmla="*/ 39 h 40"/>
                <a:gd name="T62" fmla="*/ 27 w 39"/>
                <a:gd name="T63" fmla="*/ 39 h 40"/>
                <a:gd name="T64" fmla="*/ 26 w 39"/>
                <a:gd name="T65" fmla="*/ 40 h 40"/>
                <a:gd name="T66" fmla="*/ 20 w 39"/>
                <a:gd name="T67" fmla="*/ 40 h 40"/>
                <a:gd name="T68" fmla="*/ 14 w 39"/>
                <a:gd name="T69" fmla="*/ 40 h 40"/>
                <a:gd name="T70" fmla="*/ 13 w 39"/>
                <a:gd name="T71" fmla="*/ 39 h 40"/>
                <a:gd name="T72" fmla="*/ 14 w 39"/>
                <a:gd name="T73" fmla="*/ 39 h 40"/>
                <a:gd name="T74" fmla="*/ 15 w 39"/>
                <a:gd name="T75" fmla="*/ 39 h 40"/>
                <a:gd name="T76" fmla="*/ 17 w 39"/>
                <a:gd name="T77" fmla="*/ 36 h 40"/>
                <a:gd name="T78" fmla="*/ 17 w 39"/>
                <a:gd name="T79" fmla="*/ 31 h 40"/>
                <a:gd name="T80" fmla="*/ 17 w 39"/>
                <a:gd name="T81"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 h="40">
                  <a:moveTo>
                    <a:pt x="17" y="26"/>
                  </a:moveTo>
                  <a:cubicBezTo>
                    <a:pt x="17" y="23"/>
                    <a:pt x="17" y="22"/>
                    <a:pt x="16" y="21"/>
                  </a:cubicBezTo>
                  <a:cubicBezTo>
                    <a:pt x="16" y="20"/>
                    <a:pt x="8" y="8"/>
                    <a:pt x="6" y="6"/>
                  </a:cubicBezTo>
                  <a:cubicBezTo>
                    <a:pt x="5" y="4"/>
                    <a:pt x="4" y="2"/>
                    <a:pt x="3" y="2"/>
                  </a:cubicBezTo>
                  <a:cubicBezTo>
                    <a:pt x="2" y="1"/>
                    <a:pt x="1" y="1"/>
                    <a:pt x="0" y="1"/>
                  </a:cubicBezTo>
                  <a:cubicBezTo>
                    <a:pt x="0" y="1"/>
                    <a:pt x="0" y="1"/>
                    <a:pt x="0" y="0"/>
                  </a:cubicBezTo>
                  <a:cubicBezTo>
                    <a:pt x="0" y="0"/>
                    <a:pt x="0" y="0"/>
                    <a:pt x="1" y="0"/>
                  </a:cubicBezTo>
                  <a:cubicBezTo>
                    <a:pt x="2" y="0"/>
                    <a:pt x="6" y="0"/>
                    <a:pt x="6" y="0"/>
                  </a:cubicBezTo>
                  <a:cubicBezTo>
                    <a:pt x="6" y="0"/>
                    <a:pt x="9" y="0"/>
                    <a:pt x="11" y="0"/>
                  </a:cubicBezTo>
                  <a:cubicBezTo>
                    <a:pt x="11" y="0"/>
                    <a:pt x="11" y="0"/>
                    <a:pt x="11" y="0"/>
                  </a:cubicBezTo>
                  <a:cubicBezTo>
                    <a:pt x="11" y="1"/>
                    <a:pt x="11" y="1"/>
                    <a:pt x="11" y="1"/>
                  </a:cubicBezTo>
                  <a:cubicBezTo>
                    <a:pt x="10" y="1"/>
                    <a:pt x="10" y="1"/>
                    <a:pt x="10" y="2"/>
                  </a:cubicBezTo>
                  <a:cubicBezTo>
                    <a:pt x="10" y="3"/>
                    <a:pt x="10" y="3"/>
                    <a:pt x="11" y="4"/>
                  </a:cubicBezTo>
                  <a:cubicBezTo>
                    <a:pt x="20" y="20"/>
                    <a:pt x="20" y="20"/>
                    <a:pt x="20" y="20"/>
                  </a:cubicBezTo>
                  <a:cubicBezTo>
                    <a:pt x="22" y="18"/>
                    <a:pt x="28" y="7"/>
                    <a:pt x="29" y="5"/>
                  </a:cubicBezTo>
                  <a:cubicBezTo>
                    <a:pt x="30" y="4"/>
                    <a:pt x="30" y="3"/>
                    <a:pt x="30" y="2"/>
                  </a:cubicBezTo>
                  <a:cubicBezTo>
                    <a:pt x="30" y="2"/>
                    <a:pt x="30" y="1"/>
                    <a:pt x="29" y="1"/>
                  </a:cubicBezTo>
                  <a:cubicBezTo>
                    <a:pt x="29" y="1"/>
                    <a:pt x="29" y="1"/>
                    <a:pt x="29" y="0"/>
                  </a:cubicBezTo>
                  <a:cubicBezTo>
                    <a:pt x="29" y="0"/>
                    <a:pt x="29" y="0"/>
                    <a:pt x="29" y="0"/>
                  </a:cubicBezTo>
                  <a:cubicBezTo>
                    <a:pt x="31" y="0"/>
                    <a:pt x="33" y="0"/>
                    <a:pt x="33" y="0"/>
                  </a:cubicBezTo>
                  <a:cubicBezTo>
                    <a:pt x="34" y="0"/>
                    <a:pt x="38" y="0"/>
                    <a:pt x="39" y="0"/>
                  </a:cubicBezTo>
                  <a:cubicBezTo>
                    <a:pt x="39" y="0"/>
                    <a:pt x="39" y="0"/>
                    <a:pt x="39" y="0"/>
                  </a:cubicBezTo>
                  <a:cubicBezTo>
                    <a:pt x="39" y="1"/>
                    <a:pt x="39" y="1"/>
                    <a:pt x="39" y="1"/>
                  </a:cubicBezTo>
                  <a:cubicBezTo>
                    <a:pt x="38" y="1"/>
                    <a:pt x="37" y="1"/>
                    <a:pt x="36" y="2"/>
                  </a:cubicBezTo>
                  <a:cubicBezTo>
                    <a:pt x="35" y="2"/>
                    <a:pt x="34" y="3"/>
                    <a:pt x="33" y="4"/>
                  </a:cubicBezTo>
                  <a:cubicBezTo>
                    <a:pt x="32" y="6"/>
                    <a:pt x="24" y="19"/>
                    <a:pt x="23" y="21"/>
                  </a:cubicBezTo>
                  <a:cubicBezTo>
                    <a:pt x="22" y="23"/>
                    <a:pt x="22" y="24"/>
                    <a:pt x="22" y="26"/>
                  </a:cubicBezTo>
                  <a:cubicBezTo>
                    <a:pt x="22" y="31"/>
                    <a:pt x="22" y="31"/>
                    <a:pt x="22" y="31"/>
                  </a:cubicBezTo>
                  <a:cubicBezTo>
                    <a:pt x="22" y="32"/>
                    <a:pt x="22" y="34"/>
                    <a:pt x="22" y="36"/>
                  </a:cubicBezTo>
                  <a:cubicBezTo>
                    <a:pt x="22" y="37"/>
                    <a:pt x="23" y="38"/>
                    <a:pt x="24" y="39"/>
                  </a:cubicBezTo>
                  <a:cubicBezTo>
                    <a:pt x="25" y="39"/>
                    <a:pt x="26" y="39"/>
                    <a:pt x="27" y="39"/>
                  </a:cubicBezTo>
                  <a:cubicBezTo>
                    <a:pt x="27" y="39"/>
                    <a:pt x="27" y="39"/>
                    <a:pt x="27" y="39"/>
                  </a:cubicBezTo>
                  <a:cubicBezTo>
                    <a:pt x="27" y="40"/>
                    <a:pt x="27" y="40"/>
                    <a:pt x="26" y="40"/>
                  </a:cubicBezTo>
                  <a:cubicBezTo>
                    <a:pt x="23" y="40"/>
                    <a:pt x="20" y="40"/>
                    <a:pt x="20" y="40"/>
                  </a:cubicBezTo>
                  <a:cubicBezTo>
                    <a:pt x="19" y="40"/>
                    <a:pt x="16" y="40"/>
                    <a:pt x="14" y="40"/>
                  </a:cubicBezTo>
                  <a:cubicBezTo>
                    <a:pt x="14" y="40"/>
                    <a:pt x="13" y="40"/>
                    <a:pt x="13" y="39"/>
                  </a:cubicBezTo>
                  <a:cubicBezTo>
                    <a:pt x="13" y="39"/>
                    <a:pt x="13" y="39"/>
                    <a:pt x="14" y="39"/>
                  </a:cubicBezTo>
                  <a:cubicBezTo>
                    <a:pt x="14" y="39"/>
                    <a:pt x="15" y="39"/>
                    <a:pt x="15" y="39"/>
                  </a:cubicBezTo>
                  <a:cubicBezTo>
                    <a:pt x="17" y="38"/>
                    <a:pt x="17" y="37"/>
                    <a:pt x="17" y="36"/>
                  </a:cubicBezTo>
                  <a:cubicBezTo>
                    <a:pt x="17" y="34"/>
                    <a:pt x="17" y="32"/>
                    <a:pt x="17" y="31"/>
                  </a:cubicBezTo>
                  <a:lnTo>
                    <a:pt x="17" y="2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63" name="Freeform 15"/>
            <p:cNvSpPr>
              <a:spLocks/>
            </p:cNvSpPr>
            <p:nvPr userDrawn="1"/>
          </p:nvSpPr>
          <p:spPr bwMode="auto">
            <a:xfrm>
              <a:off x="4509" y="1086"/>
              <a:ext cx="59" cy="95"/>
            </a:xfrm>
            <a:custGeom>
              <a:avLst/>
              <a:gdLst>
                <a:gd name="T0" fmla="*/ 5 w 25"/>
                <a:gd name="T1" fmla="*/ 15 h 40"/>
                <a:gd name="T2" fmla="*/ 5 w 25"/>
                <a:gd name="T3" fmla="*/ 4 h 40"/>
                <a:gd name="T4" fmla="*/ 3 w 25"/>
                <a:gd name="T5" fmla="*/ 1 h 40"/>
                <a:gd name="T6" fmla="*/ 1 w 25"/>
                <a:gd name="T7" fmla="*/ 1 h 40"/>
                <a:gd name="T8" fmla="*/ 0 w 25"/>
                <a:gd name="T9" fmla="*/ 1 h 40"/>
                <a:gd name="T10" fmla="*/ 1 w 25"/>
                <a:gd name="T11" fmla="*/ 0 h 40"/>
                <a:gd name="T12" fmla="*/ 8 w 25"/>
                <a:gd name="T13" fmla="*/ 0 h 40"/>
                <a:gd name="T14" fmla="*/ 22 w 25"/>
                <a:gd name="T15" fmla="*/ 0 h 40"/>
                <a:gd name="T16" fmla="*/ 24 w 25"/>
                <a:gd name="T17" fmla="*/ 0 h 40"/>
                <a:gd name="T18" fmla="*/ 25 w 25"/>
                <a:gd name="T19" fmla="*/ 0 h 40"/>
                <a:gd name="T20" fmla="*/ 25 w 25"/>
                <a:gd name="T21" fmla="*/ 0 h 40"/>
                <a:gd name="T22" fmla="*/ 25 w 25"/>
                <a:gd name="T23" fmla="*/ 3 h 40"/>
                <a:gd name="T24" fmla="*/ 25 w 25"/>
                <a:gd name="T25" fmla="*/ 6 h 40"/>
                <a:gd name="T26" fmla="*/ 24 w 25"/>
                <a:gd name="T27" fmla="*/ 7 h 40"/>
                <a:gd name="T28" fmla="*/ 24 w 25"/>
                <a:gd name="T29" fmla="*/ 6 h 40"/>
                <a:gd name="T30" fmla="*/ 23 w 25"/>
                <a:gd name="T31" fmla="*/ 4 h 40"/>
                <a:gd name="T32" fmla="*/ 19 w 25"/>
                <a:gd name="T33" fmla="*/ 3 h 40"/>
                <a:gd name="T34" fmla="*/ 10 w 25"/>
                <a:gd name="T35" fmla="*/ 2 h 40"/>
                <a:gd name="T36" fmla="*/ 10 w 25"/>
                <a:gd name="T37" fmla="*/ 3 h 40"/>
                <a:gd name="T38" fmla="*/ 10 w 25"/>
                <a:gd name="T39" fmla="*/ 17 h 40"/>
                <a:gd name="T40" fmla="*/ 10 w 25"/>
                <a:gd name="T41" fmla="*/ 18 h 40"/>
                <a:gd name="T42" fmla="*/ 18 w 25"/>
                <a:gd name="T43" fmla="*/ 18 h 40"/>
                <a:gd name="T44" fmla="*/ 20 w 25"/>
                <a:gd name="T45" fmla="*/ 18 h 40"/>
                <a:gd name="T46" fmla="*/ 23 w 25"/>
                <a:gd name="T47" fmla="*/ 17 h 40"/>
                <a:gd name="T48" fmla="*/ 24 w 25"/>
                <a:gd name="T49" fmla="*/ 16 h 40"/>
                <a:gd name="T50" fmla="*/ 24 w 25"/>
                <a:gd name="T51" fmla="*/ 17 h 40"/>
                <a:gd name="T52" fmla="*/ 23 w 25"/>
                <a:gd name="T53" fmla="*/ 20 h 40"/>
                <a:gd name="T54" fmla="*/ 23 w 25"/>
                <a:gd name="T55" fmla="*/ 23 h 40"/>
                <a:gd name="T56" fmla="*/ 23 w 25"/>
                <a:gd name="T57" fmla="*/ 24 h 40"/>
                <a:gd name="T58" fmla="*/ 22 w 25"/>
                <a:gd name="T59" fmla="*/ 24 h 40"/>
                <a:gd name="T60" fmla="*/ 22 w 25"/>
                <a:gd name="T61" fmla="*/ 22 h 40"/>
                <a:gd name="T62" fmla="*/ 19 w 25"/>
                <a:gd name="T63" fmla="*/ 20 h 40"/>
                <a:gd name="T64" fmla="*/ 10 w 25"/>
                <a:gd name="T65" fmla="*/ 20 h 40"/>
                <a:gd name="T66" fmla="*/ 10 w 25"/>
                <a:gd name="T67" fmla="*/ 20 h 40"/>
                <a:gd name="T68" fmla="*/ 10 w 25"/>
                <a:gd name="T69" fmla="*/ 25 h 40"/>
                <a:gd name="T70" fmla="*/ 10 w 25"/>
                <a:gd name="T71" fmla="*/ 36 h 40"/>
                <a:gd name="T72" fmla="*/ 12 w 25"/>
                <a:gd name="T73" fmla="*/ 39 h 40"/>
                <a:gd name="T74" fmla="*/ 15 w 25"/>
                <a:gd name="T75" fmla="*/ 39 h 40"/>
                <a:gd name="T76" fmla="*/ 15 w 25"/>
                <a:gd name="T77" fmla="*/ 39 h 40"/>
                <a:gd name="T78" fmla="*/ 14 w 25"/>
                <a:gd name="T79" fmla="*/ 40 h 40"/>
                <a:gd name="T80" fmla="*/ 8 w 25"/>
                <a:gd name="T81" fmla="*/ 40 h 40"/>
                <a:gd name="T82" fmla="*/ 2 w 25"/>
                <a:gd name="T83" fmla="*/ 40 h 40"/>
                <a:gd name="T84" fmla="*/ 1 w 25"/>
                <a:gd name="T85" fmla="*/ 39 h 40"/>
                <a:gd name="T86" fmla="*/ 2 w 25"/>
                <a:gd name="T87" fmla="*/ 39 h 40"/>
                <a:gd name="T88" fmla="*/ 3 w 25"/>
                <a:gd name="T89" fmla="*/ 39 h 40"/>
                <a:gd name="T90" fmla="*/ 5 w 25"/>
                <a:gd name="T91" fmla="*/ 36 h 40"/>
                <a:gd name="T92" fmla="*/ 5 w 25"/>
                <a:gd name="T93" fmla="*/ 25 h 40"/>
                <a:gd name="T94" fmla="*/ 5 w 25"/>
                <a:gd name="T9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 h="40">
                  <a:moveTo>
                    <a:pt x="5" y="15"/>
                  </a:moveTo>
                  <a:cubicBezTo>
                    <a:pt x="5" y="7"/>
                    <a:pt x="5" y="6"/>
                    <a:pt x="5" y="4"/>
                  </a:cubicBezTo>
                  <a:cubicBezTo>
                    <a:pt x="5" y="2"/>
                    <a:pt x="5" y="1"/>
                    <a:pt x="3" y="1"/>
                  </a:cubicBezTo>
                  <a:cubicBezTo>
                    <a:pt x="2" y="1"/>
                    <a:pt x="1" y="1"/>
                    <a:pt x="1" y="1"/>
                  </a:cubicBezTo>
                  <a:cubicBezTo>
                    <a:pt x="1" y="1"/>
                    <a:pt x="0" y="1"/>
                    <a:pt x="0" y="1"/>
                  </a:cubicBezTo>
                  <a:cubicBezTo>
                    <a:pt x="0" y="0"/>
                    <a:pt x="1" y="0"/>
                    <a:pt x="1" y="0"/>
                  </a:cubicBezTo>
                  <a:cubicBezTo>
                    <a:pt x="4" y="0"/>
                    <a:pt x="7" y="0"/>
                    <a:pt x="8" y="0"/>
                  </a:cubicBezTo>
                  <a:cubicBezTo>
                    <a:pt x="9" y="0"/>
                    <a:pt x="20" y="0"/>
                    <a:pt x="22" y="0"/>
                  </a:cubicBezTo>
                  <a:cubicBezTo>
                    <a:pt x="23" y="0"/>
                    <a:pt x="24" y="0"/>
                    <a:pt x="24" y="0"/>
                  </a:cubicBezTo>
                  <a:cubicBezTo>
                    <a:pt x="24" y="0"/>
                    <a:pt x="25" y="0"/>
                    <a:pt x="25" y="0"/>
                  </a:cubicBezTo>
                  <a:cubicBezTo>
                    <a:pt x="25" y="0"/>
                    <a:pt x="25" y="0"/>
                    <a:pt x="25" y="0"/>
                  </a:cubicBezTo>
                  <a:cubicBezTo>
                    <a:pt x="25" y="1"/>
                    <a:pt x="25" y="1"/>
                    <a:pt x="25" y="3"/>
                  </a:cubicBezTo>
                  <a:cubicBezTo>
                    <a:pt x="25" y="3"/>
                    <a:pt x="25" y="5"/>
                    <a:pt x="25" y="6"/>
                  </a:cubicBezTo>
                  <a:cubicBezTo>
                    <a:pt x="24" y="6"/>
                    <a:pt x="24" y="7"/>
                    <a:pt x="24" y="7"/>
                  </a:cubicBezTo>
                  <a:cubicBezTo>
                    <a:pt x="24" y="7"/>
                    <a:pt x="24" y="6"/>
                    <a:pt x="24" y="6"/>
                  </a:cubicBezTo>
                  <a:cubicBezTo>
                    <a:pt x="24" y="6"/>
                    <a:pt x="23" y="5"/>
                    <a:pt x="23" y="4"/>
                  </a:cubicBezTo>
                  <a:cubicBezTo>
                    <a:pt x="23" y="3"/>
                    <a:pt x="21" y="3"/>
                    <a:pt x="19" y="3"/>
                  </a:cubicBezTo>
                  <a:cubicBezTo>
                    <a:pt x="10" y="2"/>
                    <a:pt x="10" y="2"/>
                    <a:pt x="10" y="2"/>
                  </a:cubicBezTo>
                  <a:cubicBezTo>
                    <a:pt x="10" y="2"/>
                    <a:pt x="10" y="3"/>
                    <a:pt x="10" y="3"/>
                  </a:cubicBezTo>
                  <a:cubicBezTo>
                    <a:pt x="10" y="17"/>
                    <a:pt x="10" y="17"/>
                    <a:pt x="10" y="17"/>
                  </a:cubicBezTo>
                  <a:cubicBezTo>
                    <a:pt x="10" y="18"/>
                    <a:pt x="10" y="18"/>
                    <a:pt x="10" y="18"/>
                  </a:cubicBezTo>
                  <a:cubicBezTo>
                    <a:pt x="18" y="18"/>
                    <a:pt x="18" y="18"/>
                    <a:pt x="18" y="18"/>
                  </a:cubicBezTo>
                  <a:cubicBezTo>
                    <a:pt x="19" y="18"/>
                    <a:pt x="20" y="18"/>
                    <a:pt x="20" y="18"/>
                  </a:cubicBezTo>
                  <a:cubicBezTo>
                    <a:pt x="22" y="18"/>
                    <a:pt x="22" y="17"/>
                    <a:pt x="23" y="17"/>
                  </a:cubicBezTo>
                  <a:cubicBezTo>
                    <a:pt x="23" y="16"/>
                    <a:pt x="23" y="16"/>
                    <a:pt x="24" y="16"/>
                  </a:cubicBezTo>
                  <a:cubicBezTo>
                    <a:pt x="24" y="16"/>
                    <a:pt x="24" y="16"/>
                    <a:pt x="24" y="17"/>
                  </a:cubicBezTo>
                  <a:cubicBezTo>
                    <a:pt x="24" y="17"/>
                    <a:pt x="23" y="18"/>
                    <a:pt x="23" y="20"/>
                  </a:cubicBezTo>
                  <a:cubicBezTo>
                    <a:pt x="23" y="21"/>
                    <a:pt x="23" y="23"/>
                    <a:pt x="23" y="23"/>
                  </a:cubicBezTo>
                  <a:cubicBezTo>
                    <a:pt x="23" y="24"/>
                    <a:pt x="23" y="24"/>
                    <a:pt x="23" y="24"/>
                  </a:cubicBezTo>
                  <a:cubicBezTo>
                    <a:pt x="22" y="24"/>
                    <a:pt x="22" y="24"/>
                    <a:pt x="22" y="24"/>
                  </a:cubicBezTo>
                  <a:cubicBezTo>
                    <a:pt x="22" y="23"/>
                    <a:pt x="22" y="22"/>
                    <a:pt x="22" y="22"/>
                  </a:cubicBezTo>
                  <a:cubicBezTo>
                    <a:pt x="22" y="21"/>
                    <a:pt x="21" y="20"/>
                    <a:pt x="19" y="20"/>
                  </a:cubicBezTo>
                  <a:cubicBezTo>
                    <a:pt x="18" y="20"/>
                    <a:pt x="11" y="20"/>
                    <a:pt x="10" y="20"/>
                  </a:cubicBezTo>
                  <a:cubicBezTo>
                    <a:pt x="10" y="20"/>
                    <a:pt x="10" y="20"/>
                    <a:pt x="10" y="20"/>
                  </a:cubicBezTo>
                  <a:cubicBezTo>
                    <a:pt x="10" y="25"/>
                    <a:pt x="10" y="25"/>
                    <a:pt x="10" y="25"/>
                  </a:cubicBezTo>
                  <a:cubicBezTo>
                    <a:pt x="10" y="30"/>
                    <a:pt x="10" y="34"/>
                    <a:pt x="10" y="36"/>
                  </a:cubicBezTo>
                  <a:cubicBezTo>
                    <a:pt x="10" y="37"/>
                    <a:pt x="11" y="38"/>
                    <a:pt x="12" y="39"/>
                  </a:cubicBezTo>
                  <a:cubicBezTo>
                    <a:pt x="13" y="39"/>
                    <a:pt x="14" y="39"/>
                    <a:pt x="15" y="39"/>
                  </a:cubicBezTo>
                  <a:cubicBezTo>
                    <a:pt x="15" y="39"/>
                    <a:pt x="15" y="39"/>
                    <a:pt x="15" y="39"/>
                  </a:cubicBezTo>
                  <a:cubicBezTo>
                    <a:pt x="15" y="40"/>
                    <a:pt x="15" y="40"/>
                    <a:pt x="14" y="40"/>
                  </a:cubicBezTo>
                  <a:cubicBezTo>
                    <a:pt x="11" y="40"/>
                    <a:pt x="8" y="40"/>
                    <a:pt x="8" y="40"/>
                  </a:cubicBezTo>
                  <a:cubicBezTo>
                    <a:pt x="7" y="40"/>
                    <a:pt x="4" y="40"/>
                    <a:pt x="2" y="40"/>
                  </a:cubicBezTo>
                  <a:cubicBezTo>
                    <a:pt x="2" y="40"/>
                    <a:pt x="1" y="40"/>
                    <a:pt x="1" y="39"/>
                  </a:cubicBezTo>
                  <a:cubicBezTo>
                    <a:pt x="1" y="39"/>
                    <a:pt x="1" y="39"/>
                    <a:pt x="2" y="39"/>
                  </a:cubicBezTo>
                  <a:cubicBezTo>
                    <a:pt x="2" y="39"/>
                    <a:pt x="3" y="39"/>
                    <a:pt x="3" y="39"/>
                  </a:cubicBezTo>
                  <a:cubicBezTo>
                    <a:pt x="4" y="39"/>
                    <a:pt x="5" y="37"/>
                    <a:pt x="5" y="36"/>
                  </a:cubicBezTo>
                  <a:cubicBezTo>
                    <a:pt x="5" y="34"/>
                    <a:pt x="5" y="30"/>
                    <a:pt x="5" y="25"/>
                  </a:cubicBezTo>
                  <a:lnTo>
                    <a:pt x="5" y="1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64" name="Freeform 16"/>
            <p:cNvSpPr>
              <a:spLocks noEditPoints="1"/>
            </p:cNvSpPr>
            <p:nvPr userDrawn="1"/>
          </p:nvSpPr>
          <p:spPr bwMode="auto">
            <a:xfrm>
              <a:off x="4583" y="1084"/>
              <a:ext cx="102" cy="99"/>
            </a:xfrm>
            <a:custGeom>
              <a:avLst/>
              <a:gdLst>
                <a:gd name="T0" fmla="*/ 21 w 43"/>
                <a:gd name="T1" fmla="*/ 0 h 42"/>
                <a:gd name="T2" fmla="*/ 43 w 43"/>
                <a:gd name="T3" fmla="*/ 20 h 42"/>
                <a:gd name="T4" fmla="*/ 21 w 43"/>
                <a:gd name="T5" fmla="*/ 42 h 42"/>
                <a:gd name="T6" fmla="*/ 0 w 43"/>
                <a:gd name="T7" fmla="*/ 21 h 42"/>
                <a:gd name="T8" fmla="*/ 21 w 43"/>
                <a:gd name="T9" fmla="*/ 0 h 42"/>
                <a:gd name="T10" fmla="*/ 23 w 43"/>
                <a:gd name="T11" fmla="*/ 39 h 42"/>
                <a:gd name="T12" fmla="*/ 37 w 43"/>
                <a:gd name="T13" fmla="*/ 22 h 42"/>
                <a:gd name="T14" fmla="*/ 21 w 43"/>
                <a:gd name="T15" fmla="*/ 2 h 42"/>
                <a:gd name="T16" fmla="*/ 5 w 43"/>
                <a:gd name="T17" fmla="*/ 19 h 42"/>
                <a:gd name="T18" fmla="*/ 23 w 43"/>
                <a:gd name="T19"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34" y="0"/>
                    <a:pt x="43" y="8"/>
                    <a:pt x="43" y="20"/>
                  </a:cubicBezTo>
                  <a:cubicBezTo>
                    <a:pt x="43" y="32"/>
                    <a:pt x="34" y="42"/>
                    <a:pt x="21" y="42"/>
                  </a:cubicBezTo>
                  <a:cubicBezTo>
                    <a:pt x="6" y="42"/>
                    <a:pt x="0" y="30"/>
                    <a:pt x="0" y="21"/>
                  </a:cubicBezTo>
                  <a:cubicBezTo>
                    <a:pt x="0" y="12"/>
                    <a:pt x="6" y="0"/>
                    <a:pt x="21" y="0"/>
                  </a:cubicBezTo>
                  <a:close/>
                  <a:moveTo>
                    <a:pt x="23" y="39"/>
                  </a:moveTo>
                  <a:cubicBezTo>
                    <a:pt x="27" y="39"/>
                    <a:pt x="37" y="37"/>
                    <a:pt x="37" y="22"/>
                  </a:cubicBezTo>
                  <a:cubicBezTo>
                    <a:pt x="37" y="9"/>
                    <a:pt x="30" y="2"/>
                    <a:pt x="21" y="2"/>
                  </a:cubicBezTo>
                  <a:cubicBezTo>
                    <a:pt x="12" y="2"/>
                    <a:pt x="5" y="8"/>
                    <a:pt x="5" y="19"/>
                  </a:cubicBezTo>
                  <a:cubicBezTo>
                    <a:pt x="5" y="32"/>
                    <a:pt x="13" y="39"/>
                    <a:pt x="23" y="39"/>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65" name="Freeform 17"/>
            <p:cNvSpPr>
              <a:spLocks noEditPoints="1"/>
            </p:cNvSpPr>
            <p:nvPr userDrawn="1"/>
          </p:nvSpPr>
          <p:spPr bwMode="auto">
            <a:xfrm>
              <a:off x="4701" y="1086"/>
              <a:ext cx="97" cy="95"/>
            </a:xfrm>
            <a:custGeom>
              <a:avLst/>
              <a:gdLst>
                <a:gd name="T0" fmla="*/ 5 w 41"/>
                <a:gd name="T1" fmla="*/ 15 h 40"/>
                <a:gd name="T2" fmla="*/ 4 w 41"/>
                <a:gd name="T3" fmla="*/ 4 h 40"/>
                <a:gd name="T4" fmla="*/ 2 w 41"/>
                <a:gd name="T5" fmla="*/ 1 h 40"/>
                <a:gd name="T6" fmla="*/ 0 w 41"/>
                <a:gd name="T7" fmla="*/ 1 h 40"/>
                <a:gd name="T8" fmla="*/ 0 w 41"/>
                <a:gd name="T9" fmla="*/ 1 h 40"/>
                <a:gd name="T10" fmla="*/ 1 w 41"/>
                <a:gd name="T11" fmla="*/ 0 h 40"/>
                <a:gd name="T12" fmla="*/ 7 w 41"/>
                <a:gd name="T13" fmla="*/ 0 h 40"/>
                <a:gd name="T14" fmla="*/ 14 w 41"/>
                <a:gd name="T15" fmla="*/ 0 h 40"/>
                <a:gd name="T16" fmla="*/ 24 w 41"/>
                <a:gd name="T17" fmla="*/ 2 h 40"/>
                <a:gd name="T18" fmla="*/ 28 w 41"/>
                <a:gd name="T19" fmla="*/ 10 h 40"/>
                <a:gd name="T20" fmla="*/ 21 w 41"/>
                <a:gd name="T21" fmla="*/ 22 h 40"/>
                <a:gd name="T22" fmla="*/ 33 w 41"/>
                <a:gd name="T23" fmla="*/ 35 h 40"/>
                <a:gd name="T24" fmla="*/ 39 w 41"/>
                <a:gd name="T25" fmla="*/ 39 h 40"/>
                <a:gd name="T26" fmla="*/ 41 w 41"/>
                <a:gd name="T27" fmla="*/ 39 h 40"/>
                <a:gd name="T28" fmla="*/ 41 w 41"/>
                <a:gd name="T29" fmla="*/ 39 h 40"/>
                <a:gd name="T30" fmla="*/ 40 w 41"/>
                <a:gd name="T31" fmla="*/ 40 h 40"/>
                <a:gd name="T32" fmla="*/ 36 w 41"/>
                <a:gd name="T33" fmla="*/ 40 h 40"/>
                <a:gd name="T34" fmla="*/ 31 w 41"/>
                <a:gd name="T35" fmla="*/ 39 h 40"/>
                <a:gd name="T36" fmla="*/ 23 w 41"/>
                <a:gd name="T37" fmla="*/ 31 h 40"/>
                <a:gd name="T38" fmla="*/ 17 w 41"/>
                <a:gd name="T39" fmla="*/ 23 h 40"/>
                <a:gd name="T40" fmla="*/ 17 w 41"/>
                <a:gd name="T41" fmla="*/ 23 h 40"/>
                <a:gd name="T42" fmla="*/ 10 w 41"/>
                <a:gd name="T43" fmla="*/ 23 h 40"/>
                <a:gd name="T44" fmla="*/ 9 w 41"/>
                <a:gd name="T45" fmla="*/ 23 h 40"/>
                <a:gd name="T46" fmla="*/ 9 w 41"/>
                <a:gd name="T47" fmla="*/ 25 h 40"/>
                <a:gd name="T48" fmla="*/ 10 w 41"/>
                <a:gd name="T49" fmla="*/ 36 h 40"/>
                <a:gd name="T50" fmla="*/ 12 w 41"/>
                <a:gd name="T51" fmla="*/ 39 h 40"/>
                <a:gd name="T52" fmla="*/ 14 w 41"/>
                <a:gd name="T53" fmla="*/ 39 h 40"/>
                <a:gd name="T54" fmla="*/ 15 w 41"/>
                <a:gd name="T55" fmla="*/ 39 h 40"/>
                <a:gd name="T56" fmla="*/ 14 w 41"/>
                <a:gd name="T57" fmla="*/ 40 h 40"/>
                <a:gd name="T58" fmla="*/ 7 w 41"/>
                <a:gd name="T59" fmla="*/ 40 h 40"/>
                <a:gd name="T60" fmla="*/ 2 w 41"/>
                <a:gd name="T61" fmla="*/ 40 h 40"/>
                <a:gd name="T62" fmla="*/ 1 w 41"/>
                <a:gd name="T63" fmla="*/ 39 h 40"/>
                <a:gd name="T64" fmla="*/ 1 w 41"/>
                <a:gd name="T65" fmla="*/ 39 h 40"/>
                <a:gd name="T66" fmla="*/ 3 w 41"/>
                <a:gd name="T67" fmla="*/ 39 h 40"/>
                <a:gd name="T68" fmla="*/ 4 w 41"/>
                <a:gd name="T69" fmla="*/ 36 h 40"/>
                <a:gd name="T70" fmla="*/ 5 w 41"/>
                <a:gd name="T71" fmla="*/ 25 h 40"/>
                <a:gd name="T72" fmla="*/ 5 w 41"/>
                <a:gd name="T73" fmla="*/ 15 h 40"/>
                <a:gd name="T74" fmla="*/ 9 w 41"/>
                <a:gd name="T75" fmla="*/ 20 h 40"/>
                <a:gd name="T76" fmla="*/ 10 w 41"/>
                <a:gd name="T77" fmla="*/ 20 h 40"/>
                <a:gd name="T78" fmla="*/ 16 w 41"/>
                <a:gd name="T79" fmla="*/ 21 h 40"/>
                <a:gd name="T80" fmla="*/ 20 w 41"/>
                <a:gd name="T81" fmla="*/ 20 h 40"/>
                <a:gd name="T82" fmla="*/ 23 w 41"/>
                <a:gd name="T83" fmla="*/ 12 h 40"/>
                <a:gd name="T84" fmla="*/ 14 w 41"/>
                <a:gd name="T85" fmla="*/ 2 h 40"/>
                <a:gd name="T86" fmla="*/ 10 w 41"/>
                <a:gd name="T87" fmla="*/ 2 h 40"/>
                <a:gd name="T88" fmla="*/ 9 w 41"/>
                <a:gd name="T89" fmla="*/ 3 h 40"/>
                <a:gd name="T90" fmla="*/ 9 w 41"/>
                <a:gd name="T9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40">
                  <a:moveTo>
                    <a:pt x="5" y="15"/>
                  </a:moveTo>
                  <a:cubicBezTo>
                    <a:pt x="5" y="7"/>
                    <a:pt x="5" y="6"/>
                    <a:pt x="4" y="4"/>
                  </a:cubicBezTo>
                  <a:cubicBezTo>
                    <a:pt x="4" y="2"/>
                    <a:pt x="4" y="1"/>
                    <a:pt x="2" y="1"/>
                  </a:cubicBezTo>
                  <a:cubicBezTo>
                    <a:pt x="2" y="1"/>
                    <a:pt x="1" y="1"/>
                    <a:pt x="0" y="1"/>
                  </a:cubicBezTo>
                  <a:cubicBezTo>
                    <a:pt x="0" y="1"/>
                    <a:pt x="0" y="1"/>
                    <a:pt x="0" y="1"/>
                  </a:cubicBezTo>
                  <a:cubicBezTo>
                    <a:pt x="0" y="0"/>
                    <a:pt x="0" y="0"/>
                    <a:pt x="1" y="0"/>
                  </a:cubicBezTo>
                  <a:cubicBezTo>
                    <a:pt x="3" y="0"/>
                    <a:pt x="7" y="0"/>
                    <a:pt x="7" y="0"/>
                  </a:cubicBezTo>
                  <a:cubicBezTo>
                    <a:pt x="8" y="0"/>
                    <a:pt x="12" y="0"/>
                    <a:pt x="14" y="0"/>
                  </a:cubicBezTo>
                  <a:cubicBezTo>
                    <a:pt x="18" y="0"/>
                    <a:pt x="21" y="0"/>
                    <a:pt x="24" y="2"/>
                  </a:cubicBezTo>
                  <a:cubicBezTo>
                    <a:pt x="26" y="3"/>
                    <a:pt x="28" y="6"/>
                    <a:pt x="28" y="10"/>
                  </a:cubicBezTo>
                  <a:cubicBezTo>
                    <a:pt x="28" y="13"/>
                    <a:pt x="26" y="17"/>
                    <a:pt x="21" y="22"/>
                  </a:cubicBezTo>
                  <a:cubicBezTo>
                    <a:pt x="26" y="27"/>
                    <a:pt x="29" y="32"/>
                    <a:pt x="33" y="35"/>
                  </a:cubicBezTo>
                  <a:cubicBezTo>
                    <a:pt x="36" y="38"/>
                    <a:pt x="37" y="39"/>
                    <a:pt x="39" y="39"/>
                  </a:cubicBezTo>
                  <a:cubicBezTo>
                    <a:pt x="40" y="39"/>
                    <a:pt x="40" y="39"/>
                    <a:pt x="41" y="39"/>
                  </a:cubicBezTo>
                  <a:cubicBezTo>
                    <a:pt x="41" y="39"/>
                    <a:pt x="41" y="39"/>
                    <a:pt x="41" y="39"/>
                  </a:cubicBezTo>
                  <a:cubicBezTo>
                    <a:pt x="41" y="40"/>
                    <a:pt x="41" y="40"/>
                    <a:pt x="40" y="40"/>
                  </a:cubicBezTo>
                  <a:cubicBezTo>
                    <a:pt x="36" y="40"/>
                    <a:pt x="36" y="40"/>
                    <a:pt x="36" y="40"/>
                  </a:cubicBezTo>
                  <a:cubicBezTo>
                    <a:pt x="33" y="40"/>
                    <a:pt x="32" y="40"/>
                    <a:pt x="31" y="39"/>
                  </a:cubicBezTo>
                  <a:cubicBezTo>
                    <a:pt x="28" y="38"/>
                    <a:pt x="26" y="35"/>
                    <a:pt x="23" y="31"/>
                  </a:cubicBezTo>
                  <a:cubicBezTo>
                    <a:pt x="21" y="28"/>
                    <a:pt x="18" y="25"/>
                    <a:pt x="17" y="23"/>
                  </a:cubicBezTo>
                  <a:cubicBezTo>
                    <a:pt x="17" y="23"/>
                    <a:pt x="17" y="23"/>
                    <a:pt x="17" y="23"/>
                  </a:cubicBezTo>
                  <a:cubicBezTo>
                    <a:pt x="10" y="23"/>
                    <a:pt x="10" y="23"/>
                    <a:pt x="10" y="23"/>
                  </a:cubicBezTo>
                  <a:cubicBezTo>
                    <a:pt x="9" y="23"/>
                    <a:pt x="9" y="23"/>
                    <a:pt x="9" y="23"/>
                  </a:cubicBezTo>
                  <a:cubicBezTo>
                    <a:pt x="9" y="25"/>
                    <a:pt x="9" y="25"/>
                    <a:pt x="9" y="25"/>
                  </a:cubicBezTo>
                  <a:cubicBezTo>
                    <a:pt x="9" y="30"/>
                    <a:pt x="9" y="34"/>
                    <a:pt x="10" y="36"/>
                  </a:cubicBezTo>
                  <a:cubicBezTo>
                    <a:pt x="10" y="37"/>
                    <a:pt x="10" y="38"/>
                    <a:pt x="12" y="39"/>
                  </a:cubicBezTo>
                  <a:cubicBezTo>
                    <a:pt x="12" y="39"/>
                    <a:pt x="14" y="39"/>
                    <a:pt x="14" y="39"/>
                  </a:cubicBezTo>
                  <a:cubicBezTo>
                    <a:pt x="14" y="39"/>
                    <a:pt x="15" y="39"/>
                    <a:pt x="15" y="39"/>
                  </a:cubicBezTo>
                  <a:cubicBezTo>
                    <a:pt x="15" y="40"/>
                    <a:pt x="14" y="40"/>
                    <a:pt x="14" y="40"/>
                  </a:cubicBezTo>
                  <a:cubicBezTo>
                    <a:pt x="11" y="40"/>
                    <a:pt x="7" y="40"/>
                    <a:pt x="7" y="40"/>
                  </a:cubicBezTo>
                  <a:cubicBezTo>
                    <a:pt x="7" y="40"/>
                    <a:pt x="3" y="40"/>
                    <a:pt x="2" y="40"/>
                  </a:cubicBezTo>
                  <a:cubicBezTo>
                    <a:pt x="1" y="40"/>
                    <a:pt x="1" y="40"/>
                    <a:pt x="1" y="39"/>
                  </a:cubicBezTo>
                  <a:cubicBezTo>
                    <a:pt x="1" y="39"/>
                    <a:pt x="1" y="39"/>
                    <a:pt x="1" y="39"/>
                  </a:cubicBezTo>
                  <a:cubicBezTo>
                    <a:pt x="2" y="39"/>
                    <a:pt x="2" y="39"/>
                    <a:pt x="3" y="39"/>
                  </a:cubicBezTo>
                  <a:cubicBezTo>
                    <a:pt x="4" y="38"/>
                    <a:pt x="4" y="37"/>
                    <a:pt x="4" y="36"/>
                  </a:cubicBezTo>
                  <a:cubicBezTo>
                    <a:pt x="5" y="34"/>
                    <a:pt x="5" y="30"/>
                    <a:pt x="5" y="25"/>
                  </a:cubicBezTo>
                  <a:lnTo>
                    <a:pt x="5" y="15"/>
                  </a:lnTo>
                  <a:close/>
                  <a:moveTo>
                    <a:pt x="9" y="20"/>
                  </a:moveTo>
                  <a:cubicBezTo>
                    <a:pt x="9" y="20"/>
                    <a:pt x="9" y="20"/>
                    <a:pt x="10" y="20"/>
                  </a:cubicBezTo>
                  <a:cubicBezTo>
                    <a:pt x="10" y="21"/>
                    <a:pt x="13" y="21"/>
                    <a:pt x="16" y="21"/>
                  </a:cubicBezTo>
                  <a:cubicBezTo>
                    <a:pt x="17" y="21"/>
                    <a:pt x="18" y="21"/>
                    <a:pt x="20" y="20"/>
                  </a:cubicBezTo>
                  <a:cubicBezTo>
                    <a:pt x="22" y="19"/>
                    <a:pt x="23" y="16"/>
                    <a:pt x="23" y="12"/>
                  </a:cubicBezTo>
                  <a:cubicBezTo>
                    <a:pt x="23" y="6"/>
                    <a:pt x="19" y="2"/>
                    <a:pt x="14" y="2"/>
                  </a:cubicBezTo>
                  <a:cubicBezTo>
                    <a:pt x="12" y="2"/>
                    <a:pt x="10" y="2"/>
                    <a:pt x="10" y="2"/>
                  </a:cubicBezTo>
                  <a:cubicBezTo>
                    <a:pt x="9" y="2"/>
                    <a:pt x="9" y="3"/>
                    <a:pt x="9" y="3"/>
                  </a:cubicBezTo>
                  <a:lnTo>
                    <a:pt x="9" y="2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66" name="Freeform 18"/>
            <p:cNvSpPr>
              <a:spLocks/>
            </p:cNvSpPr>
            <p:nvPr userDrawn="1"/>
          </p:nvSpPr>
          <p:spPr bwMode="auto">
            <a:xfrm>
              <a:off x="3079" y="1243"/>
              <a:ext cx="37" cy="111"/>
            </a:xfrm>
            <a:custGeom>
              <a:avLst/>
              <a:gdLst>
                <a:gd name="T0" fmla="*/ 10 w 16"/>
                <a:gd name="T1" fmla="*/ 29 h 47"/>
                <a:gd name="T2" fmla="*/ 10 w 16"/>
                <a:gd name="T3" fmla="*/ 42 h 47"/>
                <a:gd name="T4" fmla="*/ 12 w 16"/>
                <a:gd name="T5" fmla="*/ 46 h 47"/>
                <a:gd name="T6" fmla="*/ 15 w 16"/>
                <a:gd name="T7" fmla="*/ 46 h 47"/>
                <a:gd name="T8" fmla="*/ 16 w 16"/>
                <a:gd name="T9" fmla="*/ 46 h 47"/>
                <a:gd name="T10" fmla="*/ 15 w 16"/>
                <a:gd name="T11" fmla="*/ 47 h 47"/>
                <a:gd name="T12" fmla="*/ 7 w 16"/>
                <a:gd name="T13" fmla="*/ 47 h 47"/>
                <a:gd name="T14" fmla="*/ 1 w 16"/>
                <a:gd name="T15" fmla="*/ 47 h 47"/>
                <a:gd name="T16" fmla="*/ 0 w 16"/>
                <a:gd name="T17" fmla="*/ 46 h 47"/>
                <a:gd name="T18" fmla="*/ 1 w 16"/>
                <a:gd name="T19" fmla="*/ 46 h 47"/>
                <a:gd name="T20" fmla="*/ 2 w 16"/>
                <a:gd name="T21" fmla="*/ 46 h 47"/>
                <a:gd name="T22" fmla="*/ 4 w 16"/>
                <a:gd name="T23" fmla="*/ 42 h 47"/>
                <a:gd name="T24" fmla="*/ 5 w 16"/>
                <a:gd name="T25" fmla="*/ 29 h 47"/>
                <a:gd name="T26" fmla="*/ 5 w 16"/>
                <a:gd name="T27" fmla="*/ 18 h 47"/>
                <a:gd name="T28" fmla="*/ 4 w 16"/>
                <a:gd name="T29" fmla="*/ 5 h 47"/>
                <a:gd name="T30" fmla="*/ 2 w 16"/>
                <a:gd name="T31" fmla="*/ 1 h 47"/>
                <a:gd name="T32" fmla="*/ 0 w 16"/>
                <a:gd name="T33" fmla="*/ 1 h 47"/>
                <a:gd name="T34" fmla="*/ 0 w 16"/>
                <a:gd name="T35" fmla="*/ 1 h 47"/>
                <a:gd name="T36" fmla="*/ 1 w 16"/>
                <a:gd name="T37" fmla="*/ 0 h 47"/>
                <a:gd name="T38" fmla="*/ 7 w 16"/>
                <a:gd name="T39" fmla="*/ 0 h 47"/>
                <a:gd name="T40" fmla="*/ 13 w 16"/>
                <a:gd name="T41" fmla="*/ 0 h 47"/>
                <a:gd name="T42" fmla="*/ 14 w 16"/>
                <a:gd name="T43" fmla="*/ 1 h 47"/>
                <a:gd name="T44" fmla="*/ 14 w 16"/>
                <a:gd name="T45" fmla="*/ 1 h 47"/>
                <a:gd name="T46" fmla="*/ 12 w 16"/>
                <a:gd name="T47" fmla="*/ 1 h 47"/>
                <a:gd name="T48" fmla="*/ 10 w 16"/>
                <a:gd name="T49" fmla="*/ 5 h 47"/>
                <a:gd name="T50" fmla="*/ 10 w 16"/>
                <a:gd name="T51" fmla="*/ 18 h 47"/>
                <a:gd name="T52" fmla="*/ 10 w 16"/>
                <a:gd name="T53"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47">
                  <a:moveTo>
                    <a:pt x="10" y="29"/>
                  </a:moveTo>
                  <a:cubicBezTo>
                    <a:pt x="10" y="35"/>
                    <a:pt x="10" y="40"/>
                    <a:pt x="10" y="42"/>
                  </a:cubicBezTo>
                  <a:cubicBezTo>
                    <a:pt x="10" y="44"/>
                    <a:pt x="11" y="46"/>
                    <a:pt x="12" y="46"/>
                  </a:cubicBezTo>
                  <a:cubicBezTo>
                    <a:pt x="13" y="46"/>
                    <a:pt x="15" y="46"/>
                    <a:pt x="15" y="46"/>
                  </a:cubicBezTo>
                  <a:cubicBezTo>
                    <a:pt x="16" y="46"/>
                    <a:pt x="16" y="46"/>
                    <a:pt x="16" y="46"/>
                  </a:cubicBezTo>
                  <a:cubicBezTo>
                    <a:pt x="16" y="47"/>
                    <a:pt x="15" y="47"/>
                    <a:pt x="15" y="47"/>
                  </a:cubicBezTo>
                  <a:cubicBezTo>
                    <a:pt x="11" y="47"/>
                    <a:pt x="7" y="47"/>
                    <a:pt x="7" y="47"/>
                  </a:cubicBezTo>
                  <a:cubicBezTo>
                    <a:pt x="7" y="47"/>
                    <a:pt x="3" y="47"/>
                    <a:pt x="1" y="47"/>
                  </a:cubicBezTo>
                  <a:cubicBezTo>
                    <a:pt x="0" y="47"/>
                    <a:pt x="0" y="47"/>
                    <a:pt x="0" y="46"/>
                  </a:cubicBezTo>
                  <a:cubicBezTo>
                    <a:pt x="0" y="46"/>
                    <a:pt x="0" y="46"/>
                    <a:pt x="1" y="46"/>
                  </a:cubicBezTo>
                  <a:cubicBezTo>
                    <a:pt x="1" y="46"/>
                    <a:pt x="2" y="46"/>
                    <a:pt x="2" y="46"/>
                  </a:cubicBezTo>
                  <a:cubicBezTo>
                    <a:pt x="4" y="46"/>
                    <a:pt x="4" y="44"/>
                    <a:pt x="4" y="42"/>
                  </a:cubicBezTo>
                  <a:cubicBezTo>
                    <a:pt x="5" y="40"/>
                    <a:pt x="5" y="35"/>
                    <a:pt x="5" y="29"/>
                  </a:cubicBezTo>
                  <a:cubicBezTo>
                    <a:pt x="5" y="18"/>
                    <a:pt x="5" y="18"/>
                    <a:pt x="5" y="18"/>
                  </a:cubicBezTo>
                  <a:cubicBezTo>
                    <a:pt x="5" y="9"/>
                    <a:pt x="5" y="7"/>
                    <a:pt x="4" y="5"/>
                  </a:cubicBezTo>
                  <a:cubicBezTo>
                    <a:pt x="4" y="3"/>
                    <a:pt x="4" y="2"/>
                    <a:pt x="2" y="1"/>
                  </a:cubicBezTo>
                  <a:cubicBezTo>
                    <a:pt x="2" y="1"/>
                    <a:pt x="1" y="1"/>
                    <a:pt x="0" y="1"/>
                  </a:cubicBezTo>
                  <a:cubicBezTo>
                    <a:pt x="0" y="1"/>
                    <a:pt x="0" y="1"/>
                    <a:pt x="0" y="1"/>
                  </a:cubicBezTo>
                  <a:cubicBezTo>
                    <a:pt x="0" y="0"/>
                    <a:pt x="0" y="0"/>
                    <a:pt x="1" y="0"/>
                  </a:cubicBezTo>
                  <a:cubicBezTo>
                    <a:pt x="3" y="0"/>
                    <a:pt x="7" y="0"/>
                    <a:pt x="7" y="0"/>
                  </a:cubicBezTo>
                  <a:cubicBezTo>
                    <a:pt x="7" y="0"/>
                    <a:pt x="11" y="0"/>
                    <a:pt x="13" y="0"/>
                  </a:cubicBezTo>
                  <a:cubicBezTo>
                    <a:pt x="14" y="0"/>
                    <a:pt x="14" y="0"/>
                    <a:pt x="14" y="1"/>
                  </a:cubicBezTo>
                  <a:cubicBezTo>
                    <a:pt x="14" y="1"/>
                    <a:pt x="14" y="1"/>
                    <a:pt x="14" y="1"/>
                  </a:cubicBezTo>
                  <a:cubicBezTo>
                    <a:pt x="13" y="1"/>
                    <a:pt x="13" y="1"/>
                    <a:pt x="12" y="1"/>
                  </a:cubicBezTo>
                  <a:cubicBezTo>
                    <a:pt x="10" y="2"/>
                    <a:pt x="10" y="3"/>
                    <a:pt x="10" y="5"/>
                  </a:cubicBezTo>
                  <a:cubicBezTo>
                    <a:pt x="10" y="7"/>
                    <a:pt x="10" y="9"/>
                    <a:pt x="10" y="18"/>
                  </a:cubicBezTo>
                  <a:lnTo>
                    <a:pt x="10" y="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67" name="Freeform 19"/>
            <p:cNvSpPr>
              <a:spLocks/>
            </p:cNvSpPr>
            <p:nvPr userDrawn="1"/>
          </p:nvSpPr>
          <p:spPr bwMode="auto">
            <a:xfrm>
              <a:off x="3138" y="1259"/>
              <a:ext cx="104" cy="95"/>
            </a:xfrm>
            <a:custGeom>
              <a:avLst/>
              <a:gdLst>
                <a:gd name="T0" fmla="*/ 8 w 44"/>
                <a:gd name="T1" fmla="*/ 33 h 40"/>
                <a:gd name="T2" fmla="*/ 10 w 44"/>
                <a:gd name="T3" fmla="*/ 39 h 40"/>
                <a:gd name="T4" fmla="*/ 12 w 44"/>
                <a:gd name="T5" fmla="*/ 39 h 40"/>
                <a:gd name="T6" fmla="*/ 13 w 44"/>
                <a:gd name="T7" fmla="*/ 40 h 40"/>
                <a:gd name="T8" fmla="*/ 12 w 44"/>
                <a:gd name="T9" fmla="*/ 40 h 40"/>
                <a:gd name="T10" fmla="*/ 6 w 44"/>
                <a:gd name="T11" fmla="*/ 40 h 40"/>
                <a:gd name="T12" fmla="*/ 1 w 44"/>
                <a:gd name="T13" fmla="*/ 40 h 40"/>
                <a:gd name="T14" fmla="*/ 0 w 44"/>
                <a:gd name="T15" fmla="*/ 40 h 40"/>
                <a:gd name="T16" fmla="*/ 0 w 44"/>
                <a:gd name="T17" fmla="*/ 39 h 40"/>
                <a:gd name="T18" fmla="*/ 3 w 44"/>
                <a:gd name="T19" fmla="*/ 39 h 40"/>
                <a:gd name="T20" fmla="*/ 4 w 44"/>
                <a:gd name="T21" fmla="*/ 32 h 40"/>
                <a:gd name="T22" fmla="*/ 4 w 44"/>
                <a:gd name="T23" fmla="*/ 2 h 40"/>
                <a:gd name="T24" fmla="*/ 5 w 44"/>
                <a:gd name="T25" fmla="*/ 0 h 40"/>
                <a:gd name="T26" fmla="*/ 7 w 44"/>
                <a:gd name="T27" fmla="*/ 1 h 40"/>
                <a:gd name="T28" fmla="*/ 24 w 44"/>
                <a:gd name="T29" fmla="*/ 19 h 40"/>
                <a:gd name="T30" fmla="*/ 37 w 44"/>
                <a:gd name="T31" fmla="*/ 33 h 40"/>
                <a:gd name="T32" fmla="*/ 36 w 44"/>
                <a:gd name="T33" fmla="*/ 6 h 40"/>
                <a:gd name="T34" fmla="*/ 34 w 44"/>
                <a:gd name="T35" fmla="*/ 1 h 40"/>
                <a:gd name="T36" fmla="*/ 32 w 44"/>
                <a:gd name="T37" fmla="*/ 1 h 40"/>
                <a:gd name="T38" fmla="*/ 31 w 44"/>
                <a:gd name="T39" fmla="*/ 1 h 40"/>
                <a:gd name="T40" fmla="*/ 32 w 44"/>
                <a:gd name="T41" fmla="*/ 0 h 40"/>
                <a:gd name="T42" fmla="*/ 38 w 44"/>
                <a:gd name="T43" fmla="*/ 0 h 40"/>
                <a:gd name="T44" fmla="*/ 43 w 44"/>
                <a:gd name="T45" fmla="*/ 0 h 40"/>
                <a:gd name="T46" fmla="*/ 44 w 44"/>
                <a:gd name="T47" fmla="*/ 1 h 40"/>
                <a:gd name="T48" fmla="*/ 43 w 44"/>
                <a:gd name="T49" fmla="*/ 1 h 40"/>
                <a:gd name="T50" fmla="*/ 42 w 44"/>
                <a:gd name="T51" fmla="*/ 1 h 40"/>
                <a:gd name="T52" fmla="*/ 40 w 44"/>
                <a:gd name="T53" fmla="*/ 6 h 40"/>
                <a:gd name="T54" fmla="*/ 40 w 44"/>
                <a:gd name="T55" fmla="*/ 37 h 40"/>
                <a:gd name="T56" fmla="*/ 39 w 44"/>
                <a:gd name="T57" fmla="*/ 40 h 40"/>
                <a:gd name="T58" fmla="*/ 35 w 44"/>
                <a:gd name="T59" fmla="*/ 37 h 40"/>
                <a:gd name="T60" fmla="*/ 21 w 44"/>
                <a:gd name="T61" fmla="*/ 23 h 40"/>
                <a:gd name="T62" fmla="*/ 7 w 44"/>
                <a:gd name="T63" fmla="*/ 8 h 40"/>
                <a:gd name="T64" fmla="*/ 8 w 44"/>
                <a:gd name="T6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0">
                  <a:moveTo>
                    <a:pt x="8" y="33"/>
                  </a:moveTo>
                  <a:cubicBezTo>
                    <a:pt x="8" y="37"/>
                    <a:pt x="8" y="38"/>
                    <a:pt x="10" y="39"/>
                  </a:cubicBezTo>
                  <a:cubicBezTo>
                    <a:pt x="11" y="39"/>
                    <a:pt x="12" y="39"/>
                    <a:pt x="12" y="39"/>
                  </a:cubicBezTo>
                  <a:cubicBezTo>
                    <a:pt x="13" y="39"/>
                    <a:pt x="13" y="39"/>
                    <a:pt x="13" y="40"/>
                  </a:cubicBezTo>
                  <a:cubicBezTo>
                    <a:pt x="13" y="40"/>
                    <a:pt x="12" y="40"/>
                    <a:pt x="12" y="40"/>
                  </a:cubicBezTo>
                  <a:cubicBezTo>
                    <a:pt x="9" y="40"/>
                    <a:pt x="7" y="40"/>
                    <a:pt x="6" y="40"/>
                  </a:cubicBezTo>
                  <a:cubicBezTo>
                    <a:pt x="6" y="40"/>
                    <a:pt x="3" y="40"/>
                    <a:pt x="1" y="40"/>
                  </a:cubicBezTo>
                  <a:cubicBezTo>
                    <a:pt x="0" y="40"/>
                    <a:pt x="0" y="40"/>
                    <a:pt x="0" y="40"/>
                  </a:cubicBezTo>
                  <a:cubicBezTo>
                    <a:pt x="0" y="39"/>
                    <a:pt x="0" y="39"/>
                    <a:pt x="0" y="39"/>
                  </a:cubicBezTo>
                  <a:cubicBezTo>
                    <a:pt x="1" y="39"/>
                    <a:pt x="2" y="39"/>
                    <a:pt x="3" y="39"/>
                  </a:cubicBezTo>
                  <a:cubicBezTo>
                    <a:pt x="4" y="38"/>
                    <a:pt x="4" y="37"/>
                    <a:pt x="4" y="32"/>
                  </a:cubicBezTo>
                  <a:cubicBezTo>
                    <a:pt x="4" y="2"/>
                    <a:pt x="4" y="2"/>
                    <a:pt x="4" y="2"/>
                  </a:cubicBezTo>
                  <a:cubicBezTo>
                    <a:pt x="4" y="0"/>
                    <a:pt x="5" y="0"/>
                    <a:pt x="5" y="0"/>
                  </a:cubicBezTo>
                  <a:cubicBezTo>
                    <a:pt x="6" y="0"/>
                    <a:pt x="6" y="1"/>
                    <a:pt x="7" y="1"/>
                  </a:cubicBezTo>
                  <a:cubicBezTo>
                    <a:pt x="8" y="2"/>
                    <a:pt x="16" y="10"/>
                    <a:pt x="24" y="19"/>
                  </a:cubicBezTo>
                  <a:cubicBezTo>
                    <a:pt x="30" y="25"/>
                    <a:pt x="35" y="31"/>
                    <a:pt x="37" y="33"/>
                  </a:cubicBezTo>
                  <a:cubicBezTo>
                    <a:pt x="36" y="6"/>
                    <a:pt x="36" y="6"/>
                    <a:pt x="36" y="6"/>
                  </a:cubicBezTo>
                  <a:cubicBezTo>
                    <a:pt x="36" y="3"/>
                    <a:pt x="36" y="2"/>
                    <a:pt x="34" y="1"/>
                  </a:cubicBezTo>
                  <a:cubicBezTo>
                    <a:pt x="33" y="1"/>
                    <a:pt x="32" y="1"/>
                    <a:pt x="32" y="1"/>
                  </a:cubicBezTo>
                  <a:cubicBezTo>
                    <a:pt x="31" y="1"/>
                    <a:pt x="31" y="1"/>
                    <a:pt x="31" y="1"/>
                  </a:cubicBezTo>
                  <a:cubicBezTo>
                    <a:pt x="31" y="0"/>
                    <a:pt x="32" y="0"/>
                    <a:pt x="32" y="0"/>
                  </a:cubicBezTo>
                  <a:cubicBezTo>
                    <a:pt x="35" y="0"/>
                    <a:pt x="37" y="0"/>
                    <a:pt x="38" y="0"/>
                  </a:cubicBezTo>
                  <a:cubicBezTo>
                    <a:pt x="39" y="0"/>
                    <a:pt x="41" y="0"/>
                    <a:pt x="43" y="0"/>
                  </a:cubicBezTo>
                  <a:cubicBezTo>
                    <a:pt x="43" y="0"/>
                    <a:pt x="44" y="0"/>
                    <a:pt x="44" y="1"/>
                  </a:cubicBezTo>
                  <a:cubicBezTo>
                    <a:pt x="44" y="1"/>
                    <a:pt x="43" y="1"/>
                    <a:pt x="43" y="1"/>
                  </a:cubicBezTo>
                  <a:cubicBezTo>
                    <a:pt x="43" y="1"/>
                    <a:pt x="42" y="1"/>
                    <a:pt x="42" y="1"/>
                  </a:cubicBezTo>
                  <a:cubicBezTo>
                    <a:pt x="40" y="2"/>
                    <a:pt x="40" y="3"/>
                    <a:pt x="40" y="6"/>
                  </a:cubicBezTo>
                  <a:cubicBezTo>
                    <a:pt x="40" y="37"/>
                    <a:pt x="40" y="37"/>
                    <a:pt x="40" y="37"/>
                  </a:cubicBezTo>
                  <a:cubicBezTo>
                    <a:pt x="40" y="40"/>
                    <a:pt x="40" y="40"/>
                    <a:pt x="39" y="40"/>
                  </a:cubicBezTo>
                  <a:cubicBezTo>
                    <a:pt x="39" y="40"/>
                    <a:pt x="38" y="40"/>
                    <a:pt x="35" y="37"/>
                  </a:cubicBezTo>
                  <a:cubicBezTo>
                    <a:pt x="35" y="37"/>
                    <a:pt x="27" y="29"/>
                    <a:pt x="21" y="23"/>
                  </a:cubicBezTo>
                  <a:cubicBezTo>
                    <a:pt x="15" y="16"/>
                    <a:pt x="9" y="10"/>
                    <a:pt x="7" y="8"/>
                  </a:cubicBezTo>
                  <a:lnTo>
                    <a:pt x="8" y="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68" name="Freeform 20"/>
            <p:cNvSpPr>
              <a:spLocks/>
            </p:cNvSpPr>
            <p:nvPr userDrawn="1"/>
          </p:nvSpPr>
          <p:spPr bwMode="auto">
            <a:xfrm>
              <a:off x="3256" y="1259"/>
              <a:ext cx="104" cy="95"/>
            </a:xfrm>
            <a:custGeom>
              <a:avLst/>
              <a:gdLst>
                <a:gd name="T0" fmla="*/ 8 w 44"/>
                <a:gd name="T1" fmla="*/ 33 h 40"/>
                <a:gd name="T2" fmla="*/ 10 w 44"/>
                <a:gd name="T3" fmla="*/ 39 h 40"/>
                <a:gd name="T4" fmla="*/ 13 w 44"/>
                <a:gd name="T5" fmla="*/ 39 h 40"/>
                <a:gd name="T6" fmla="*/ 13 w 44"/>
                <a:gd name="T7" fmla="*/ 40 h 40"/>
                <a:gd name="T8" fmla="*/ 12 w 44"/>
                <a:gd name="T9" fmla="*/ 40 h 40"/>
                <a:gd name="T10" fmla="*/ 6 w 44"/>
                <a:gd name="T11" fmla="*/ 40 h 40"/>
                <a:gd name="T12" fmla="*/ 1 w 44"/>
                <a:gd name="T13" fmla="*/ 40 h 40"/>
                <a:gd name="T14" fmla="*/ 0 w 44"/>
                <a:gd name="T15" fmla="*/ 40 h 40"/>
                <a:gd name="T16" fmla="*/ 1 w 44"/>
                <a:gd name="T17" fmla="*/ 39 h 40"/>
                <a:gd name="T18" fmla="*/ 3 w 44"/>
                <a:gd name="T19" fmla="*/ 39 h 40"/>
                <a:gd name="T20" fmla="*/ 4 w 44"/>
                <a:gd name="T21" fmla="*/ 32 h 40"/>
                <a:gd name="T22" fmla="*/ 4 w 44"/>
                <a:gd name="T23" fmla="*/ 2 h 40"/>
                <a:gd name="T24" fmla="*/ 5 w 44"/>
                <a:gd name="T25" fmla="*/ 0 h 40"/>
                <a:gd name="T26" fmla="*/ 7 w 44"/>
                <a:gd name="T27" fmla="*/ 1 h 40"/>
                <a:gd name="T28" fmla="*/ 24 w 44"/>
                <a:gd name="T29" fmla="*/ 19 h 40"/>
                <a:gd name="T30" fmla="*/ 37 w 44"/>
                <a:gd name="T31" fmla="*/ 33 h 40"/>
                <a:gd name="T32" fmla="*/ 37 w 44"/>
                <a:gd name="T33" fmla="*/ 6 h 40"/>
                <a:gd name="T34" fmla="*/ 35 w 44"/>
                <a:gd name="T35" fmla="*/ 1 h 40"/>
                <a:gd name="T36" fmla="*/ 32 w 44"/>
                <a:gd name="T37" fmla="*/ 1 h 40"/>
                <a:gd name="T38" fmla="*/ 32 w 44"/>
                <a:gd name="T39" fmla="*/ 1 h 40"/>
                <a:gd name="T40" fmla="*/ 33 w 44"/>
                <a:gd name="T41" fmla="*/ 0 h 40"/>
                <a:gd name="T42" fmla="*/ 38 w 44"/>
                <a:gd name="T43" fmla="*/ 0 h 40"/>
                <a:gd name="T44" fmla="*/ 43 w 44"/>
                <a:gd name="T45" fmla="*/ 0 h 40"/>
                <a:gd name="T46" fmla="*/ 44 w 44"/>
                <a:gd name="T47" fmla="*/ 1 h 40"/>
                <a:gd name="T48" fmla="*/ 43 w 44"/>
                <a:gd name="T49" fmla="*/ 1 h 40"/>
                <a:gd name="T50" fmla="*/ 42 w 44"/>
                <a:gd name="T51" fmla="*/ 1 h 40"/>
                <a:gd name="T52" fmla="*/ 40 w 44"/>
                <a:gd name="T53" fmla="*/ 6 h 40"/>
                <a:gd name="T54" fmla="*/ 40 w 44"/>
                <a:gd name="T55" fmla="*/ 37 h 40"/>
                <a:gd name="T56" fmla="*/ 40 w 44"/>
                <a:gd name="T57" fmla="*/ 40 h 40"/>
                <a:gd name="T58" fmla="*/ 35 w 44"/>
                <a:gd name="T59" fmla="*/ 37 h 40"/>
                <a:gd name="T60" fmla="*/ 21 w 44"/>
                <a:gd name="T61" fmla="*/ 23 h 40"/>
                <a:gd name="T62" fmla="*/ 7 w 44"/>
                <a:gd name="T63" fmla="*/ 8 h 40"/>
                <a:gd name="T64" fmla="*/ 8 w 44"/>
                <a:gd name="T6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0">
                  <a:moveTo>
                    <a:pt x="8" y="33"/>
                  </a:moveTo>
                  <a:cubicBezTo>
                    <a:pt x="8" y="37"/>
                    <a:pt x="8" y="38"/>
                    <a:pt x="10" y="39"/>
                  </a:cubicBezTo>
                  <a:cubicBezTo>
                    <a:pt x="11" y="39"/>
                    <a:pt x="12" y="39"/>
                    <a:pt x="13" y="39"/>
                  </a:cubicBezTo>
                  <a:cubicBezTo>
                    <a:pt x="13" y="39"/>
                    <a:pt x="13" y="39"/>
                    <a:pt x="13" y="40"/>
                  </a:cubicBezTo>
                  <a:cubicBezTo>
                    <a:pt x="13" y="40"/>
                    <a:pt x="13" y="40"/>
                    <a:pt x="12" y="40"/>
                  </a:cubicBezTo>
                  <a:cubicBezTo>
                    <a:pt x="9" y="40"/>
                    <a:pt x="7" y="40"/>
                    <a:pt x="6" y="40"/>
                  </a:cubicBezTo>
                  <a:cubicBezTo>
                    <a:pt x="6" y="40"/>
                    <a:pt x="4" y="40"/>
                    <a:pt x="1" y="40"/>
                  </a:cubicBezTo>
                  <a:cubicBezTo>
                    <a:pt x="1" y="40"/>
                    <a:pt x="0" y="40"/>
                    <a:pt x="0" y="40"/>
                  </a:cubicBezTo>
                  <a:cubicBezTo>
                    <a:pt x="0" y="39"/>
                    <a:pt x="0" y="39"/>
                    <a:pt x="1" y="39"/>
                  </a:cubicBezTo>
                  <a:cubicBezTo>
                    <a:pt x="1" y="39"/>
                    <a:pt x="2" y="39"/>
                    <a:pt x="3" y="39"/>
                  </a:cubicBezTo>
                  <a:cubicBezTo>
                    <a:pt x="4" y="38"/>
                    <a:pt x="4" y="37"/>
                    <a:pt x="4" y="32"/>
                  </a:cubicBezTo>
                  <a:cubicBezTo>
                    <a:pt x="4" y="2"/>
                    <a:pt x="4" y="2"/>
                    <a:pt x="4" y="2"/>
                  </a:cubicBezTo>
                  <a:cubicBezTo>
                    <a:pt x="4" y="0"/>
                    <a:pt x="5" y="0"/>
                    <a:pt x="5" y="0"/>
                  </a:cubicBezTo>
                  <a:cubicBezTo>
                    <a:pt x="6" y="0"/>
                    <a:pt x="7" y="1"/>
                    <a:pt x="7" y="1"/>
                  </a:cubicBezTo>
                  <a:cubicBezTo>
                    <a:pt x="8" y="2"/>
                    <a:pt x="16" y="10"/>
                    <a:pt x="24" y="19"/>
                  </a:cubicBezTo>
                  <a:cubicBezTo>
                    <a:pt x="30" y="25"/>
                    <a:pt x="36" y="31"/>
                    <a:pt x="37" y="33"/>
                  </a:cubicBezTo>
                  <a:cubicBezTo>
                    <a:pt x="37" y="6"/>
                    <a:pt x="37" y="6"/>
                    <a:pt x="37" y="6"/>
                  </a:cubicBezTo>
                  <a:cubicBezTo>
                    <a:pt x="37" y="3"/>
                    <a:pt x="36" y="2"/>
                    <a:pt x="35" y="1"/>
                  </a:cubicBezTo>
                  <a:cubicBezTo>
                    <a:pt x="34" y="1"/>
                    <a:pt x="33" y="1"/>
                    <a:pt x="32" y="1"/>
                  </a:cubicBezTo>
                  <a:cubicBezTo>
                    <a:pt x="32" y="1"/>
                    <a:pt x="32" y="1"/>
                    <a:pt x="32" y="1"/>
                  </a:cubicBezTo>
                  <a:cubicBezTo>
                    <a:pt x="32" y="0"/>
                    <a:pt x="32" y="0"/>
                    <a:pt x="33" y="0"/>
                  </a:cubicBezTo>
                  <a:cubicBezTo>
                    <a:pt x="35" y="0"/>
                    <a:pt x="38" y="0"/>
                    <a:pt x="38" y="0"/>
                  </a:cubicBezTo>
                  <a:cubicBezTo>
                    <a:pt x="39" y="0"/>
                    <a:pt x="41" y="0"/>
                    <a:pt x="43" y="0"/>
                  </a:cubicBezTo>
                  <a:cubicBezTo>
                    <a:pt x="44" y="0"/>
                    <a:pt x="44" y="0"/>
                    <a:pt x="44" y="1"/>
                  </a:cubicBezTo>
                  <a:cubicBezTo>
                    <a:pt x="44" y="1"/>
                    <a:pt x="44" y="1"/>
                    <a:pt x="43" y="1"/>
                  </a:cubicBezTo>
                  <a:cubicBezTo>
                    <a:pt x="43" y="1"/>
                    <a:pt x="43" y="1"/>
                    <a:pt x="42" y="1"/>
                  </a:cubicBezTo>
                  <a:cubicBezTo>
                    <a:pt x="40" y="2"/>
                    <a:pt x="40" y="3"/>
                    <a:pt x="40" y="6"/>
                  </a:cubicBezTo>
                  <a:cubicBezTo>
                    <a:pt x="40" y="37"/>
                    <a:pt x="40" y="37"/>
                    <a:pt x="40" y="37"/>
                  </a:cubicBezTo>
                  <a:cubicBezTo>
                    <a:pt x="40" y="40"/>
                    <a:pt x="40" y="40"/>
                    <a:pt x="40" y="40"/>
                  </a:cubicBezTo>
                  <a:cubicBezTo>
                    <a:pt x="39" y="40"/>
                    <a:pt x="39" y="40"/>
                    <a:pt x="35" y="37"/>
                  </a:cubicBezTo>
                  <a:cubicBezTo>
                    <a:pt x="35" y="37"/>
                    <a:pt x="27" y="29"/>
                    <a:pt x="21" y="23"/>
                  </a:cubicBezTo>
                  <a:cubicBezTo>
                    <a:pt x="15" y="16"/>
                    <a:pt x="9" y="10"/>
                    <a:pt x="7" y="8"/>
                  </a:cubicBezTo>
                  <a:lnTo>
                    <a:pt x="8" y="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69" name="Freeform 21"/>
            <p:cNvSpPr>
              <a:spLocks noEditPoints="1"/>
            </p:cNvSpPr>
            <p:nvPr userDrawn="1"/>
          </p:nvSpPr>
          <p:spPr bwMode="auto">
            <a:xfrm>
              <a:off x="3375" y="1259"/>
              <a:ext cx="101" cy="98"/>
            </a:xfrm>
            <a:custGeom>
              <a:avLst/>
              <a:gdLst>
                <a:gd name="T0" fmla="*/ 21 w 43"/>
                <a:gd name="T1" fmla="*/ 0 h 41"/>
                <a:gd name="T2" fmla="*/ 43 w 43"/>
                <a:gd name="T3" fmla="*/ 19 h 41"/>
                <a:gd name="T4" fmla="*/ 21 w 43"/>
                <a:gd name="T5" fmla="*/ 41 h 41"/>
                <a:gd name="T6" fmla="*/ 0 w 43"/>
                <a:gd name="T7" fmla="*/ 20 h 41"/>
                <a:gd name="T8" fmla="*/ 21 w 43"/>
                <a:gd name="T9" fmla="*/ 0 h 41"/>
                <a:gd name="T10" fmla="*/ 22 w 43"/>
                <a:gd name="T11" fmla="*/ 38 h 41"/>
                <a:gd name="T12" fmla="*/ 37 w 43"/>
                <a:gd name="T13" fmla="*/ 21 h 41"/>
                <a:gd name="T14" fmla="*/ 21 w 43"/>
                <a:gd name="T15" fmla="*/ 1 h 41"/>
                <a:gd name="T16" fmla="*/ 5 w 43"/>
                <a:gd name="T17" fmla="*/ 19 h 41"/>
                <a:gd name="T18" fmla="*/ 22 w 43"/>
                <a:gd name="T19"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1">
                  <a:moveTo>
                    <a:pt x="21" y="0"/>
                  </a:moveTo>
                  <a:cubicBezTo>
                    <a:pt x="33" y="0"/>
                    <a:pt x="43" y="7"/>
                    <a:pt x="43" y="19"/>
                  </a:cubicBezTo>
                  <a:cubicBezTo>
                    <a:pt x="43" y="31"/>
                    <a:pt x="34" y="41"/>
                    <a:pt x="21" y="41"/>
                  </a:cubicBezTo>
                  <a:cubicBezTo>
                    <a:pt x="6" y="41"/>
                    <a:pt x="0" y="29"/>
                    <a:pt x="0" y="20"/>
                  </a:cubicBezTo>
                  <a:cubicBezTo>
                    <a:pt x="0" y="12"/>
                    <a:pt x="6" y="0"/>
                    <a:pt x="21" y="0"/>
                  </a:cubicBezTo>
                  <a:close/>
                  <a:moveTo>
                    <a:pt x="22" y="38"/>
                  </a:moveTo>
                  <a:cubicBezTo>
                    <a:pt x="27" y="38"/>
                    <a:pt x="37" y="36"/>
                    <a:pt x="37" y="21"/>
                  </a:cubicBezTo>
                  <a:cubicBezTo>
                    <a:pt x="37" y="8"/>
                    <a:pt x="30" y="1"/>
                    <a:pt x="21" y="1"/>
                  </a:cubicBezTo>
                  <a:cubicBezTo>
                    <a:pt x="12" y="1"/>
                    <a:pt x="5" y="7"/>
                    <a:pt x="5" y="19"/>
                  </a:cubicBezTo>
                  <a:cubicBezTo>
                    <a:pt x="5" y="31"/>
                    <a:pt x="13" y="38"/>
                    <a:pt x="22" y="3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70" name="Freeform 22"/>
            <p:cNvSpPr>
              <a:spLocks/>
            </p:cNvSpPr>
            <p:nvPr userDrawn="1"/>
          </p:nvSpPr>
          <p:spPr bwMode="auto">
            <a:xfrm>
              <a:off x="3479" y="1259"/>
              <a:ext cx="102" cy="98"/>
            </a:xfrm>
            <a:custGeom>
              <a:avLst/>
              <a:gdLst>
                <a:gd name="T0" fmla="*/ 23 w 43"/>
                <a:gd name="T1" fmla="*/ 33 h 41"/>
                <a:gd name="T2" fmla="*/ 34 w 43"/>
                <a:gd name="T3" fmla="*/ 4 h 41"/>
                <a:gd name="T4" fmla="*/ 34 w 43"/>
                <a:gd name="T5" fmla="*/ 2 h 41"/>
                <a:gd name="T6" fmla="*/ 34 w 43"/>
                <a:gd name="T7" fmla="*/ 1 h 41"/>
                <a:gd name="T8" fmla="*/ 32 w 43"/>
                <a:gd name="T9" fmla="*/ 1 h 41"/>
                <a:gd name="T10" fmla="*/ 31 w 43"/>
                <a:gd name="T11" fmla="*/ 1 h 41"/>
                <a:gd name="T12" fmla="*/ 32 w 43"/>
                <a:gd name="T13" fmla="*/ 0 h 41"/>
                <a:gd name="T14" fmla="*/ 38 w 43"/>
                <a:gd name="T15" fmla="*/ 0 h 41"/>
                <a:gd name="T16" fmla="*/ 42 w 43"/>
                <a:gd name="T17" fmla="*/ 0 h 41"/>
                <a:gd name="T18" fmla="*/ 43 w 43"/>
                <a:gd name="T19" fmla="*/ 1 h 41"/>
                <a:gd name="T20" fmla="*/ 42 w 43"/>
                <a:gd name="T21" fmla="*/ 1 h 41"/>
                <a:gd name="T22" fmla="*/ 40 w 43"/>
                <a:gd name="T23" fmla="*/ 2 h 41"/>
                <a:gd name="T24" fmla="*/ 37 w 43"/>
                <a:gd name="T25" fmla="*/ 7 h 41"/>
                <a:gd name="T26" fmla="*/ 31 w 43"/>
                <a:gd name="T27" fmla="*/ 21 h 41"/>
                <a:gd name="T28" fmla="*/ 24 w 43"/>
                <a:gd name="T29" fmla="*/ 37 h 41"/>
                <a:gd name="T30" fmla="*/ 21 w 43"/>
                <a:gd name="T31" fmla="*/ 41 h 41"/>
                <a:gd name="T32" fmla="*/ 19 w 43"/>
                <a:gd name="T33" fmla="*/ 37 h 41"/>
                <a:gd name="T34" fmla="*/ 6 w 43"/>
                <a:gd name="T35" fmla="*/ 5 h 41"/>
                <a:gd name="T36" fmla="*/ 2 w 43"/>
                <a:gd name="T37" fmla="*/ 1 h 41"/>
                <a:gd name="T38" fmla="*/ 0 w 43"/>
                <a:gd name="T39" fmla="*/ 1 h 41"/>
                <a:gd name="T40" fmla="*/ 0 w 43"/>
                <a:gd name="T41" fmla="*/ 1 h 41"/>
                <a:gd name="T42" fmla="*/ 1 w 43"/>
                <a:gd name="T43" fmla="*/ 0 h 41"/>
                <a:gd name="T44" fmla="*/ 7 w 43"/>
                <a:gd name="T45" fmla="*/ 0 h 41"/>
                <a:gd name="T46" fmla="*/ 12 w 43"/>
                <a:gd name="T47" fmla="*/ 0 h 41"/>
                <a:gd name="T48" fmla="*/ 14 w 43"/>
                <a:gd name="T49" fmla="*/ 1 h 41"/>
                <a:gd name="T50" fmla="*/ 13 w 43"/>
                <a:gd name="T51" fmla="*/ 1 h 41"/>
                <a:gd name="T52" fmla="*/ 11 w 43"/>
                <a:gd name="T53" fmla="*/ 1 h 41"/>
                <a:gd name="T54" fmla="*/ 11 w 43"/>
                <a:gd name="T55" fmla="*/ 2 h 41"/>
                <a:gd name="T56" fmla="*/ 12 w 43"/>
                <a:gd name="T57" fmla="*/ 7 h 41"/>
                <a:gd name="T58" fmla="*/ 23 w 43"/>
                <a:gd name="T59"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41">
                  <a:moveTo>
                    <a:pt x="23" y="33"/>
                  </a:moveTo>
                  <a:cubicBezTo>
                    <a:pt x="26" y="26"/>
                    <a:pt x="33" y="8"/>
                    <a:pt x="34" y="4"/>
                  </a:cubicBezTo>
                  <a:cubicBezTo>
                    <a:pt x="34" y="4"/>
                    <a:pt x="34" y="3"/>
                    <a:pt x="34" y="2"/>
                  </a:cubicBezTo>
                  <a:cubicBezTo>
                    <a:pt x="34" y="2"/>
                    <a:pt x="34" y="1"/>
                    <a:pt x="34" y="1"/>
                  </a:cubicBezTo>
                  <a:cubicBezTo>
                    <a:pt x="33" y="1"/>
                    <a:pt x="32" y="1"/>
                    <a:pt x="32" y="1"/>
                  </a:cubicBezTo>
                  <a:cubicBezTo>
                    <a:pt x="32" y="1"/>
                    <a:pt x="31" y="1"/>
                    <a:pt x="31" y="1"/>
                  </a:cubicBezTo>
                  <a:cubicBezTo>
                    <a:pt x="31" y="0"/>
                    <a:pt x="32" y="0"/>
                    <a:pt x="32" y="0"/>
                  </a:cubicBezTo>
                  <a:cubicBezTo>
                    <a:pt x="35" y="0"/>
                    <a:pt x="37" y="0"/>
                    <a:pt x="38" y="0"/>
                  </a:cubicBezTo>
                  <a:cubicBezTo>
                    <a:pt x="38" y="0"/>
                    <a:pt x="40" y="0"/>
                    <a:pt x="42" y="0"/>
                  </a:cubicBezTo>
                  <a:cubicBezTo>
                    <a:pt x="43" y="0"/>
                    <a:pt x="43" y="0"/>
                    <a:pt x="43" y="1"/>
                  </a:cubicBezTo>
                  <a:cubicBezTo>
                    <a:pt x="43" y="1"/>
                    <a:pt x="43" y="1"/>
                    <a:pt x="42" y="1"/>
                  </a:cubicBezTo>
                  <a:cubicBezTo>
                    <a:pt x="42" y="1"/>
                    <a:pt x="41" y="1"/>
                    <a:pt x="40" y="2"/>
                  </a:cubicBezTo>
                  <a:cubicBezTo>
                    <a:pt x="39" y="2"/>
                    <a:pt x="38" y="3"/>
                    <a:pt x="37" y="7"/>
                  </a:cubicBezTo>
                  <a:cubicBezTo>
                    <a:pt x="36" y="8"/>
                    <a:pt x="33" y="14"/>
                    <a:pt x="31" y="21"/>
                  </a:cubicBezTo>
                  <a:cubicBezTo>
                    <a:pt x="27" y="28"/>
                    <a:pt x="25" y="34"/>
                    <a:pt x="24" y="37"/>
                  </a:cubicBezTo>
                  <a:cubicBezTo>
                    <a:pt x="22" y="40"/>
                    <a:pt x="22" y="41"/>
                    <a:pt x="21" y="41"/>
                  </a:cubicBezTo>
                  <a:cubicBezTo>
                    <a:pt x="21" y="41"/>
                    <a:pt x="20" y="40"/>
                    <a:pt x="19" y="37"/>
                  </a:cubicBezTo>
                  <a:cubicBezTo>
                    <a:pt x="6" y="5"/>
                    <a:pt x="6" y="5"/>
                    <a:pt x="6" y="5"/>
                  </a:cubicBezTo>
                  <a:cubicBezTo>
                    <a:pt x="5" y="2"/>
                    <a:pt x="4" y="2"/>
                    <a:pt x="2" y="1"/>
                  </a:cubicBezTo>
                  <a:cubicBezTo>
                    <a:pt x="1" y="1"/>
                    <a:pt x="0" y="1"/>
                    <a:pt x="0" y="1"/>
                  </a:cubicBezTo>
                  <a:cubicBezTo>
                    <a:pt x="0" y="1"/>
                    <a:pt x="0" y="1"/>
                    <a:pt x="0" y="1"/>
                  </a:cubicBezTo>
                  <a:cubicBezTo>
                    <a:pt x="0" y="0"/>
                    <a:pt x="0" y="0"/>
                    <a:pt x="1" y="0"/>
                  </a:cubicBezTo>
                  <a:cubicBezTo>
                    <a:pt x="4" y="0"/>
                    <a:pt x="7" y="0"/>
                    <a:pt x="7" y="0"/>
                  </a:cubicBezTo>
                  <a:cubicBezTo>
                    <a:pt x="8" y="0"/>
                    <a:pt x="10" y="0"/>
                    <a:pt x="12" y="0"/>
                  </a:cubicBezTo>
                  <a:cubicBezTo>
                    <a:pt x="13" y="0"/>
                    <a:pt x="14" y="0"/>
                    <a:pt x="14" y="1"/>
                  </a:cubicBezTo>
                  <a:cubicBezTo>
                    <a:pt x="14" y="1"/>
                    <a:pt x="14" y="1"/>
                    <a:pt x="13" y="1"/>
                  </a:cubicBezTo>
                  <a:cubicBezTo>
                    <a:pt x="13" y="1"/>
                    <a:pt x="12" y="1"/>
                    <a:pt x="11" y="1"/>
                  </a:cubicBezTo>
                  <a:cubicBezTo>
                    <a:pt x="11" y="2"/>
                    <a:pt x="11" y="2"/>
                    <a:pt x="11" y="2"/>
                  </a:cubicBezTo>
                  <a:cubicBezTo>
                    <a:pt x="11" y="3"/>
                    <a:pt x="11" y="5"/>
                    <a:pt x="12" y="7"/>
                  </a:cubicBezTo>
                  <a:lnTo>
                    <a:pt x="23" y="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71" name="Freeform 23"/>
            <p:cNvSpPr>
              <a:spLocks noEditPoints="1"/>
            </p:cNvSpPr>
            <p:nvPr userDrawn="1"/>
          </p:nvSpPr>
          <p:spPr bwMode="auto">
            <a:xfrm>
              <a:off x="3571" y="1257"/>
              <a:ext cx="100" cy="97"/>
            </a:xfrm>
            <a:custGeom>
              <a:avLst/>
              <a:gdLst>
                <a:gd name="T0" fmla="*/ 19 w 42"/>
                <a:gd name="T1" fmla="*/ 2 h 41"/>
                <a:gd name="T2" fmla="*/ 20 w 42"/>
                <a:gd name="T3" fmla="*/ 0 h 41"/>
                <a:gd name="T4" fmla="*/ 22 w 42"/>
                <a:gd name="T5" fmla="*/ 2 h 41"/>
                <a:gd name="T6" fmla="*/ 35 w 42"/>
                <a:gd name="T7" fmla="*/ 34 h 41"/>
                <a:gd name="T8" fmla="*/ 39 w 42"/>
                <a:gd name="T9" fmla="*/ 40 h 41"/>
                <a:gd name="T10" fmla="*/ 41 w 42"/>
                <a:gd name="T11" fmla="*/ 40 h 41"/>
                <a:gd name="T12" fmla="*/ 42 w 42"/>
                <a:gd name="T13" fmla="*/ 41 h 41"/>
                <a:gd name="T14" fmla="*/ 41 w 42"/>
                <a:gd name="T15" fmla="*/ 41 h 41"/>
                <a:gd name="T16" fmla="*/ 32 w 42"/>
                <a:gd name="T17" fmla="*/ 41 h 41"/>
                <a:gd name="T18" fmla="*/ 30 w 42"/>
                <a:gd name="T19" fmla="*/ 40 h 41"/>
                <a:gd name="T20" fmla="*/ 31 w 42"/>
                <a:gd name="T21" fmla="*/ 40 h 41"/>
                <a:gd name="T22" fmla="*/ 31 w 42"/>
                <a:gd name="T23" fmla="*/ 39 h 41"/>
                <a:gd name="T24" fmla="*/ 26 w 42"/>
                <a:gd name="T25" fmla="*/ 27 h 41"/>
                <a:gd name="T26" fmla="*/ 26 w 42"/>
                <a:gd name="T27" fmla="*/ 26 h 41"/>
                <a:gd name="T28" fmla="*/ 13 w 42"/>
                <a:gd name="T29" fmla="*/ 26 h 41"/>
                <a:gd name="T30" fmla="*/ 13 w 42"/>
                <a:gd name="T31" fmla="*/ 27 h 41"/>
                <a:gd name="T32" fmla="*/ 10 w 42"/>
                <a:gd name="T33" fmla="*/ 35 h 41"/>
                <a:gd name="T34" fmla="*/ 9 w 42"/>
                <a:gd name="T35" fmla="*/ 39 h 41"/>
                <a:gd name="T36" fmla="*/ 11 w 42"/>
                <a:gd name="T37" fmla="*/ 40 h 41"/>
                <a:gd name="T38" fmla="*/ 11 w 42"/>
                <a:gd name="T39" fmla="*/ 40 h 41"/>
                <a:gd name="T40" fmla="*/ 12 w 42"/>
                <a:gd name="T41" fmla="*/ 41 h 41"/>
                <a:gd name="T42" fmla="*/ 11 w 42"/>
                <a:gd name="T43" fmla="*/ 41 h 41"/>
                <a:gd name="T44" fmla="*/ 6 w 42"/>
                <a:gd name="T45" fmla="*/ 41 h 41"/>
                <a:gd name="T46" fmla="*/ 1 w 42"/>
                <a:gd name="T47" fmla="*/ 41 h 41"/>
                <a:gd name="T48" fmla="*/ 0 w 42"/>
                <a:gd name="T49" fmla="*/ 41 h 41"/>
                <a:gd name="T50" fmla="*/ 0 w 42"/>
                <a:gd name="T51" fmla="*/ 40 h 41"/>
                <a:gd name="T52" fmla="*/ 2 w 42"/>
                <a:gd name="T53" fmla="*/ 40 h 41"/>
                <a:gd name="T54" fmla="*/ 6 w 42"/>
                <a:gd name="T55" fmla="*/ 35 h 41"/>
                <a:gd name="T56" fmla="*/ 19 w 42"/>
                <a:gd name="T57" fmla="*/ 2 h 41"/>
                <a:gd name="T58" fmla="*/ 25 w 42"/>
                <a:gd name="T59" fmla="*/ 24 h 41"/>
                <a:gd name="T60" fmla="*/ 25 w 42"/>
                <a:gd name="T61" fmla="*/ 24 h 41"/>
                <a:gd name="T62" fmla="*/ 20 w 42"/>
                <a:gd name="T63" fmla="*/ 9 h 41"/>
                <a:gd name="T64" fmla="*/ 19 w 42"/>
                <a:gd name="T65" fmla="*/ 9 h 41"/>
                <a:gd name="T66" fmla="*/ 14 w 42"/>
                <a:gd name="T67" fmla="*/ 24 h 41"/>
                <a:gd name="T68" fmla="*/ 14 w 42"/>
                <a:gd name="T69" fmla="*/ 24 h 41"/>
                <a:gd name="T70" fmla="*/ 25 w 42"/>
                <a:gd name="T71"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 h="41">
                  <a:moveTo>
                    <a:pt x="19" y="2"/>
                  </a:moveTo>
                  <a:cubicBezTo>
                    <a:pt x="20" y="1"/>
                    <a:pt x="20" y="0"/>
                    <a:pt x="20" y="0"/>
                  </a:cubicBezTo>
                  <a:cubicBezTo>
                    <a:pt x="21" y="0"/>
                    <a:pt x="21" y="1"/>
                    <a:pt x="22" y="2"/>
                  </a:cubicBezTo>
                  <a:cubicBezTo>
                    <a:pt x="23" y="4"/>
                    <a:pt x="31" y="26"/>
                    <a:pt x="35" y="34"/>
                  </a:cubicBezTo>
                  <a:cubicBezTo>
                    <a:pt x="37" y="39"/>
                    <a:pt x="38" y="39"/>
                    <a:pt x="39" y="40"/>
                  </a:cubicBezTo>
                  <a:cubicBezTo>
                    <a:pt x="40" y="40"/>
                    <a:pt x="41" y="40"/>
                    <a:pt x="41" y="40"/>
                  </a:cubicBezTo>
                  <a:cubicBezTo>
                    <a:pt x="42" y="40"/>
                    <a:pt x="42" y="40"/>
                    <a:pt x="42" y="41"/>
                  </a:cubicBezTo>
                  <a:cubicBezTo>
                    <a:pt x="42" y="41"/>
                    <a:pt x="42" y="41"/>
                    <a:pt x="41" y="41"/>
                  </a:cubicBezTo>
                  <a:cubicBezTo>
                    <a:pt x="40" y="41"/>
                    <a:pt x="36" y="41"/>
                    <a:pt x="32" y="41"/>
                  </a:cubicBezTo>
                  <a:cubicBezTo>
                    <a:pt x="31" y="41"/>
                    <a:pt x="30" y="41"/>
                    <a:pt x="30" y="40"/>
                  </a:cubicBezTo>
                  <a:cubicBezTo>
                    <a:pt x="30" y="40"/>
                    <a:pt x="31" y="40"/>
                    <a:pt x="31" y="40"/>
                  </a:cubicBezTo>
                  <a:cubicBezTo>
                    <a:pt x="31" y="40"/>
                    <a:pt x="32" y="40"/>
                    <a:pt x="31" y="39"/>
                  </a:cubicBezTo>
                  <a:cubicBezTo>
                    <a:pt x="26" y="27"/>
                    <a:pt x="26" y="27"/>
                    <a:pt x="26" y="27"/>
                  </a:cubicBezTo>
                  <a:cubicBezTo>
                    <a:pt x="26" y="26"/>
                    <a:pt x="26" y="26"/>
                    <a:pt x="26" y="26"/>
                  </a:cubicBezTo>
                  <a:cubicBezTo>
                    <a:pt x="13" y="26"/>
                    <a:pt x="13" y="26"/>
                    <a:pt x="13" y="26"/>
                  </a:cubicBezTo>
                  <a:cubicBezTo>
                    <a:pt x="13" y="26"/>
                    <a:pt x="13" y="26"/>
                    <a:pt x="13" y="27"/>
                  </a:cubicBezTo>
                  <a:cubicBezTo>
                    <a:pt x="10" y="35"/>
                    <a:pt x="10" y="35"/>
                    <a:pt x="10" y="35"/>
                  </a:cubicBezTo>
                  <a:cubicBezTo>
                    <a:pt x="9" y="36"/>
                    <a:pt x="9" y="38"/>
                    <a:pt x="9" y="39"/>
                  </a:cubicBezTo>
                  <a:cubicBezTo>
                    <a:pt x="9" y="40"/>
                    <a:pt x="10" y="40"/>
                    <a:pt x="11" y="40"/>
                  </a:cubicBezTo>
                  <a:cubicBezTo>
                    <a:pt x="11" y="40"/>
                    <a:pt x="11" y="40"/>
                    <a:pt x="11" y="40"/>
                  </a:cubicBezTo>
                  <a:cubicBezTo>
                    <a:pt x="12" y="40"/>
                    <a:pt x="12" y="40"/>
                    <a:pt x="12" y="41"/>
                  </a:cubicBezTo>
                  <a:cubicBezTo>
                    <a:pt x="12" y="41"/>
                    <a:pt x="12" y="41"/>
                    <a:pt x="11" y="41"/>
                  </a:cubicBezTo>
                  <a:cubicBezTo>
                    <a:pt x="10" y="41"/>
                    <a:pt x="7" y="41"/>
                    <a:pt x="6" y="41"/>
                  </a:cubicBezTo>
                  <a:cubicBezTo>
                    <a:pt x="6" y="41"/>
                    <a:pt x="3" y="41"/>
                    <a:pt x="1" y="41"/>
                  </a:cubicBezTo>
                  <a:cubicBezTo>
                    <a:pt x="0" y="41"/>
                    <a:pt x="0" y="41"/>
                    <a:pt x="0" y="41"/>
                  </a:cubicBezTo>
                  <a:cubicBezTo>
                    <a:pt x="0" y="40"/>
                    <a:pt x="0" y="40"/>
                    <a:pt x="0" y="40"/>
                  </a:cubicBezTo>
                  <a:cubicBezTo>
                    <a:pt x="0" y="40"/>
                    <a:pt x="1" y="40"/>
                    <a:pt x="2" y="40"/>
                  </a:cubicBezTo>
                  <a:cubicBezTo>
                    <a:pt x="4" y="40"/>
                    <a:pt x="5" y="38"/>
                    <a:pt x="6" y="35"/>
                  </a:cubicBezTo>
                  <a:lnTo>
                    <a:pt x="19" y="2"/>
                  </a:lnTo>
                  <a:close/>
                  <a:moveTo>
                    <a:pt x="25" y="24"/>
                  </a:moveTo>
                  <a:cubicBezTo>
                    <a:pt x="25" y="24"/>
                    <a:pt x="25" y="24"/>
                    <a:pt x="25" y="24"/>
                  </a:cubicBezTo>
                  <a:cubicBezTo>
                    <a:pt x="20" y="9"/>
                    <a:pt x="20" y="9"/>
                    <a:pt x="20" y="9"/>
                  </a:cubicBezTo>
                  <a:cubicBezTo>
                    <a:pt x="20" y="9"/>
                    <a:pt x="19" y="9"/>
                    <a:pt x="19" y="9"/>
                  </a:cubicBezTo>
                  <a:cubicBezTo>
                    <a:pt x="14" y="24"/>
                    <a:pt x="14" y="24"/>
                    <a:pt x="14" y="24"/>
                  </a:cubicBezTo>
                  <a:cubicBezTo>
                    <a:pt x="14" y="24"/>
                    <a:pt x="14" y="24"/>
                    <a:pt x="14" y="24"/>
                  </a:cubicBezTo>
                  <a:lnTo>
                    <a:pt x="25" y="2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72" name="Freeform 24"/>
            <p:cNvSpPr>
              <a:spLocks/>
            </p:cNvSpPr>
            <p:nvPr userDrawn="1"/>
          </p:nvSpPr>
          <p:spPr bwMode="auto">
            <a:xfrm>
              <a:off x="3666" y="1259"/>
              <a:ext cx="83" cy="95"/>
            </a:xfrm>
            <a:custGeom>
              <a:avLst/>
              <a:gdLst>
                <a:gd name="T0" fmla="*/ 20 w 35"/>
                <a:gd name="T1" fmla="*/ 25 h 40"/>
                <a:gd name="T2" fmla="*/ 20 w 35"/>
                <a:gd name="T3" fmla="*/ 36 h 40"/>
                <a:gd name="T4" fmla="*/ 22 w 35"/>
                <a:gd name="T5" fmla="*/ 39 h 40"/>
                <a:gd name="T6" fmla="*/ 25 w 35"/>
                <a:gd name="T7" fmla="*/ 39 h 40"/>
                <a:gd name="T8" fmla="*/ 25 w 35"/>
                <a:gd name="T9" fmla="*/ 40 h 40"/>
                <a:gd name="T10" fmla="*/ 24 w 35"/>
                <a:gd name="T11" fmla="*/ 40 h 40"/>
                <a:gd name="T12" fmla="*/ 18 w 35"/>
                <a:gd name="T13" fmla="*/ 40 h 40"/>
                <a:gd name="T14" fmla="*/ 12 w 35"/>
                <a:gd name="T15" fmla="*/ 40 h 40"/>
                <a:gd name="T16" fmla="*/ 11 w 35"/>
                <a:gd name="T17" fmla="*/ 40 h 40"/>
                <a:gd name="T18" fmla="*/ 12 w 35"/>
                <a:gd name="T19" fmla="*/ 39 h 40"/>
                <a:gd name="T20" fmla="*/ 13 w 35"/>
                <a:gd name="T21" fmla="*/ 39 h 40"/>
                <a:gd name="T22" fmla="*/ 15 w 35"/>
                <a:gd name="T23" fmla="*/ 36 h 40"/>
                <a:gd name="T24" fmla="*/ 15 w 35"/>
                <a:gd name="T25" fmla="*/ 25 h 40"/>
                <a:gd name="T26" fmla="*/ 15 w 35"/>
                <a:gd name="T27" fmla="*/ 3 h 40"/>
                <a:gd name="T28" fmla="*/ 7 w 35"/>
                <a:gd name="T29" fmla="*/ 3 h 40"/>
                <a:gd name="T30" fmla="*/ 2 w 35"/>
                <a:gd name="T31" fmla="*/ 4 h 40"/>
                <a:gd name="T32" fmla="*/ 1 w 35"/>
                <a:gd name="T33" fmla="*/ 6 h 40"/>
                <a:gd name="T34" fmla="*/ 0 w 35"/>
                <a:gd name="T35" fmla="*/ 7 h 40"/>
                <a:gd name="T36" fmla="*/ 0 w 35"/>
                <a:gd name="T37" fmla="*/ 6 h 40"/>
                <a:gd name="T38" fmla="*/ 1 w 35"/>
                <a:gd name="T39" fmla="*/ 0 h 40"/>
                <a:gd name="T40" fmla="*/ 2 w 35"/>
                <a:gd name="T41" fmla="*/ 0 h 40"/>
                <a:gd name="T42" fmla="*/ 4 w 35"/>
                <a:gd name="T43" fmla="*/ 0 h 40"/>
                <a:gd name="T44" fmla="*/ 8 w 35"/>
                <a:gd name="T45" fmla="*/ 0 h 40"/>
                <a:gd name="T46" fmla="*/ 29 w 35"/>
                <a:gd name="T47" fmla="*/ 0 h 40"/>
                <a:gd name="T48" fmla="*/ 33 w 35"/>
                <a:gd name="T49" fmla="*/ 0 h 40"/>
                <a:gd name="T50" fmla="*/ 34 w 35"/>
                <a:gd name="T51" fmla="*/ 0 h 40"/>
                <a:gd name="T52" fmla="*/ 35 w 35"/>
                <a:gd name="T53" fmla="*/ 0 h 40"/>
                <a:gd name="T54" fmla="*/ 34 w 35"/>
                <a:gd name="T55" fmla="*/ 6 h 40"/>
                <a:gd name="T56" fmla="*/ 34 w 35"/>
                <a:gd name="T57" fmla="*/ 7 h 40"/>
                <a:gd name="T58" fmla="*/ 33 w 35"/>
                <a:gd name="T59" fmla="*/ 6 h 40"/>
                <a:gd name="T60" fmla="*/ 33 w 35"/>
                <a:gd name="T61" fmla="*/ 6 h 40"/>
                <a:gd name="T62" fmla="*/ 27 w 35"/>
                <a:gd name="T63" fmla="*/ 3 h 40"/>
                <a:gd name="T64" fmla="*/ 20 w 35"/>
                <a:gd name="T65" fmla="*/ 3 h 40"/>
                <a:gd name="T66" fmla="*/ 20 w 35"/>
                <a:gd name="T6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20" y="25"/>
                  </a:moveTo>
                  <a:cubicBezTo>
                    <a:pt x="20" y="30"/>
                    <a:pt x="20" y="34"/>
                    <a:pt x="20" y="36"/>
                  </a:cubicBezTo>
                  <a:cubicBezTo>
                    <a:pt x="20" y="38"/>
                    <a:pt x="21" y="39"/>
                    <a:pt x="22" y="39"/>
                  </a:cubicBezTo>
                  <a:cubicBezTo>
                    <a:pt x="23" y="39"/>
                    <a:pt x="24" y="39"/>
                    <a:pt x="25" y="39"/>
                  </a:cubicBezTo>
                  <a:cubicBezTo>
                    <a:pt x="25" y="39"/>
                    <a:pt x="25" y="39"/>
                    <a:pt x="25" y="40"/>
                  </a:cubicBezTo>
                  <a:cubicBezTo>
                    <a:pt x="25" y="40"/>
                    <a:pt x="25" y="40"/>
                    <a:pt x="24" y="40"/>
                  </a:cubicBezTo>
                  <a:cubicBezTo>
                    <a:pt x="21" y="40"/>
                    <a:pt x="18" y="40"/>
                    <a:pt x="18" y="40"/>
                  </a:cubicBezTo>
                  <a:cubicBezTo>
                    <a:pt x="17" y="40"/>
                    <a:pt x="14" y="40"/>
                    <a:pt x="12" y="40"/>
                  </a:cubicBezTo>
                  <a:cubicBezTo>
                    <a:pt x="11" y="40"/>
                    <a:pt x="11" y="40"/>
                    <a:pt x="11" y="40"/>
                  </a:cubicBezTo>
                  <a:cubicBezTo>
                    <a:pt x="11" y="39"/>
                    <a:pt x="11" y="39"/>
                    <a:pt x="12" y="39"/>
                  </a:cubicBezTo>
                  <a:cubicBezTo>
                    <a:pt x="12" y="39"/>
                    <a:pt x="13" y="39"/>
                    <a:pt x="13" y="39"/>
                  </a:cubicBezTo>
                  <a:cubicBezTo>
                    <a:pt x="14" y="39"/>
                    <a:pt x="15" y="38"/>
                    <a:pt x="15" y="36"/>
                  </a:cubicBezTo>
                  <a:cubicBezTo>
                    <a:pt x="15" y="34"/>
                    <a:pt x="15" y="30"/>
                    <a:pt x="15" y="25"/>
                  </a:cubicBezTo>
                  <a:cubicBezTo>
                    <a:pt x="15" y="3"/>
                    <a:pt x="15" y="3"/>
                    <a:pt x="15" y="3"/>
                  </a:cubicBezTo>
                  <a:cubicBezTo>
                    <a:pt x="7" y="3"/>
                    <a:pt x="7" y="3"/>
                    <a:pt x="7" y="3"/>
                  </a:cubicBezTo>
                  <a:cubicBezTo>
                    <a:pt x="4" y="3"/>
                    <a:pt x="3" y="3"/>
                    <a:pt x="2" y="4"/>
                  </a:cubicBezTo>
                  <a:cubicBezTo>
                    <a:pt x="1" y="5"/>
                    <a:pt x="1" y="6"/>
                    <a:pt x="1" y="6"/>
                  </a:cubicBezTo>
                  <a:cubicBezTo>
                    <a:pt x="1" y="7"/>
                    <a:pt x="1" y="7"/>
                    <a:pt x="0" y="7"/>
                  </a:cubicBezTo>
                  <a:cubicBezTo>
                    <a:pt x="0" y="7"/>
                    <a:pt x="0" y="6"/>
                    <a:pt x="0" y="6"/>
                  </a:cubicBezTo>
                  <a:cubicBezTo>
                    <a:pt x="0" y="6"/>
                    <a:pt x="1" y="1"/>
                    <a:pt x="1" y="0"/>
                  </a:cubicBezTo>
                  <a:cubicBezTo>
                    <a:pt x="1" y="0"/>
                    <a:pt x="1" y="0"/>
                    <a:pt x="2" y="0"/>
                  </a:cubicBezTo>
                  <a:cubicBezTo>
                    <a:pt x="2" y="0"/>
                    <a:pt x="3" y="0"/>
                    <a:pt x="4" y="0"/>
                  </a:cubicBezTo>
                  <a:cubicBezTo>
                    <a:pt x="6" y="0"/>
                    <a:pt x="8" y="0"/>
                    <a:pt x="8" y="0"/>
                  </a:cubicBezTo>
                  <a:cubicBezTo>
                    <a:pt x="29" y="0"/>
                    <a:pt x="29" y="0"/>
                    <a:pt x="29" y="0"/>
                  </a:cubicBezTo>
                  <a:cubicBezTo>
                    <a:pt x="31" y="0"/>
                    <a:pt x="32" y="0"/>
                    <a:pt x="33" y="0"/>
                  </a:cubicBezTo>
                  <a:cubicBezTo>
                    <a:pt x="34" y="0"/>
                    <a:pt x="34" y="0"/>
                    <a:pt x="34" y="0"/>
                  </a:cubicBezTo>
                  <a:cubicBezTo>
                    <a:pt x="35" y="0"/>
                    <a:pt x="35" y="0"/>
                    <a:pt x="35" y="0"/>
                  </a:cubicBezTo>
                  <a:cubicBezTo>
                    <a:pt x="35" y="2"/>
                    <a:pt x="34" y="6"/>
                    <a:pt x="34" y="6"/>
                  </a:cubicBezTo>
                  <a:cubicBezTo>
                    <a:pt x="34" y="7"/>
                    <a:pt x="34" y="7"/>
                    <a:pt x="34" y="7"/>
                  </a:cubicBezTo>
                  <a:cubicBezTo>
                    <a:pt x="34" y="7"/>
                    <a:pt x="33" y="7"/>
                    <a:pt x="33" y="6"/>
                  </a:cubicBezTo>
                  <a:cubicBezTo>
                    <a:pt x="33" y="6"/>
                    <a:pt x="33" y="6"/>
                    <a:pt x="33" y="6"/>
                  </a:cubicBezTo>
                  <a:cubicBezTo>
                    <a:pt x="33" y="4"/>
                    <a:pt x="32" y="3"/>
                    <a:pt x="27" y="3"/>
                  </a:cubicBezTo>
                  <a:cubicBezTo>
                    <a:pt x="20" y="3"/>
                    <a:pt x="20" y="3"/>
                    <a:pt x="20" y="3"/>
                  </a:cubicBezTo>
                  <a:lnTo>
                    <a:pt x="20" y="2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73" name="Freeform 25"/>
            <p:cNvSpPr>
              <a:spLocks/>
            </p:cNvSpPr>
            <p:nvPr userDrawn="1"/>
          </p:nvSpPr>
          <p:spPr bwMode="auto">
            <a:xfrm>
              <a:off x="3763" y="1259"/>
              <a:ext cx="33" cy="95"/>
            </a:xfrm>
            <a:custGeom>
              <a:avLst/>
              <a:gdLst>
                <a:gd name="T0" fmla="*/ 9 w 14"/>
                <a:gd name="T1" fmla="*/ 25 h 40"/>
                <a:gd name="T2" fmla="*/ 9 w 14"/>
                <a:gd name="T3" fmla="*/ 36 h 40"/>
                <a:gd name="T4" fmla="*/ 11 w 14"/>
                <a:gd name="T5" fmla="*/ 39 h 40"/>
                <a:gd name="T6" fmla="*/ 13 w 14"/>
                <a:gd name="T7" fmla="*/ 39 h 40"/>
                <a:gd name="T8" fmla="*/ 14 w 14"/>
                <a:gd name="T9" fmla="*/ 40 h 40"/>
                <a:gd name="T10" fmla="*/ 13 w 14"/>
                <a:gd name="T11" fmla="*/ 40 h 40"/>
                <a:gd name="T12" fmla="*/ 6 w 14"/>
                <a:gd name="T13" fmla="*/ 40 h 40"/>
                <a:gd name="T14" fmla="*/ 1 w 14"/>
                <a:gd name="T15" fmla="*/ 40 h 40"/>
                <a:gd name="T16" fmla="*/ 0 w 14"/>
                <a:gd name="T17" fmla="*/ 40 h 40"/>
                <a:gd name="T18" fmla="*/ 0 w 14"/>
                <a:gd name="T19" fmla="*/ 39 h 40"/>
                <a:gd name="T20" fmla="*/ 2 w 14"/>
                <a:gd name="T21" fmla="*/ 39 h 40"/>
                <a:gd name="T22" fmla="*/ 3 w 14"/>
                <a:gd name="T23" fmla="*/ 36 h 40"/>
                <a:gd name="T24" fmla="*/ 4 w 14"/>
                <a:gd name="T25" fmla="*/ 25 h 40"/>
                <a:gd name="T26" fmla="*/ 4 w 14"/>
                <a:gd name="T27" fmla="*/ 15 h 40"/>
                <a:gd name="T28" fmla="*/ 4 w 14"/>
                <a:gd name="T29" fmla="*/ 4 h 40"/>
                <a:gd name="T30" fmla="*/ 2 w 14"/>
                <a:gd name="T31" fmla="*/ 1 h 40"/>
                <a:gd name="T32" fmla="*/ 0 w 14"/>
                <a:gd name="T33" fmla="*/ 1 h 40"/>
                <a:gd name="T34" fmla="*/ 0 w 14"/>
                <a:gd name="T35" fmla="*/ 1 h 40"/>
                <a:gd name="T36" fmla="*/ 1 w 14"/>
                <a:gd name="T37" fmla="*/ 0 h 40"/>
                <a:gd name="T38" fmla="*/ 6 w 14"/>
                <a:gd name="T39" fmla="*/ 0 h 40"/>
                <a:gd name="T40" fmla="*/ 11 w 14"/>
                <a:gd name="T41" fmla="*/ 0 h 40"/>
                <a:gd name="T42" fmla="*/ 12 w 14"/>
                <a:gd name="T43" fmla="*/ 1 h 40"/>
                <a:gd name="T44" fmla="*/ 12 w 14"/>
                <a:gd name="T45" fmla="*/ 1 h 40"/>
                <a:gd name="T46" fmla="*/ 11 w 14"/>
                <a:gd name="T47" fmla="*/ 1 h 40"/>
                <a:gd name="T48" fmla="*/ 9 w 14"/>
                <a:gd name="T49" fmla="*/ 4 h 40"/>
                <a:gd name="T50" fmla="*/ 9 w 14"/>
                <a:gd name="T51" fmla="*/ 15 h 40"/>
                <a:gd name="T52" fmla="*/ 9 w 14"/>
                <a:gd name="T5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40">
                  <a:moveTo>
                    <a:pt x="9" y="25"/>
                  </a:moveTo>
                  <a:cubicBezTo>
                    <a:pt x="9" y="30"/>
                    <a:pt x="9" y="34"/>
                    <a:pt x="9" y="36"/>
                  </a:cubicBezTo>
                  <a:cubicBezTo>
                    <a:pt x="9" y="38"/>
                    <a:pt x="9" y="39"/>
                    <a:pt x="11" y="39"/>
                  </a:cubicBezTo>
                  <a:cubicBezTo>
                    <a:pt x="12" y="39"/>
                    <a:pt x="13" y="39"/>
                    <a:pt x="13" y="39"/>
                  </a:cubicBezTo>
                  <a:cubicBezTo>
                    <a:pt x="14" y="39"/>
                    <a:pt x="14" y="39"/>
                    <a:pt x="14" y="40"/>
                  </a:cubicBezTo>
                  <a:cubicBezTo>
                    <a:pt x="14" y="40"/>
                    <a:pt x="13" y="40"/>
                    <a:pt x="13" y="40"/>
                  </a:cubicBezTo>
                  <a:cubicBezTo>
                    <a:pt x="10" y="40"/>
                    <a:pt x="6" y="40"/>
                    <a:pt x="6" y="40"/>
                  </a:cubicBezTo>
                  <a:cubicBezTo>
                    <a:pt x="6" y="40"/>
                    <a:pt x="2" y="40"/>
                    <a:pt x="1" y="40"/>
                  </a:cubicBezTo>
                  <a:cubicBezTo>
                    <a:pt x="0" y="40"/>
                    <a:pt x="0" y="40"/>
                    <a:pt x="0" y="40"/>
                  </a:cubicBezTo>
                  <a:cubicBezTo>
                    <a:pt x="0" y="39"/>
                    <a:pt x="0" y="39"/>
                    <a:pt x="0" y="39"/>
                  </a:cubicBezTo>
                  <a:cubicBezTo>
                    <a:pt x="1" y="39"/>
                    <a:pt x="1" y="39"/>
                    <a:pt x="2" y="39"/>
                  </a:cubicBezTo>
                  <a:cubicBezTo>
                    <a:pt x="3" y="39"/>
                    <a:pt x="3" y="38"/>
                    <a:pt x="3" y="36"/>
                  </a:cubicBezTo>
                  <a:cubicBezTo>
                    <a:pt x="4" y="34"/>
                    <a:pt x="4" y="30"/>
                    <a:pt x="4" y="25"/>
                  </a:cubicBezTo>
                  <a:cubicBezTo>
                    <a:pt x="4" y="15"/>
                    <a:pt x="4" y="15"/>
                    <a:pt x="4" y="15"/>
                  </a:cubicBezTo>
                  <a:cubicBezTo>
                    <a:pt x="4" y="7"/>
                    <a:pt x="4" y="6"/>
                    <a:pt x="4" y="4"/>
                  </a:cubicBezTo>
                  <a:cubicBezTo>
                    <a:pt x="3" y="2"/>
                    <a:pt x="3" y="2"/>
                    <a:pt x="2" y="1"/>
                  </a:cubicBezTo>
                  <a:cubicBezTo>
                    <a:pt x="1" y="1"/>
                    <a:pt x="0" y="1"/>
                    <a:pt x="0" y="1"/>
                  </a:cubicBezTo>
                  <a:cubicBezTo>
                    <a:pt x="0" y="1"/>
                    <a:pt x="0" y="1"/>
                    <a:pt x="0" y="1"/>
                  </a:cubicBezTo>
                  <a:cubicBezTo>
                    <a:pt x="0" y="0"/>
                    <a:pt x="0" y="0"/>
                    <a:pt x="1" y="0"/>
                  </a:cubicBezTo>
                  <a:cubicBezTo>
                    <a:pt x="2" y="0"/>
                    <a:pt x="6" y="0"/>
                    <a:pt x="6" y="0"/>
                  </a:cubicBezTo>
                  <a:cubicBezTo>
                    <a:pt x="6" y="0"/>
                    <a:pt x="10" y="0"/>
                    <a:pt x="11" y="0"/>
                  </a:cubicBezTo>
                  <a:cubicBezTo>
                    <a:pt x="12" y="0"/>
                    <a:pt x="12" y="0"/>
                    <a:pt x="12" y="1"/>
                  </a:cubicBezTo>
                  <a:cubicBezTo>
                    <a:pt x="12" y="1"/>
                    <a:pt x="12" y="1"/>
                    <a:pt x="12" y="1"/>
                  </a:cubicBezTo>
                  <a:cubicBezTo>
                    <a:pt x="12" y="1"/>
                    <a:pt x="11" y="1"/>
                    <a:pt x="11" y="1"/>
                  </a:cubicBezTo>
                  <a:cubicBezTo>
                    <a:pt x="9" y="2"/>
                    <a:pt x="9" y="2"/>
                    <a:pt x="9" y="4"/>
                  </a:cubicBezTo>
                  <a:cubicBezTo>
                    <a:pt x="9" y="6"/>
                    <a:pt x="9" y="7"/>
                    <a:pt x="9" y="15"/>
                  </a:cubicBezTo>
                  <a:lnTo>
                    <a:pt x="9" y="2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74" name="Freeform 26"/>
            <p:cNvSpPr>
              <a:spLocks noEditPoints="1"/>
            </p:cNvSpPr>
            <p:nvPr userDrawn="1"/>
          </p:nvSpPr>
          <p:spPr bwMode="auto">
            <a:xfrm>
              <a:off x="3810" y="1259"/>
              <a:ext cx="102" cy="98"/>
            </a:xfrm>
            <a:custGeom>
              <a:avLst/>
              <a:gdLst>
                <a:gd name="T0" fmla="*/ 22 w 43"/>
                <a:gd name="T1" fmla="*/ 0 h 41"/>
                <a:gd name="T2" fmla="*/ 43 w 43"/>
                <a:gd name="T3" fmla="*/ 19 h 41"/>
                <a:gd name="T4" fmla="*/ 22 w 43"/>
                <a:gd name="T5" fmla="*/ 41 h 41"/>
                <a:gd name="T6" fmla="*/ 0 w 43"/>
                <a:gd name="T7" fmla="*/ 20 h 41"/>
                <a:gd name="T8" fmla="*/ 22 w 43"/>
                <a:gd name="T9" fmla="*/ 0 h 41"/>
                <a:gd name="T10" fmla="*/ 23 w 43"/>
                <a:gd name="T11" fmla="*/ 38 h 41"/>
                <a:gd name="T12" fmla="*/ 38 w 43"/>
                <a:gd name="T13" fmla="*/ 21 h 41"/>
                <a:gd name="T14" fmla="*/ 22 w 43"/>
                <a:gd name="T15" fmla="*/ 1 h 41"/>
                <a:gd name="T16" fmla="*/ 6 w 43"/>
                <a:gd name="T17" fmla="*/ 19 h 41"/>
                <a:gd name="T18" fmla="*/ 23 w 43"/>
                <a:gd name="T19"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1">
                  <a:moveTo>
                    <a:pt x="22" y="0"/>
                  </a:moveTo>
                  <a:cubicBezTo>
                    <a:pt x="34" y="0"/>
                    <a:pt x="43" y="7"/>
                    <a:pt x="43" y="19"/>
                  </a:cubicBezTo>
                  <a:cubicBezTo>
                    <a:pt x="43" y="31"/>
                    <a:pt x="35" y="41"/>
                    <a:pt x="22" y="41"/>
                  </a:cubicBezTo>
                  <a:cubicBezTo>
                    <a:pt x="7" y="41"/>
                    <a:pt x="0" y="29"/>
                    <a:pt x="0" y="20"/>
                  </a:cubicBezTo>
                  <a:cubicBezTo>
                    <a:pt x="0" y="12"/>
                    <a:pt x="7" y="0"/>
                    <a:pt x="22" y="0"/>
                  </a:cubicBezTo>
                  <a:close/>
                  <a:moveTo>
                    <a:pt x="23" y="38"/>
                  </a:moveTo>
                  <a:cubicBezTo>
                    <a:pt x="28" y="38"/>
                    <a:pt x="38" y="36"/>
                    <a:pt x="38" y="21"/>
                  </a:cubicBezTo>
                  <a:cubicBezTo>
                    <a:pt x="38" y="8"/>
                    <a:pt x="30" y="1"/>
                    <a:pt x="22" y="1"/>
                  </a:cubicBezTo>
                  <a:cubicBezTo>
                    <a:pt x="12" y="1"/>
                    <a:pt x="6" y="7"/>
                    <a:pt x="6" y="19"/>
                  </a:cubicBezTo>
                  <a:cubicBezTo>
                    <a:pt x="6" y="31"/>
                    <a:pt x="13" y="38"/>
                    <a:pt x="23" y="3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75" name="Freeform 27"/>
            <p:cNvSpPr>
              <a:spLocks/>
            </p:cNvSpPr>
            <p:nvPr userDrawn="1"/>
          </p:nvSpPr>
          <p:spPr bwMode="auto">
            <a:xfrm>
              <a:off x="3929" y="1259"/>
              <a:ext cx="104" cy="95"/>
            </a:xfrm>
            <a:custGeom>
              <a:avLst/>
              <a:gdLst>
                <a:gd name="T0" fmla="*/ 8 w 44"/>
                <a:gd name="T1" fmla="*/ 33 h 40"/>
                <a:gd name="T2" fmla="*/ 10 w 44"/>
                <a:gd name="T3" fmla="*/ 39 h 40"/>
                <a:gd name="T4" fmla="*/ 12 w 44"/>
                <a:gd name="T5" fmla="*/ 39 h 40"/>
                <a:gd name="T6" fmla="*/ 13 w 44"/>
                <a:gd name="T7" fmla="*/ 40 h 40"/>
                <a:gd name="T8" fmla="*/ 12 w 44"/>
                <a:gd name="T9" fmla="*/ 40 h 40"/>
                <a:gd name="T10" fmla="*/ 6 w 44"/>
                <a:gd name="T11" fmla="*/ 40 h 40"/>
                <a:gd name="T12" fmla="*/ 1 w 44"/>
                <a:gd name="T13" fmla="*/ 40 h 40"/>
                <a:gd name="T14" fmla="*/ 0 w 44"/>
                <a:gd name="T15" fmla="*/ 40 h 40"/>
                <a:gd name="T16" fmla="*/ 0 w 44"/>
                <a:gd name="T17" fmla="*/ 39 h 40"/>
                <a:gd name="T18" fmla="*/ 3 w 44"/>
                <a:gd name="T19" fmla="*/ 39 h 40"/>
                <a:gd name="T20" fmla="*/ 4 w 44"/>
                <a:gd name="T21" fmla="*/ 32 h 40"/>
                <a:gd name="T22" fmla="*/ 4 w 44"/>
                <a:gd name="T23" fmla="*/ 2 h 40"/>
                <a:gd name="T24" fmla="*/ 5 w 44"/>
                <a:gd name="T25" fmla="*/ 0 h 40"/>
                <a:gd name="T26" fmla="*/ 7 w 44"/>
                <a:gd name="T27" fmla="*/ 1 h 40"/>
                <a:gd name="T28" fmla="*/ 24 w 44"/>
                <a:gd name="T29" fmla="*/ 19 h 40"/>
                <a:gd name="T30" fmla="*/ 37 w 44"/>
                <a:gd name="T31" fmla="*/ 33 h 40"/>
                <a:gd name="T32" fmla="*/ 36 w 44"/>
                <a:gd name="T33" fmla="*/ 6 h 40"/>
                <a:gd name="T34" fmla="*/ 34 w 44"/>
                <a:gd name="T35" fmla="*/ 1 h 40"/>
                <a:gd name="T36" fmla="*/ 32 w 44"/>
                <a:gd name="T37" fmla="*/ 1 h 40"/>
                <a:gd name="T38" fmla="*/ 31 w 44"/>
                <a:gd name="T39" fmla="*/ 1 h 40"/>
                <a:gd name="T40" fmla="*/ 32 w 44"/>
                <a:gd name="T41" fmla="*/ 0 h 40"/>
                <a:gd name="T42" fmla="*/ 38 w 44"/>
                <a:gd name="T43" fmla="*/ 0 h 40"/>
                <a:gd name="T44" fmla="*/ 43 w 44"/>
                <a:gd name="T45" fmla="*/ 0 h 40"/>
                <a:gd name="T46" fmla="*/ 44 w 44"/>
                <a:gd name="T47" fmla="*/ 1 h 40"/>
                <a:gd name="T48" fmla="*/ 43 w 44"/>
                <a:gd name="T49" fmla="*/ 1 h 40"/>
                <a:gd name="T50" fmla="*/ 42 w 44"/>
                <a:gd name="T51" fmla="*/ 1 h 40"/>
                <a:gd name="T52" fmla="*/ 40 w 44"/>
                <a:gd name="T53" fmla="*/ 6 h 40"/>
                <a:gd name="T54" fmla="*/ 40 w 44"/>
                <a:gd name="T55" fmla="*/ 37 h 40"/>
                <a:gd name="T56" fmla="*/ 39 w 44"/>
                <a:gd name="T57" fmla="*/ 40 h 40"/>
                <a:gd name="T58" fmla="*/ 35 w 44"/>
                <a:gd name="T59" fmla="*/ 37 h 40"/>
                <a:gd name="T60" fmla="*/ 21 w 44"/>
                <a:gd name="T61" fmla="*/ 23 h 40"/>
                <a:gd name="T62" fmla="*/ 7 w 44"/>
                <a:gd name="T63" fmla="*/ 8 h 40"/>
                <a:gd name="T64" fmla="*/ 8 w 44"/>
                <a:gd name="T6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0">
                  <a:moveTo>
                    <a:pt x="8" y="33"/>
                  </a:moveTo>
                  <a:cubicBezTo>
                    <a:pt x="8" y="37"/>
                    <a:pt x="8" y="38"/>
                    <a:pt x="10" y="39"/>
                  </a:cubicBezTo>
                  <a:cubicBezTo>
                    <a:pt x="11" y="39"/>
                    <a:pt x="12" y="39"/>
                    <a:pt x="12" y="39"/>
                  </a:cubicBezTo>
                  <a:cubicBezTo>
                    <a:pt x="13" y="39"/>
                    <a:pt x="13" y="39"/>
                    <a:pt x="13" y="40"/>
                  </a:cubicBezTo>
                  <a:cubicBezTo>
                    <a:pt x="13" y="40"/>
                    <a:pt x="12" y="40"/>
                    <a:pt x="12" y="40"/>
                  </a:cubicBezTo>
                  <a:cubicBezTo>
                    <a:pt x="9" y="40"/>
                    <a:pt x="7" y="40"/>
                    <a:pt x="6" y="40"/>
                  </a:cubicBezTo>
                  <a:cubicBezTo>
                    <a:pt x="6" y="40"/>
                    <a:pt x="3" y="40"/>
                    <a:pt x="1" y="40"/>
                  </a:cubicBezTo>
                  <a:cubicBezTo>
                    <a:pt x="0" y="40"/>
                    <a:pt x="0" y="40"/>
                    <a:pt x="0" y="40"/>
                  </a:cubicBezTo>
                  <a:cubicBezTo>
                    <a:pt x="0" y="39"/>
                    <a:pt x="0" y="39"/>
                    <a:pt x="0" y="39"/>
                  </a:cubicBezTo>
                  <a:cubicBezTo>
                    <a:pt x="1" y="39"/>
                    <a:pt x="2" y="39"/>
                    <a:pt x="3" y="39"/>
                  </a:cubicBezTo>
                  <a:cubicBezTo>
                    <a:pt x="4" y="38"/>
                    <a:pt x="4" y="37"/>
                    <a:pt x="4" y="32"/>
                  </a:cubicBezTo>
                  <a:cubicBezTo>
                    <a:pt x="4" y="2"/>
                    <a:pt x="4" y="2"/>
                    <a:pt x="4" y="2"/>
                  </a:cubicBezTo>
                  <a:cubicBezTo>
                    <a:pt x="4" y="0"/>
                    <a:pt x="4" y="0"/>
                    <a:pt x="5" y="0"/>
                  </a:cubicBezTo>
                  <a:cubicBezTo>
                    <a:pt x="5" y="0"/>
                    <a:pt x="6" y="1"/>
                    <a:pt x="7" y="1"/>
                  </a:cubicBezTo>
                  <a:cubicBezTo>
                    <a:pt x="8" y="2"/>
                    <a:pt x="16" y="10"/>
                    <a:pt x="24" y="19"/>
                  </a:cubicBezTo>
                  <a:cubicBezTo>
                    <a:pt x="30" y="25"/>
                    <a:pt x="35" y="31"/>
                    <a:pt x="37" y="33"/>
                  </a:cubicBezTo>
                  <a:cubicBezTo>
                    <a:pt x="36" y="6"/>
                    <a:pt x="36" y="6"/>
                    <a:pt x="36" y="6"/>
                  </a:cubicBezTo>
                  <a:cubicBezTo>
                    <a:pt x="36" y="3"/>
                    <a:pt x="36" y="2"/>
                    <a:pt x="34" y="1"/>
                  </a:cubicBezTo>
                  <a:cubicBezTo>
                    <a:pt x="33" y="1"/>
                    <a:pt x="32" y="1"/>
                    <a:pt x="32" y="1"/>
                  </a:cubicBezTo>
                  <a:cubicBezTo>
                    <a:pt x="31" y="1"/>
                    <a:pt x="31" y="1"/>
                    <a:pt x="31" y="1"/>
                  </a:cubicBezTo>
                  <a:cubicBezTo>
                    <a:pt x="31" y="0"/>
                    <a:pt x="32" y="0"/>
                    <a:pt x="32" y="0"/>
                  </a:cubicBezTo>
                  <a:cubicBezTo>
                    <a:pt x="35" y="0"/>
                    <a:pt x="37" y="0"/>
                    <a:pt x="38" y="0"/>
                  </a:cubicBezTo>
                  <a:cubicBezTo>
                    <a:pt x="39" y="0"/>
                    <a:pt x="40" y="0"/>
                    <a:pt x="43" y="0"/>
                  </a:cubicBezTo>
                  <a:cubicBezTo>
                    <a:pt x="43" y="0"/>
                    <a:pt x="44" y="0"/>
                    <a:pt x="44" y="1"/>
                  </a:cubicBezTo>
                  <a:cubicBezTo>
                    <a:pt x="44" y="1"/>
                    <a:pt x="43" y="1"/>
                    <a:pt x="43" y="1"/>
                  </a:cubicBezTo>
                  <a:cubicBezTo>
                    <a:pt x="43" y="1"/>
                    <a:pt x="42" y="1"/>
                    <a:pt x="42" y="1"/>
                  </a:cubicBezTo>
                  <a:cubicBezTo>
                    <a:pt x="40" y="2"/>
                    <a:pt x="40" y="3"/>
                    <a:pt x="40" y="6"/>
                  </a:cubicBezTo>
                  <a:cubicBezTo>
                    <a:pt x="40" y="37"/>
                    <a:pt x="40" y="37"/>
                    <a:pt x="40" y="37"/>
                  </a:cubicBezTo>
                  <a:cubicBezTo>
                    <a:pt x="40" y="40"/>
                    <a:pt x="40" y="40"/>
                    <a:pt x="39" y="40"/>
                  </a:cubicBezTo>
                  <a:cubicBezTo>
                    <a:pt x="39" y="40"/>
                    <a:pt x="38" y="40"/>
                    <a:pt x="35" y="37"/>
                  </a:cubicBezTo>
                  <a:cubicBezTo>
                    <a:pt x="35" y="37"/>
                    <a:pt x="27" y="29"/>
                    <a:pt x="21" y="23"/>
                  </a:cubicBezTo>
                  <a:cubicBezTo>
                    <a:pt x="15" y="16"/>
                    <a:pt x="9" y="10"/>
                    <a:pt x="7" y="8"/>
                  </a:cubicBezTo>
                  <a:lnTo>
                    <a:pt x="8" y="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76" name="Freeform 28"/>
            <p:cNvSpPr>
              <a:spLocks noEditPoints="1"/>
            </p:cNvSpPr>
            <p:nvPr userDrawn="1"/>
          </p:nvSpPr>
          <p:spPr bwMode="auto">
            <a:xfrm>
              <a:off x="4078" y="1257"/>
              <a:ext cx="102" cy="97"/>
            </a:xfrm>
            <a:custGeom>
              <a:avLst/>
              <a:gdLst>
                <a:gd name="T0" fmla="*/ 20 w 43"/>
                <a:gd name="T1" fmla="*/ 2 h 41"/>
                <a:gd name="T2" fmla="*/ 21 w 43"/>
                <a:gd name="T3" fmla="*/ 0 h 41"/>
                <a:gd name="T4" fmla="*/ 22 w 43"/>
                <a:gd name="T5" fmla="*/ 2 h 41"/>
                <a:gd name="T6" fmla="*/ 35 w 43"/>
                <a:gd name="T7" fmla="*/ 34 h 41"/>
                <a:gd name="T8" fmla="*/ 40 w 43"/>
                <a:gd name="T9" fmla="*/ 40 h 41"/>
                <a:gd name="T10" fmla="*/ 42 w 43"/>
                <a:gd name="T11" fmla="*/ 40 h 41"/>
                <a:gd name="T12" fmla="*/ 43 w 43"/>
                <a:gd name="T13" fmla="*/ 41 h 41"/>
                <a:gd name="T14" fmla="*/ 42 w 43"/>
                <a:gd name="T15" fmla="*/ 41 h 41"/>
                <a:gd name="T16" fmla="*/ 33 w 43"/>
                <a:gd name="T17" fmla="*/ 41 h 41"/>
                <a:gd name="T18" fmla="*/ 31 w 43"/>
                <a:gd name="T19" fmla="*/ 40 h 41"/>
                <a:gd name="T20" fmla="*/ 31 w 43"/>
                <a:gd name="T21" fmla="*/ 40 h 41"/>
                <a:gd name="T22" fmla="*/ 32 w 43"/>
                <a:gd name="T23" fmla="*/ 39 h 41"/>
                <a:gd name="T24" fmla="*/ 27 w 43"/>
                <a:gd name="T25" fmla="*/ 27 h 41"/>
                <a:gd name="T26" fmla="*/ 27 w 43"/>
                <a:gd name="T27" fmla="*/ 26 h 41"/>
                <a:gd name="T28" fmla="*/ 14 w 43"/>
                <a:gd name="T29" fmla="*/ 26 h 41"/>
                <a:gd name="T30" fmla="*/ 13 w 43"/>
                <a:gd name="T31" fmla="*/ 27 h 41"/>
                <a:gd name="T32" fmla="*/ 10 w 43"/>
                <a:gd name="T33" fmla="*/ 35 h 41"/>
                <a:gd name="T34" fmla="*/ 10 w 43"/>
                <a:gd name="T35" fmla="*/ 39 h 41"/>
                <a:gd name="T36" fmla="*/ 11 w 43"/>
                <a:gd name="T37" fmla="*/ 40 h 41"/>
                <a:gd name="T38" fmla="*/ 12 w 43"/>
                <a:gd name="T39" fmla="*/ 40 h 41"/>
                <a:gd name="T40" fmla="*/ 12 w 43"/>
                <a:gd name="T41" fmla="*/ 41 h 41"/>
                <a:gd name="T42" fmla="*/ 12 w 43"/>
                <a:gd name="T43" fmla="*/ 41 h 41"/>
                <a:gd name="T44" fmla="*/ 7 w 43"/>
                <a:gd name="T45" fmla="*/ 41 h 41"/>
                <a:gd name="T46" fmla="*/ 1 w 43"/>
                <a:gd name="T47" fmla="*/ 41 h 41"/>
                <a:gd name="T48" fmla="*/ 0 w 43"/>
                <a:gd name="T49" fmla="*/ 41 h 41"/>
                <a:gd name="T50" fmla="*/ 1 w 43"/>
                <a:gd name="T51" fmla="*/ 40 h 41"/>
                <a:gd name="T52" fmla="*/ 2 w 43"/>
                <a:gd name="T53" fmla="*/ 40 h 41"/>
                <a:gd name="T54" fmla="*/ 7 w 43"/>
                <a:gd name="T55" fmla="*/ 35 h 41"/>
                <a:gd name="T56" fmla="*/ 20 w 43"/>
                <a:gd name="T57" fmla="*/ 2 h 41"/>
                <a:gd name="T58" fmla="*/ 26 w 43"/>
                <a:gd name="T59" fmla="*/ 24 h 41"/>
                <a:gd name="T60" fmla="*/ 26 w 43"/>
                <a:gd name="T61" fmla="*/ 24 h 41"/>
                <a:gd name="T62" fmla="*/ 21 w 43"/>
                <a:gd name="T63" fmla="*/ 9 h 41"/>
                <a:gd name="T64" fmla="*/ 20 w 43"/>
                <a:gd name="T65" fmla="*/ 9 h 41"/>
                <a:gd name="T66" fmla="*/ 15 w 43"/>
                <a:gd name="T67" fmla="*/ 24 h 41"/>
                <a:gd name="T68" fmla="*/ 15 w 43"/>
                <a:gd name="T69" fmla="*/ 24 h 41"/>
                <a:gd name="T70" fmla="*/ 26 w 43"/>
                <a:gd name="T71"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41">
                  <a:moveTo>
                    <a:pt x="20" y="2"/>
                  </a:moveTo>
                  <a:cubicBezTo>
                    <a:pt x="20" y="1"/>
                    <a:pt x="21" y="0"/>
                    <a:pt x="21" y="0"/>
                  </a:cubicBezTo>
                  <a:cubicBezTo>
                    <a:pt x="22" y="0"/>
                    <a:pt x="22" y="1"/>
                    <a:pt x="22" y="2"/>
                  </a:cubicBezTo>
                  <a:cubicBezTo>
                    <a:pt x="23" y="4"/>
                    <a:pt x="32" y="26"/>
                    <a:pt x="35" y="34"/>
                  </a:cubicBezTo>
                  <a:cubicBezTo>
                    <a:pt x="37" y="39"/>
                    <a:pt x="39" y="39"/>
                    <a:pt x="40" y="40"/>
                  </a:cubicBezTo>
                  <a:cubicBezTo>
                    <a:pt x="41" y="40"/>
                    <a:pt x="42" y="40"/>
                    <a:pt x="42" y="40"/>
                  </a:cubicBezTo>
                  <a:cubicBezTo>
                    <a:pt x="42" y="40"/>
                    <a:pt x="43" y="40"/>
                    <a:pt x="43" y="41"/>
                  </a:cubicBezTo>
                  <a:cubicBezTo>
                    <a:pt x="43" y="41"/>
                    <a:pt x="42" y="41"/>
                    <a:pt x="42" y="41"/>
                  </a:cubicBezTo>
                  <a:cubicBezTo>
                    <a:pt x="41" y="41"/>
                    <a:pt x="37" y="41"/>
                    <a:pt x="33" y="41"/>
                  </a:cubicBezTo>
                  <a:cubicBezTo>
                    <a:pt x="32" y="41"/>
                    <a:pt x="31" y="41"/>
                    <a:pt x="31" y="40"/>
                  </a:cubicBezTo>
                  <a:cubicBezTo>
                    <a:pt x="31" y="40"/>
                    <a:pt x="31" y="40"/>
                    <a:pt x="31" y="40"/>
                  </a:cubicBezTo>
                  <a:cubicBezTo>
                    <a:pt x="32" y="40"/>
                    <a:pt x="32" y="40"/>
                    <a:pt x="32" y="39"/>
                  </a:cubicBezTo>
                  <a:cubicBezTo>
                    <a:pt x="27" y="27"/>
                    <a:pt x="27" y="27"/>
                    <a:pt x="27" y="27"/>
                  </a:cubicBezTo>
                  <a:cubicBezTo>
                    <a:pt x="27" y="26"/>
                    <a:pt x="27" y="26"/>
                    <a:pt x="27" y="26"/>
                  </a:cubicBezTo>
                  <a:cubicBezTo>
                    <a:pt x="14" y="26"/>
                    <a:pt x="14" y="26"/>
                    <a:pt x="14" y="26"/>
                  </a:cubicBezTo>
                  <a:cubicBezTo>
                    <a:pt x="14" y="26"/>
                    <a:pt x="14" y="26"/>
                    <a:pt x="13" y="27"/>
                  </a:cubicBezTo>
                  <a:cubicBezTo>
                    <a:pt x="10" y="35"/>
                    <a:pt x="10" y="35"/>
                    <a:pt x="10" y="35"/>
                  </a:cubicBezTo>
                  <a:cubicBezTo>
                    <a:pt x="10" y="36"/>
                    <a:pt x="10" y="38"/>
                    <a:pt x="10" y="39"/>
                  </a:cubicBezTo>
                  <a:cubicBezTo>
                    <a:pt x="10" y="40"/>
                    <a:pt x="10" y="40"/>
                    <a:pt x="11" y="40"/>
                  </a:cubicBezTo>
                  <a:cubicBezTo>
                    <a:pt x="12" y="40"/>
                    <a:pt x="12" y="40"/>
                    <a:pt x="12" y="40"/>
                  </a:cubicBezTo>
                  <a:cubicBezTo>
                    <a:pt x="12" y="40"/>
                    <a:pt x="12" y="40"/>
                    <a:pt x="12" y="41"/>
                  </a:cubicBezTo>
                  <a:cubicBezTo>
                    <a:pt x="12" y="41"/>
                    <a:pt x="12" y="41"/>
                    <a:pt x="12" y="41"/>
                  </a:cubicBezTo>
                  <a:cubicBezTo>
                    <a:pt x="10" y="41"/>
                    <a:pt x="7" y="41"/>
                    <a:pt x="7" y="41"/>
                  </a:cubicBezTo>
                  <a:cubicBezTo>
                    <a:pt x="6" y="41"/>
                    <a:pt x="3" y="41"/>
                    <a:pt x="1" y="41"/>
                  </a:cubicBezTo>
                  <a:cubicBezTo>
                    <a:pt x="1" y="41"/>
                    <a:pt x="0" y="41"/>
                    <a:pt x="0" y="41"/>
                  </a:cubicBezTo>
                  <a:cubicBezTo>
                    <a:pt x="0" y="40"/>
                    <a:pt x="0" y="40"/>
                    <a:pt x="1" y="40"/>
                  </a:cubicBezTo>
                  <a:cubicBezTo>
                    <a:pt x="1" y="40"/>
                    <a:pt x="2" y="40"/>
                    <a:pt x="2" y="40"/>
                  </a:cubicBezTo>
                  <a:cubicBezTo>
                    <a:pt x="5" y="40"/>
                    <a:pt x="6" y="38"/>
                    <a:pt x="7" y="35"/>
                  </a:cubicBezTo>
                  <a:lnTo>
                    <a:pt x="20" y="2"/>
                  </a:lnTo>
                  <a:close/>
                  <a:moveTo>
                    <a:pt x="26" y="24"/>
                  </a:moveTo>
                  <a:cubicBezTo>
                    <a:pt x="26" y="24"/>
                    <a:pt x="26" y="24"/>
                    <a:pt x="26" y="24"/>
                  </a:cubicBezTo>
                  <a:cubicBezTo>
                    <a:pt x="21" y="9"/>
                    <a:pt x="21" y="9"/>
                    <a:pt x="21" y="9"/>
                  </a:cubicBezTo>
                  <a:cubicBezTo>
                    <a:pt x="20" y="9"/>
                    <a:pt x="20" y="9"/>
                    <a:pt x="20" y="9"/>
                  </a:cubicBezTo>
                  <a:cubicBezTo>
                    <a:pt x="15" y="24"/>
                    <a:pt x="15" y="24"/>
                    <a:pt x="15" y="24"/>
                  </a:cubicBezTo>
                  <a:cubicBezTo>
                    <a:pt x="14" y="24"/>
                    <a:pt x="15" y="24"/>
                    <a:pt x="15" y="24"/>
                  </a:cubicBezTo>
                  <a:lnTo>
                    <a:pt x="26" y="2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77" name="Freeform 29"/>
            <p:cNvSpPr>
              <a:spLocks/>
            </p:cNvSpPr>
            <p:nvPr userDrawn="1"/>
          </p:nvSpPr>
          <p:spPr bwMode="auto">
            <a:xfrm>
              <a:off x="4180" y="1259"/>
              <a:ext cx="104" cy="95"/>
            </a:xfrm>
            <a:custGeom>
              <a:avLst/>
              <a:gdLst>
                <a:gd name="T0" fmla="*/ 8 w 44"/>
                <a:gd name="T1" fmla="*/ 33 h 40"/>
                <a:gd name="T2" fmla="*/ 10 w 44"/>
                <a:gd name="T3" fmla="*/ 39 h 40"/>
                <a:gd name="T4" fmla="*/ 13 w 44"/>
                <a:gd name="T5" fmla="*/ 39 h 40"/>
                <a:gd name="T6" fmla="*/ 13 w 44"/>
                <a:gd name="T7" fmla="*/ 40 h 40"/>
                <a:gd name="T8" fmla="*/ 12 w 44"/>
                <a:gd name="T9" fmla="*/ 40 h 40"/>
                <a:gd name="T10" fmla="*/ 7 w 44"/>
                <a:gd name="T11" fmla="*/ 40 h 40"/>
                <a:gd name="T12" fmla="*/ 1 w 44"/>
                <a:gd name="T13" fmla="*/ 40 h 40"/>
                <a:gd name="T14" fmla="*/ 0 w 44"/>
                <a:gd name="T15" fmla="*/ 40 h 40"/>
                <a:gd name="T16" fmla="*/ 1 w 44"/>
                <a:gd name="T17" fmla="*/ 39 h 40"/>
                <a:gd name="T18" fmla="*/ 3 w 44"/>
                <a:gd name="T19" fmla="*/ 39 h 40"/>
                <a:gd name="T20" fmla="*/ 5 w 44"/>
                <a:gd name="T21" fmla="*/ 32 h 40"/>
                <a:gd name="T22" fmla="*/ 5 w 44"/>
                <a:gd name="T23" fmla="*/ 2 h 40"/>
                <a:gd name="T24" fmla="*/ 5 w 44"/>
                <a:gd name="T25" fmla="*/ 0 h 40"/>
                <a:gd name="T26" fmla="*/ 8 w 44"/>
                <a:gd name="T27" fmla="*/ 1 h 40"/>
                <a:gd name="T28" fmla="*/ 25 w 44"/>
                <a:gd name="T29" fmla="*/ 19 h 40"/>
                <a:gd name="T30" fmla="*/ 38 w 44"/>
                <a:gd name="T31" fmla="*/ 33 h 40"/>
                <a:gd name="T32" fmla="*/ 37 w 44"/>
                <a:gd name="T33" fmla="*/ 6 h 40"/>
                <a:gd name="T34" fmla="*/ 35 w 44"/>
                <a:gd name="T35" fmla="*/ 1 h 40"/>
                <a:gd name="T36" fmla="*/ 32 w 44"/>
                <a:gd name="T37" fmla="*/ 1 h 40"/>
                <a:gd name="T38" fmla="*/ 32 w 44"/>
                <a:gd name="T39" fmla="*/ 1 h 40"/>
                <a:gd name="T40" fmla="*/ 33 w 44"/>
                <a:gd name="T41" fmla="*/ 0 h 40"/>
                <a:gd name="T42" fmla="*/ 39 w 44"/>
                <a:gd name="T43" fmla="*/ 0 h 40"/>
                <a:gd name="T44" fmla="*/ 43 w 44"/>
                <a:gd name="T45" fmla="*/ 0 h 40"/>
                <a:gd name="T46" fmla="*/ 44 w 44"/>
                <a:gd name="T47" fmla="*/ 1 h 40"/>
                <a:gd name="T48" fmla="*/ 44 w 44"/>
                <a:gd name="T49" fmla="*/ 1 h 40"/>
                <a:gd name="T50" fmla="*/ 42 w 44"/>
                <a:gd name="T51" fmla="*/ 1 h 40"/>
                <a:gd name="T52" fmla="*/ 40 w 44"/>
                <a:gd name="T53" fmla="*/ 6 h 40"/>
                <a:gd name="T54" fmla="*/ 40 w 44"/>
                <a:gd name="T55" fmla="*/ 37 h 40"/>
                <a:gd name="T56" fmla="*/ 40 w 44"/>
                <a:gd name="T57" fmla="*/ 40 h 40"/>
                <a:gd name="T58" fmla="*/ 36 w 44"/>
                <a:gd name="T59" fmla="*/ 37 h 40"/>
                <a:gd name="T60" fmla="*/ 22 w 44"/>
                <a:gd name="T61" fmla="*/ 23 h 40"/>
                <a:gd name="T62" fmla="*/ 7 w 44"/>
                <a:gd name="T63" fmla="*/ 8 h 40"/>
                <a:gd name="T64" fmla="*/ 8 w 44"/>
                <a:gd name="T6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0">
                  <a:moveTo>
                    <a:pt x="8" y="33"/>
                  </a:moveTo>
                  <a:cubicBezTo>
                    <a:pt x="8" y="37"/>
                    <a:pt x="9" y="38"/>
                    <a:pt x="10" y="39"/>
                  </a:cubicBezTo>
                  <a:cubicBezTo>
                    <a:pt x="11" y="39"/>
                    <a:pt x="12" y="39"/>
                    <a:pt x="13" y="39"/>
                  </a:cubicBezTo>
                  <a:cubicBezTo>
                    <a:pt x="13" y="39"/>
                    <a:pt x="13" y="39"/>
                    <a:pt x="13" y="40"/>
                  </a:cubicBezTo>
                  <a:cubicBezTo>
                    <a:pt x="13" y="40"/>
                    <a:pt x="13" y="40"/>
                    <a:pt x="12" y="40"/>
                  </a:cubicBezTo>
                  <a:cubicBezTo>
                    <a:pt x="9" y="40"/>
                    <a:pt x="7" y="40"/>
                    <a:pt x="7" y="40"/>
                  </a:cubicBezTo>
                  <a:cubicBezTo>
                    <a:pt x="6" y="40"/>
                    <a:pt x="4" y="40"/>
                    <a:pt x="1" y="40"/>
                  </a:cubicBezTo>
                  <a:cubicBezTo>
                    <a:pt x="1" y="40"/>
                    <a:pt x="0" y="40"/>
                    <a:pt x="0" y="40"/>
                  </a:cubicBezTo>
                  <a:cubicBezTo>
                    <a:pt x="0" y="39"/>
                    <a:pt x="1" y="39"/>
                    <a:pt x="1" y="39"/>
                  </a:cubicBezTo>
                  <a:cubicBezTo>
                    <a:pt x="1" y="39"/>
                    <a:pt x="2" y="39"/>
                    <a:pt x="3" y="39"/>
                  </a:cubicBezTo>
                  <a:cubicBezTo>
                    <a:pt x="4" y="38"/>
                    <a:pt x="5" y="37"/>
                    <a:pt x="5" y="32"/>
                  </a:cubicBezTo>
                  <a:cubicBezTo>
                    <a:pt x="5" y="2"/>
                    <a:pt x="5" y="2"/>
                    <a:pt x="5" y="2"/>
                  </a:cubicBezTo>
                  <a:cubicBezTo>
                    <a:pt x="5" y="0"/>
                    <a:pt x="5" y="0"/>
                    <a:pt x="5" y="0"/>
                  </a:cubicBezTo>
                  <a:cubicBezTo>
                    <a:pt x="6" y="0"/>
                    <a:pt x="7" y="1"/>
                    <a:pt x="8" y="1"/>
                  </a:cubicBezTo>
                  <a:cubicBezTo>
                    <a:pt x="8" y="2"/>
                    <a:pt x="16" y="10"/>
                    <a:pt x="25" y="19"/>
                  </a:cubicBezTo>
                  <a:cubicBezTo>
                    <a:pt x="30" y="25"/>
                    <a:pt x="36" y="31"/>
                    <a:pt x="38" y="33"/>
                  </a:cubicBezTo>
                  <a:cubicBezTo>
                    <a:pt x="37" y="6"/>
                    <a:pt x="37" y="6"/>
                    <a:pt x="37" y="6"/>
                  </a:cubicBezTo>
                  <a:cubicBezTo>
                    <a:pt x="37" y="3"/>
                    <a:pt x="37" y="2"/>
                    <a:pt x="35" y="1"/>
                  </a:cubicBezTo>
                  <a:cubicBezTo>
                    <a:pt x="34" y="1"/>
                    <a:pt x="33" y="1"/>
                    <a:pt x="32" y="1"/>
                  </a:cubicBezTo>
                  <a:cubicBezTo>
                    <a:pt x="32" y="1"/>
                    <a:pt x="32" y="1"/>
                    <a:pt x="32" y="1"/>
                  </a:cubicBezTo>
                  <a:cubicBezTo>
                    <a:pt x="32" y="0"/>
                    <a:pt x="32" y="0"/>
                    <a:pt x="33" y="0"/>
                  </a:cubicBezTo>
                  <a:cubicBezTo>
                    <a:pt x="35" y="0"/>
                    <a:pt x="38" y="0"/>
                    <a:pt x="39" y="0"/>
                  </a:cubicBezTo>
                  <a:cubicBezTo>
                    <a:pt x="39" y="0"/>
                    <a:pt x="41" y="0"/>
                    <a:pt x="43" y="0"/>
                  </a:cubicBezTo>
                  <a:cubicBezTo>
                    <a:pt x="44" y="0"/>
                    <a:pt x="44" y="0"/>
                    <a:pt x="44" y="1"/>
                  </a:cubicBezTo>
                  <a:cubicBezTo>
                    <a:pt x="44" y="1"/>
                    <a:pt x="44" y="1"/>
                    <a:pt x="44" y="1"/>
                  </a:cubicBezTo>
                  <a:cubicBezTo>
                    <a:pt x="43" y="1"/>
                    <a:pt x="43" y="1"/>
                    <a:pt x="42" y="1"/>
                  </a:cubicBezTo>
                  <a:cubicBezTo>
                    <a:pt x="40" y="2"/>
                    <a:pt x="40" y="3"/>
                    <a:pt x="40" y="6"/>
                  </a:cubicBezTo>
                  <a:cubicBezTo>
                    <a:pt x="40" y="37"/>
                    <a:pt x="40" y="37"/>
                    <a:pt x="40" y="37"/>
                  </a:cubicBezTo>
                  <a:cubicBezTo>
                    <a:pt x="40" y="40"/>
                    <a:pt x="40" y="40"/>
                    <a:pt x="40" y="40"/>
                  </a:cubicBezTo>
                  <a:cubicBezTo>
                    <a:pt x="39" y="40"/>
                    <a:pt x="39" y="40"/>
                    <a:pt x="36" y="37"/>
                  </a:cubicBezTo>
                  <a:cubicBezTo>
                    <a:pt x="35" y="37"/>
                    <a:pt x="27" y="29"/>
                    <a:pt x="22" y="23"/>
                  </a:cubicBezTo>
                  <a:cubicBezTo>
                    <a:pt x="15" y="16"/>
                    <a:pt x="9" y="10"/>
                    <a:pt x="7" y="8"/>
                  </a:cubicBezTo>
                  <a:lnTo>
                    <a:pt x="8" y="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78" name="Freeform 30"/>
            <p:cNvSpPr>
              <a:spLocks noEditPoints="1"/>
            </p:cNvSpPr>
            <p:nvPr userDrawn="1"/>
          </p:nvSpPr>
          <p:spPr bwMode="auto">
            <a:xfrm>
              <a:off x="4301" y="1259"/>
              <a:ext cx="99" cy="95"/>
            </a:xfrm>
            <a:custGeom>
              <a:avLst/>
              <a:gdLst>
                <a:gd name="T0" fmla="*/ 5 w 42"/>
                <a:gd name="T1" fmla="*/ 15 h 40"/>
                <a:gd name="T2" fmla="*/ 5 w 42"/>
                <a:gd name="T3" fmla="*/ 4 h 40"/>
                <a:gd name="T4" fmla="*/ 3 w 42"/>
                <a:gd name="T5" fmla="*/ 1 h 40"/>
                <a:gd name="T6" fmla="*/ 1 w 42"/>
                <a:gd name="T7" fmla="*/ 1 h 40"/>
                <a:gd name="T8" fmla="*/ 0 w 42"/>
                <a:gd name="T9" fmla="*/ 1 h 40"/>
                <a:gd name="T10" fmla="*/ 1 w 42"/>
                <a:gd name="T11" fmla="*/ 0 h 40"/>
                <a:gd name="T12" fmla="*/ 8 w 42"/>
                <a:gd name="T13" fmla="*/ 0 h 40"/>
                <a:gd name="T14" fmla="*/ 15 w 42"/>
                <a:gd name="T15" fmla="*/ 0 h 40"/>
                <a:gd name="T16" fmla="*/ 37 w 42"/>
                <a:gd name="T17" fmla="*/ 6 h 40"/>
                <a:gd name="T18" fmla="*/ 42 w 42"/>
                <a:gd name="T19" fmla="*/ 20 h 40"/>
                <a:gd name="T20" fmla="*/ 36 w 42"/>
                <a:gd name="T21" fmla="*/ 34 h 40"/>
                <a:gd name="T22" fmla="*/ 20 w 42"/>
                <a:gd name="T23" fmla="*/ 40 h 40"/>
                <a:gd name="T24" fmla="*/ 12 w 42"/>
                <a:gd name="T25" fmla="*/ 40 h 40"/>
                <a:gd name="T26" fmla="*/ 8 w 42"/>
                <a:gd name="T27" fmla="*/ 40 h 40"/>
                <a:gd name="T28" fmla="*/ 5 w 42"/>
                <a:gd name="T29" fmla="*/ 40 h 40"/>
                <a:gd name="T30" fmla="*/ 2 w 42"/>
                <a:gd name="T31" fmla="*/ 40 h 40"/>
                <a:gd name="T32" fmla="*/ 1 w 42"/>
                <a:gd name="T33" fmla="*/ 40 h 40"/>
                <a:gd name="T34" fmla="*/ 2 w 42"/>
                <a:gd name="T35" fmla="*/ 39 h 40"/>
                <a:gd name="T36" fmla="*/ 3 w 42"/>
                <a:gd name="T37" fmla="*/ 39 h 40"/>
                <a:gd name="T38" fmla="*/ 5 w 42"/>
                <a:gd name="T39" fmla="*/ 36 h 40"/>
                <a:gd name="T40" fmla="*/ 5 w 42"/>
                <a:gd name="T41" fmla="*/ 25 h 40"/>
                <a:gd name="T42" fmla="*/ 5 w 42"/>
                <a:gd name="T43" fmla="*/ 15 h 40"/>
                <a:gd name="T44" fmla="*/ 10 w 42"/>
                <a:gd name="T45" fmla="*/ 21 h 40"/>
                <a:gd name="T46" fmla="*/ 10 w 42"/>
                <a:gd name="T47" fmla="*/ 33 h 40"/>
                <a:gd name="T48" fmla="*/ 11 w 42"/>
                <a:gd name="T49" fmla="*/ 36 h 40"/>
                <a:gd name="T50" fmla="*/ 20 w 42"/>
                <a:gd name="T51" fmla="*/ 38 h 40"/>
                <a:gd name="T52" fmla="*/ 32 w 42"/>
                <a:gd name="T53" fmla="*/ 34 h 40"/>
                <a:gd name="T54" fmla="*/ 37 w 42"/>
                <a:gd name="T55" fmla="*/ 21 h 40"/>
                <a:gd name="T56" fmla="*/ 32 w 42"/>
                <a:gd name="T57" fmla="*/ 8 h 40"/>
                <a:gd name="T58" fmla="*/ 14 w 42"/>
                <a:gd name="T59" fmla="*/ 2 h 40"/>
                <a:gd name="T60" fmla="*/ 11 w 42"/>
                <a:gd name="T61" fmla="*/ 3 h 40"/>
                <a:gd name="T62" fmla="*/ 10 w 42"/>
                <a:gd name="T63" fmla="*/ 4 h 40"/>
                <a:gd name="T64" fmla="*/ 10 w 42"/>
                <a:gd name="T65" fmla="*/ 2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40">
                  <a:moveTo>
                    <a:pt x="5" y="15"/>
                  </a:moveTo>
                  <a:cubicBezTo>
                    <a:pt x="5" y="7"/>
                    <a:pt x="5" y="6"/>
                    <a:pt x="5" y="4"/>
                  </a:cubicBezTo>
                  <a:cubicBezTo>
                    <a:pt x="5" y="2"/>
                    <a:pt x="4" y="1"/>
                    <a:pt x="3" y="1"/>
                  </a:cubicBezTo>
                  <a:cubicBezTo>
                    <a:pt x="2" y="1"/>
                    <a:pt x="1" y="1"/>
                    <a:pt x="1" y="1"/>
                  </a:cubicBezTo>
                  <a:cubicBezTo>
                    <a:pt x="1" y="1"/>
                    <a:pt x="0" y="1"/>
                    <a:pt x="0" y="1"/>
                  </a:cubicBezTo>
                  <a:cubicBezTo>
                    <a:pt x="0" y="0"/>
                    <a:pt x="1" y="0"/>
                    <a:pt x="1" y="0"/>
                  </a:cubicBezTo>
                  <a:cubicBezTo>
                    <a:pt x="4" y="0"/>
                    <a:pt x="7" y="0"/>
                    <a:pt x="8" y="0"/>
                  </a:cubicBezTo>
                  <a:cubicBezTo>
                    <a:pt x="8" y="0"/>
                    <a:pt x="12" y="0"/>
                    <a:pt x="15" y="0"/>
                  </a:cubicBezTo>
                  <a:cubicBezTo>
                    <a:pt x="20" y="0"/>
                    <a:pt x="30" y="0"/>
                    <a:pt x="37" y="6"/>
                  </a:cubicBezTo>
                  <a:cubicBezTo>
                    <a:pt x="39" y="9"/>
                    <a:pt x="42" y="13"/>
                    <a:pt x="42" y="20"/>
                  </a:cubicBezTo>
                  <a:cubicBezTo>
                    <a:pt x="42" y="26"/>
                    <a:pt x="39" y="31"/>
                    <a:pt x="36" y="34"/>
                  </a:cubicBezTo>
                  <a:cubicBezTo>
                    <a:pt x="34" y="37"/>
                    <a:pt x="29" y="40"/>
                    <a:pt x="20" y="40"/>
                  </a:cubicBezTo>
                  <a:cubicBezTo>
                    <a:pt x="17" y="40"/>
                    <a:pt x="14" y="40"/>
                    <a:pt x="12" y="40"/>
                  </a:cubicBezTo>
                  <a:cubicBezTo>
                    <a:pt x="10" y="40"/>
                    <a:pt x="8" y="40"/>
                    <a:pt x="8" y="40"/>
                  </a:cubicBezTo>
                  <a:cubicBezTo>
                    <a:pt x="7" y="40"/>
                    <a:pt x="6" y="40"/>
                    <a:pt x="5" y="40"/>
                  </a:cubicBezTo>
                  <a:cubicBezTo>
                    <a:pt x="4" y="40"/>
                    <a:pt x="3" y="40"/>
                    <a:pt x="2" y="40"/>
                  </a:cubicBezTo>
                  <a:cubicBezTo>
                    <a:pt x="2" y="40"/>
                    <a:pt x="1" y="40"/>
                    <a:pt x="1" y="40"/>
                  </a:cubicBezTo>
                  <a:cubicBezTo>
                    <a:pt x="1" y="39"/>
                    <a:pt x="1" y="39"/>
                    <a:pt x="2" y="39"/>
                  </a:cubicBezTo>
                  <a:cubicBezTo>
                    <a:pt x="2" y="39"/>
                    <a:pt x="3" y="39"/>
                    <a:pt x="3" y="39"/>
                  </a:cubicBezTo>
                  <a:cubicBezTo>
                    <a:pt x="4" y="39"/>
                    <a:pt x="4" y="38"/>
                    <a:pt x="5" y="36"/>
                  </a:cubicBezTo>
                  <a:cubicBezTo>
                    <a:pt x="5" y="34"/>
                    <a:pt x="5" y="30"/>
                    <a:pt x="5" y="25"/>
                  </a:cubicBezTo>
                  <a:lnTo>
                    <a:pt x="5" y="15"/>
                  </a:lnTo>
                  <a:close/>
                  <a:moveTo>
                    <a:pt x="10" y="21"/>
                  </a:moveTo>
                  <a:cubicBezTo>
                    <a:pt x="10" y="27"/>
                    <a:pt x="10" y="32"/>
                    <a:pt x="10" y="33"/>
                  </a:cubicBezTo>
                  <a:cubicBezTo>
                    <a:pt x="10" y="34"/>
                    <a:pt x="10" y="36"/>
                    <a:pt x="11" y="36"/>
                  </a:cubicBezTo>
                  <a:cubicBezTo>
                    <a:pt x="11" y="37"/>
                    <a:pt x="13" y="38"/>
                    <a:pt x="20" y="38"/>
                  </a:cubicBezTo>
                  <a:cubicBezTo>
                    <a:pt x="25" y="38"/>
                    <a:pt x="29" y="37"/>
                    <a:pt x="32" y="34"/>
                  </a:cubicBezTo>
                  <a:cubicBezTo>
                    <a:pt x="35" y="31"/>
                    <a:pt x="37" y="26"/>
                    <a:pt x="37" y="21"/>
                  </a:cubicBezTo>
                  <a:cubicBezTo>
                    <a:pt x="37" y="15"/>
                    <a:pt x="34" y="10"/>
                    <a:pt x="32" y="8"/>
                  </a:cubicBezTo>
                  <a:cubicBezTo>
                    <a:pt x="26" y="3"/>
                    <a:pt x="20" y="2"/>
                    <a:pt x="14" y="2"/>
                  </a:cubicBezTo>
                  <a:cubicBezTo>
                    <a:pt x="13" y="2"/>
                    <a:pt x="11" y="2"/>
                    <a:pt x="11" y="3"/>
                  </a:cubicBezTo>
                  <a:cubicBezTo>
                    <a:pt x="10" y="3"/>
                    <a:pt x="10" y="3"/>
                    <a:pt x="10" y="4"/>
                  </a:cubicBezTo>
                  <a:lnTo>
                    <a:pt x="10" y="2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79" name="Freeform 31"/>
            <p:cNvSpPr>
              <a:spLocks/>
            </p:cNvSpPr>
            <p:nvPr userDrawn="1"/>
          </p:nvSpPr>
          <p:spPr bwMode="auto">
            <a:xfrm>
              <a:off x="4455" y="1240"/>
              <a:ext cx="92" cy="114"/>
            </a:xfrm>
            <a:custGeom>
              <a:avLst/>
              <a:gdLst>
                <a:gd name="T0" fmla="*/ 22 w 39"/>
                <a:gd name="T1" fmla="*/ 30 h 48"/>
                <a:gd name="T2" fmla="*/ 23 w 39"/>
                <a:gd name="T3" fmla="*/ 43 h 48"/>
                <a:gd name="T4" fmla="*/ 25 w 39"/>
                <a:gd name="T5" fmla="*/ 47 h 48"/>
                <a:gd name="T6" fmla="*/ 28 w 39"/>
                <a:gd name="T7" fmla="*/ 47 h 48"/>
                <a:gd name="T8" fmla="*/ 28 w 39"/>
                <a:gd name="T9" fmla="*/ 47 h 48"/>
                <a:gd name="T10" fmla="*/ 27 w 39"/>
                <a:gd name="T11" fmla="*/ 48 h 48"/>
                <a:gd name="T12" fmla="*/ 20 w 39"/>
                <a:gd name="T13" fmla="*/ 48 h 48"/>
                <a:gd name="T14" fmla="*/ 14 w 39"/>
                <a:gd name="T15" fmla="*/ 48 h 48"/>
                <a:gd name="T16" fmla="*/ 13 w 39"/>
                <a:gd name="T17" fmla="*/ 47 h 48"/>
                <a:gd name="T18" fmla="*/ 13 w 39"/>
                <a:gd name="T19" fmla="*/ 47 h 48"/>
                <a:gd name="T20" fmla="*/ 15 w 39"/>
                <a:gd name="T21" fmla="*/ 47 h 48"/>
                <a:gd name="T22" fmla="*/ 17 w 39"/>
                <a:gd name="T23" fmla="*/ 43 h 48"/>
                <a:gd name="T24" fmla="*/ 17 w 39"/>
                <a:gd name="T25" fmla="*/ 30 h 48"/>
                <a:gd name="T26" fmla="*/ 17 w 39"/>
                <a:gd name="T27" fmla="*/ 4 h 48"/>
                <a:gd name="T28" fmla="*/ 8 w 39"/>
                <a:gd name="T29" fmla="*/ 4 h 48"/>
                <a:gd name="T30" fmla="*/ 2 w 39"/>
                <a:gd name="T31" fmla="*/ 6 h 48"/>
                <a:gd name="T32" fmla="*/ 1 w 39"/>
                <a:gd name="T33" fmla="*/ 8 h 48"/>
                <a:gd name="T34" fmla="*/ 0 w 39"/>
                <a:gd name="T35" fmla="*/ 9 h 48"/>
                <a:gd name="T36" fmla="*/ 0 w 39"/>
                <a:gd name="T37" fmla="*/ 8 h 48"/>
                <a:gd name="T38" fmla="*/ 1 w 39"/>
                <a:gd name="T39" fmla="*/ 2 h 48"/>
                <a:gd name="T40" fmla="*/ 2 w 39"/>
                <a:gd name="T41" fmla="*/ 0 h 48"/>
                <a:gd name="T42" fmla="*/ 4 w 39"/>
                <a:gd name="T43" fmla="*/ 1 h 48"/>
                <a:gd name="T44" fmla="*/ 9 w 39"/>
                <a:gd name="T45" fmla="*/ 1 h 48"/>
                <a:gd name="T46" fmla="*/ 32 w 39"/>
                <a:gd name="T47" fmla="*/ 1 h 48"/>
                <a:gd name="T48" fmla="*/ 37 w 39"/>
                <a:gd name="T49" fmla="*/ 1 h 48"/>
                <a:gd name="T50" fmla="*/ 39 w 39"/>
                <a:gd name="T51" fmla="*/ 1 h 48"/>
                <a:gd name="T52" fmla="*/ 39 w 39"/>
                <a:gd name="T53" fmla="*/ 2 h 48"/>
                <a:gd name="T54" fmla="*/ 39 w 39"/>
                <a:gd name="T55" fmla="*/ 8 h 48"/>
                <a:gd name="T56" fmla="*/ 38 w 39"/>
                <a:gd name="T57" fmla="*/ 9 h 48"/>
                <a:gd name="T58" fmla="*/ 38 w 39"/>
                <a:gd name="T59" fmla="*/ 8 h 48"/>
                <a:gd name="T60" fmla="*/ 38 w 39"/>
                <a:gd name="T61" fmla="*/ 7 h 48"/>
                <a:gd name="T62" fmla="*/ 30 w 39"/>
                <a:gd name="T63" fmla="*/ 4 h 48"/>
                <a:gd name="T64" fmla="*/ 22 w 39"/>
                <a:gd name="T65" fmla="*/ 4 h 48"/>
                <a:gd name="T66" fmla="*/ 22 w 39"/>
                <a:gd name="T6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48">
                  <a:moveTo>
                    <a:pt x="22" y="30"/>
                  </a:moveTo>
                  <a:cubicBezTo>
                    <a:pt x="22" y="36"/>
                    <a:pt x="22" y="41"/>
                    <a:pt x="23" y="43"/>
                  </a:cubicBezTo>
                  <a:cubicBezTo>
                    <a:pt x="23" y="45"/>
                    <a:pt x="23" y="47"/>
                    <a:pt x="25" y="47"/>
                  </a:cubicBezTo>
                  <a:cubicBezTo>
                    <a:pt x="26" y="47"/>
                    <a:pt x="27" y="47"/>
                    <a:pt x="28" y="47"/>
                  </a:cubicBezTo>
                  <a:cubicBezTo>
                    <a:pt x="28" y="47"/>
                    <a:pt x="28" y="47"/>
                    <a:pt x="28" y="47"/>
                  </a:cubicBezTo>
                  <a:cubicBezTo>
                    <a:pt x="28" y="48"/>
                    <a:pt x="28" y="48"/>
                    <a:pt x="27" y="48"/>
                  </a:cubicBezTo>
                  <a:cubicBezTo>
                    <a:pt x="24" y="48"/>
                    <a:pt x="20" y="48"/>
                    <a:pt x="20" y="48"/>
                  </a:cubicBezTo>
                  <a:cubicBezTo>
                    <a:pt x="19" y="48"/>
                    <a:pt x="16" y="48"/>
                    <a:pt x="14" y="48"/>
                  </a:cubicBezTo>
                  <a:cubicBezTo>
                    <a:pt x="13" y="48"/>
                    <a:pt x="13" y="48"/>
                    <a:pt x="13" y="47"/>
                  </a:cubicBezTo>
                  <a:cubicBezTo>
                    <a:pt x="13" y="47"/>
                    <a:pt x="13" y="47"/>
                    <a:pt x="13" y="47"/>
                  </a:cubicBezTo>
                  <a:cubicBezTo>
                    <a:pt x="14" y="47"/>
                    <a:pt x="14" y="47"/>
                    <a:pt x="15" y="47"/>
                  </a:cubicBezTo>
                  <a:cubicBezTo>
                    <a:pt x="16" y="47"/>
                    <a:pt x="17" y="45"/>
                    <a:pt x="17" y="43"/>
                  </a:cubicBezTo>
                  <a:cubicBezTo>
                    <a:pt x="17" y="41"/>
                    <a:pt x="17" y="36"/>
                    <a:pt x="17" y="30"/>
                  </a:cubicBezTo>
                  <a:cubicBezTo>
                    <a:pt x="17" y="4"/>
                    <a:pt x="17" y="4"/>
                    <a:pt x="17" y="4"/>
                  </a:cubicBezTo>
                  <a:cubicBezTo>
                    <a:pt x="8" y="4"/>
                    <a:pt x="8" y="4"/>
                    <a:pt x="8" y="4"/>
                  </a:cubicBezTo>
                  <a:cubicBezTo>
                    <a:pt x="4" y="4"/>
                    <a:pt x="3" y="5"/>
                    <a:pt x="2" y="6"/>
                  </a:cubicBezTo>
                  <a:cubicBezTo>
                    <a:pt x="1" y="7"/>
                    <a:pt x="1" y="8"/>
                    <a:pt x="1" y="8"/>
                  </a:cubicBezTo>
                  <a:cubicBezTo>
                    <a:pt x="0" y="8"/>
                    <a:pt x="0" y="9"/>
                    <a:pt x="0" y="9"/>
                  </a:cubicBezTo>
                  <a:cubicBezTo>
                    <a:pt x="0" y="9"/>
                    <a:pt x="0" y="8"/>
                    <a:pt x="0" y="8"/>
                  </a:cubicBezTo>
                  <a:cubicBezTo>
                    <a:pt x="0" y="7"/>
                    <a:pt x="1" y="2"/>
                    <a:pt x="1" y="2"/>
                  </a:cubicBezTo>
                  <a:cubicBezTo>
                    <a:pt x="1" y="1"/>
                    <a:pt x="1" y="0"/>
                    <a:pt x="2" y="0"/>
                  </a:cubicBezTo>
                  <a:cubicBezTo>
                    <a:pt x="2" y="0"/>
                    <a:pt x="3" y="1"/>
                    <a:pt x="4" y="1"/>
                  </a:cubicBezTo>
                  <a:cubicBezTo>
                    <a:pt x="6" y="1"/>
                    <a:pt x="9" y="1"/>
                    <a:pt x="9" y="1"/>
                  </a:cubicBezTo>
                  <a:cubicBezTo>
                    <a:pt x="32" y="1"/>
                    <a:pt x="32" y="1"/>
                    <a:pt x="32" y="1"/>
                  </a:cubicBezTo>
                  <a:cubicBezTo>
                    <a:pt x="34" y="1"/>
                    <a:pt x="36" y="1"/>
                    <a:pt x="37" y="1"/>
                  </a:cubicBezTo>
                  <a:cubicBezTo>
                    <a:pt x="38" y="1"/>
                    <a:pt x="38" y="1"/>
                    <a:pt x="39" y="1"/>
                  </a:cubicBezTo>
                  <a:cubicBezTo>
                    <a:pt x="39" y="1"/>
                    <a:pt x="39" y="1"/>
                    <a:pt x="39" y="2"/>
                  </a:cubicBezTo>
                  <a:cubicBezTo>
                    <a:pt x="39" y="3"/>
                    <a:pt x="39" y="8"/>
                    <a:pt x="39" y="8"/>
                  </a:cubicBezTo>
                  <a:cubicBezTo>
                    <a:pt x="39" y="9"/>
                    <a:pt x="39" y="9"/>
                    <a:pt x="38" y="9"/>
                  </a:cubicBezTo>
                  <a:cubicBezTo>
                    <a:pt x="38" y="9"/>
                    <a:pt x="38" y="9"/>
                    <a:pt x="38" y="8"/>
                  </a:cubicBezTo>
                  <a:cubicBezTo>
                    <a:pt x="38" y="7"/>
                    <a:pt x="38" y="7"/>
                    <a:pt x="38" y="7"/>
                  </a:cubicBezTo>
                  <a:cubicBezTo>
                    <a:pt x="38" y="6"/>
                    <a:pt x="36" y="4"/>
                    <a:pt x="30" y="4"/>
                  </a:cubicBezTo>
                  <a:cubicBezTo>
                    <a:pt x="22" y="4"/>
                    <a:pt x="22" y="4"/>
                    <a:pt x="22" y="4"/>
                  </a:cubicBezTo>
                  <a:lnTo>
                    <a:pt x="22" y="3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80" name="Freeform 32"/>
            <p:cNvSpPr>
              <a:spLocks/>
            </p:cNvSpPr>
            <p:nvPr userDrawn="1"/>
          </p:nvSpPr>
          <p:spPr bwMode="auto">
            <a:xfrm>
              <a:off x="4561" y="1259"/>
              <a:ext cx="60" cy="95"/>
            </a:xfrm>
            <a:custGeom>
              <a:avLst/>
              <a:gdLst>
                <a:gd name="T0" fmla="*/ 4 w 25"/>
                <a:gd name="T1" fmla="*/ 15 h 40"/>
                <a:gd name="T2" fmla="*/ 4 w 25"/>
                <a:gd name="T3" fmla="*/ 4 h 40"/>
                <a:gd name="T4" fmla="*/ 2 w 25"/>
                <a:gd name="T5" fmla="*/ 1 h 40"/>
                <a:gd name="T6" fmla="*/ 0 w 25"/>
                <a:gd name="T7" fmla="*/ 1 h 40"/>
                <a:gd name="T8" fmla="*/ 0 w 25"/>
                <a:gd name="T9" fmla="*/ 1 h 40"/>
                <a:gd name="T10" fmla="*/ 0 w 25"/>
                <a:gd name="T11" fmla="*/ 0 h 40"/>
                <a:gd name="T12" fmla="*/ 7 w 25"/>
                <a:gd name="T13" fmla="*/ 0 h 40"/>
                <a:gd name="T14" fmla="*/ 20 w 25"/>
                <a:gd name="T15" fmla="*/ 0 h 40"/>
                <a:gd name="T16" fmla="*/ 22 w 25"/>
                <a:gd name="T17" fmla="*/ 0 h 40"/>
                <a:gd name="T18" fmla="*/ 23 w 25"/>
                <a:gd name="T19" fmla="*/ 0 h 40"/>
                <a:gd name="T20" fmla="*/ 23 w 25"/>
                <a:gd name="T21" fmla="*/ 0 h 40"/>
                <a:gd name="T22" fmla="*/ 23 w 25"/>
                <a:gd name="T23" fmla="*/ 3 h 40"/>
                <a:gd name="T24" fmla="*/ 22 w 25"/>
                <a:gd name="T25" fmla="*/ 6 h 40"/>
                <a:gd name="T26" fmla="*/ 22 w 25"/>
                <a:gd name="T27" fmla="*/ 7 h 40"/>
                <a:gd name="T28" fmla="*/ 22 w 25"/>
                <a:gd name="T29" fmla="*/ 6 h 40"/>
                <a:gd name="T30" fmla="*/ 21 w 25"/>
                <a:gd name="T31" fmla="*/ 4 h 40"/>
                <a:gd name="T32" fmla="*/ 17 w 25"/>
                <a:gd name="T33" fmla="*/ 3 h 40"/>
                <a:gd name="T34" fmla="*/ 10 w 25"/>
                <a:gd name="T35" fmla="*/ 2 h 40"/>
                <a:gd name="T36" fmla="*/ 9 w 25"/>
                <a:gd name="T37" fmla="*/ 3 h 40"/>
                <a:gd name="T38" fmla="*/ 9 w 25"/>
                <a:gd name="T39" fmla="*/ 17 h 40"/>
                <a:gd name="T40" fmla="*/ 10 w 25"/>
                <a:gd name="T41" fmla="*/ 18 h 40"/>
                <a:gd name="T42" fmla="*/ 19 w 25"/>
                <a:gd name="T43" fmla="*/ 18 h 40"/>
                <a:gd name="T44" fmla="*/ 21 w 25"/>
                <a:gd name="T45" fmla="*/ 17 h 40"/>
                <a:gd name="T46" fmla="*/ 22 w 25"/>
                <a:gd name="T47" fmla="*/ 16 h 40"/>
                <a:gd name="T48" fmla="*/ 22 w 25"/>
                <a:gd name="T49" fmla="*/ 17 h 40"/>
                <a:gd name="T50" fmla="*/ 22 w 25"/>
                <a:gd name="T51" fmla="*/ 20 h 40"/>
                <a:gd name="T52" fmla="*/ 22 w 25"/>
                <a:gd name="T53" fmla="*/ 23 h 40"/>
                <a:gd name="T54" fmla="*/ 21 w 25"/>
                <a:gd name="T55" fmla="*/ 24 h 40"/>
                <a:gd name="T56" fmla="*/ 21 w 25"/>
                <a:gd name="T57" fmla="*/ 24 h 40"/>
                <a:gd name="T58" fmla="*/ 21 w 25"/>
                <a:gd name="T59" fmla="*/ 22 h 40"/>
                <a:gd name="T60" fmla="*/ 18 w 25"/>
                <a:gd name="T61" fmla="*/ 20 h 40"/>
                <a:gd name="T62" fmla="*/ 10 w 25"/>
                <a:gd name="T63" fmla="*/ 20 h 40"/>
                <a:gd name="T64" fmla="*/ 9 w 25"/>
                <a:gd name="T65" fmla="*/ 20 h 40"/>
                <a:gd name="T66" fmla="*/ 9 w 25"/>
                <a:gd name="T67" fmla="*/ 25 h 40"/>
                <a:gd name="T68" fmla="*/ 9 w 25"/>
                <a:gd name="T69" fmla="*/ 34 h 40"/>
                <a:gd name="T70" fmla="*/ 16 w 25"/>
                <a:gd name="T71" fmla="*/ 38 h 40"/>
                <a:gd name="T72" fmla="*/ 21 w 25"/>
                <a:gd name="T73" fmla="*/ 37 h 40"/>
                <a:gd name="T74" fmla="*/ 24 w 25"/>
                <a:gd name="T75" fmla="*/ 34 h 40"/>
                <a:gd name="T76" fmla="*/ 24 w 25"/>
                <a:gd name="T77" fmla="*/ 33 h 40"/>
                <a:gd name="T78" fmla="*/ 25 w 25"/>
                <a:gd name="T79" fmla="*/ 34 h 40"/>
                <a:gd name="T80" fmla="*/ 24 w 25"/>
                <a:gd name="T81" fmla="*/ 39 h 40"/>
                <a:gd name="T82" fmla="*/ 21 w 25"/>
                <a:gd name="T83" fmla="*/ 40 h 40"/>
                <a:gd name="T84" fmla="*/ 11 w 25"/>
                <a:gd name="T85" fmla="*/ 40 h 40"/>
                <a:gd name="T86" fmla="*/ 7 w 25"/>
                <a:gd name="T87" fmla="*/ 40 h 40"/>
                <a:gd name="T88" fmla="*/ 4 w 25"/>
                <a:gd name="T89" fmla="*/ 40 h 40"/>
                <a:gd name="T90" fmla="*/ 1 w 25"/>
                <a:gd name="T91" fmla="*/ 40 h 40"/>
                <a:gd name="T92" fmla="*/ 0 w 25"/>
                <a:gd name="T93" fmla="*/ 40 h 40"/>
                <a:gd name="T94" fmla="*/ 1 w 25"/>
                <a:gd name="T95" fmla="*/ 39 h 40"/>
                <a:gd name="T96" fmla="*/ 3 w 25"/>
                <a:gd name="T97" fmla="*/ 39 h 40"/>
                <a:gd name="T98" fmla="*/ 4 w 25"/>
                <a:gd name="T99" fmla="*/ 36 h 40"/>
                <a:gd name="T100" fmla="*/ 4 w 25"/>
                <a:gd name="T101" fmla="*/ 25 h 40"/>
                <a:gd name="T102" fmla="*/ 4 w 25"/>
                <a:gd name="T103"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 h="40">
                  <a:moveTo>
                    <a:pt x="4" y="15"/>
                  </a:moveTo>
                  <a:cubicBezTo>
                    <a:pt x="4" y="7"/>
                    <a:pt x="4" y="6"/>
                    <a:pt x="4" y="4"/>
                  </a:cubicBezTo>
                  <a:cubicBezTo>
                    <a:pt x="4" y="2"/>
                    <a:pt x="4" y="1"/>
                    <a:pt x="2" y="1"/>
                  </a:cubicBezTo>
                  <a:cubicBezTo>
                    <a:pt x="1" y="1"/>
                    <a:pt x="1" y="1"/>
                    <a:pt x="0" y="1"/>
                  </a:cubicBezTo>
                  <a:cubicBezTo>
                    <a:pt x="0" y="1"/>
                    <a:pt x="0" y="1"/>
                    <a:pt x="0" y="1"/>
                  </a:cubicBezTo>
                  <a:cubicBezTo>
                    <a:pt x="0" y="0"/>
                    <a:pt x="0" y="0"/>
                    <a:pt x="0" y="0"/>
                  </a:cubicBezTo>
                  <a:cubicBezTo>
                    <a:pt x="3" y="0"/>
                    <a:pt x="6" y="0"/>
                    <a:pt x="7" y="0"/>
                  </a:cubicBezTo>
                  <a:cubicBezTo>
                    <a:pt x="7" y="0"/>
                    <a:pt x="19" y="0"/>
                    <a:pt x="20" y="0"/>
                  </a:cubicBezTo>
                  <a:cubicBezTo>
                    <a:pt x="21" y="0"/>
                    <a:pt x="22" y="0"/>
                    <a:pt x="22" y="0"/>
                  </a:cubicBezTo>
                  <a:cubicBezTo>
                    <a:pt x="22" y="0"/>
                    <a:pt x="23" y="0"/>
                    <a:pt x="23" y="0"/>
                  </a:cubicBezTo>
                  <a:cubicBezTo>
                    <a:pt x="23" y="0"/>
                    <a:pt x="23" y="0"/>
                    <a:pt x="23" y="0"/>
                  </a:cubicBezTo>
                  <a:cubicBezTo>
                    <a:pt x="23" y="1"/>
                    <a:pt x="23" y="1"/>
                    <a:pt x="23" y="3"/>
                  </a:cubicBezTo>
                  <a:cubicBezTo>
                    <a:pt x="23" y="3"/>
                    <a:pt x="23" y="6"/>
                    <a:pt x="22" y="6"/>
                  </a:cubicBezTo>
                  <a:cubicBezTo>
                    <a:pt x="22" y="6"/>
                    <a:pt x="22" y="7"/>
                    <a:pt x="22" y="7"/>
                  </a:cubicBezTo>
                  <a:cubicBezTo>
                    <a:pt x="22" y="7"/>
                    <a:pt x="22" y="7"/>
                    <a:pt x="22" y="6"/>
                  </a:cubicBezTo>
                  <a:cubicBezTo>
                    <a:pt x="22" y="6"/>
                    <a:pt x="21" y="5"/>
                    <a:pt x="21" y="4"/>
                  </a:cubicBezTo>
                  <a:cubicBezTo>
                    <a:pt x="21" y="3"/>
                    <a:pt x="20" y="3"/>
                    <a:pt x="17" y="3"/>
                  </a:cubicBezTo>
                  <a:cubicBezTo>
                    <a:pt x="16" y="3"/>
                    <a:pt x="10" y="2"/>
                    <a:pt x="10" y="2"/>
                  </a:cubicBezTo>
                  <a:cubicBezTo>
                    <a:pt x="9" y="2"/>
                    <a:pt x="9" y="3"/>
                    <a:pt x="9" y="3"/>
                  </a:cubicBezTo>
                  <a:cubicBezTo>
                    <a:pt x="9" y="17"/>
                    <a:pt x="9" y="17"/>
                    <a:pt x="9" y="17"/>
                  </a:cubicBezTo>
                  <a:cubicBezTo>
                    <a:pt x="9" y="18"/>
                    <a:pt x="9" y="18"/>
                    <a:pt x="10" y="18"/>
                  </a:cubicBezTo>
                  <a:cubicBezTo>
                    <a:pt x="10" y="18"/>
                    <a:pt x="17" y="18"/>
                    <a:pt x="19" y="18"/>
                  </a:cubicBezTo>
                  <a:cubicBezTo>
                    <a:pt x="20" y="18"/>
                    <a:pt x="21" y="18"/>
                    <a:pt x="21" y="17"/>
                  </a:cubicBezTo>
                  <a:cubicBezTo>
                    <a:pt x="22" y="17"/>
                    <a:pt x="22" y="16"/>
                    <a:pt x="22" y="16"/>
                  </a:cubicBezTo>
                  <a:cubicBezTo>
                    <a:pt x="22" y="16"/>
                    <a:pt x="22" y="16"/>
                    <a:pt x="22" y="17"/>
                  </a:cubicBezTo>
                  <a:cubicBezTo>
                    <a:pt x="22" y="17"/>
                    <a:pt x="22" y="18"/>
                    <a:pt x="22" y="20"/>
                  </a:cubicBezTo>
                  <a:cubicBezTo>
                    <a:pt x="22" y="21"/>
                    <a:pt x="22" y="23"/>
                    <a:pt x="22" y="23"/>
                  </a:cubicBezTo>
                  <a:cubicBezTo>
                    <a:pt x="22" y="23"/>
                    <a:pt x="22" y="24"/>
                    <a:pt x="21" y="24"/>
                  </a:cubicBezTo>
                  <a:cubicBezTo>
                    <a:pt x="21" y="24"/>
                    <a:pt x="21" y="24"/>
                    <a:pt x="21" y="24"/>
                  </a:cubicBezTo>
                  <a:cubicBezTo>
                    <a:pt x="21" y="23"/>
                    <a:pt x="21" y="22"/>
                    <a:pt x="21" y="22"/>
                  </a:cubicBezTo>
                  <a:cubicBezTo>
                    <a:pt x="20" y="21"/>
                    <a:pt x="20" y="20"/>
                    <a:pt x="18" y="20"/>
                  </a:cubicBezTo>
                  <a:cubicBezTo>
                    <a:pt x="16" y="20"/>
                    <a:pt x="10" y="20"/>
                    <a:pt x="10" y="20"/>
                  </a:cubicBezTo>
                  <a:cubicBezTo>
                    <a:pt x="9" y="20"/>
                    <a:pt x="9" y="20"/>
                    <a:pt x="9" y="20"/>
                  </a:cubicBezTo>
                  <a:cubicBezTo>
                    <a:pt x="9" y="25"/>
                    <a:pt x="9" y="25"/>
                    <a:pt x="9" y="25"/>
                  </a:cubicBezTo>
                  <a:cubicBezTo>
                    <a:pt x="9" y="26"/>
                    <a:pt x="9" y="33"/>
                    <a:pt x="9" y="34"/>
                  </a:cubicBezTo>
                  <a:cubicBezTo>
                    <a:pt x="9" y="37"/>
                    <a:pt x="10" y="38"/>
                    <a:pt x="16" y="38"/>
                  </a:cubicBezTo>
                  <a:cubicBezTo>
                    <a:pt x="17" y="38"/>
                    <a:pt x="20" y="38"/>
                    <a:pt x="21" y="37"/>
                  </a:cubicBezTo>
                  <a:cubicBezTo>
                    <a:pt x="23" y="37"/>
                    <a:pt x="23" y="36"/>
                    <a:pt x="24" y="34"/>
                  </a:cubicBezTo>
                  <a:cubicBezTo>
                    <a:pt x="24" y="33"/>
                    <a:pt x="24" y="33"/>
                    <a:pt x="24" y="33"/>
                  </a:cubicBezTo>
                  <a:cubicBezTo>
                    <a:pt x="24" y="33"/>
                    <a:pt x="25" y="33"/>
                    <a:pt x="25" y="34"/>
                  </a:cubicBezTo>
                  <a:cubicBezTo>
                    <a:pt x="25" y="34"/>
                    <a:pt x="24" y="38"/>
                    <a:pt x="24" y="39"/>
                  </a:cubicBezTo>
                  <a:cubicBezTo>
                    <a:pt x="23" y="40"/>
                    <a:pt x="23" y="40"/>
                    <a:pt x="21" y="40"/>
                  </a:cubicBezTo>
                  <a:cubicBezTo>
                    <a:pt x="17" y="40"/>
                    <a:pt x="14" y="40"/>
                    <a:pt x="11" y="40"/>
                  </a:cubicBezTo>
                  <a:cubicBezTo>
                    <a:pt x="9" y="40"/>
                    <a:pt x="8" y="40"/>
                    <a:pt x="7" y="40"/>
                  </a:cubicBezTo>
                  <a:cubicBezTo>
                    <a:pt x="7" y="40"/>
                    <a:pt x="6" y="40"/>
                    <a:pt x="4" y="40"/>
                  </a:cubicBezTo>
                  <a:cubicBezTo>
                    <a:pt x="3" y="40"/>
                    <a:pt x="2" y="40"/>
                    <a:pt x="1" y="40"/>
                  </a:cubicBezTo>
                  <a:cubicBezTo>
                    <a:pt x="1" y="40"/>
                    <a:pt x="0" y="40"/>
                    <a:pt x="0" y="40"/>
                  </a:cubicBezTo>
                  <a:cubicBezTo>
                    <a:pt x="0" y="39"/>
                    <a:pt x="1" y="39"/>
                    <a:pt x="1" y="39"/>
                  </a:cubicBezTo>
                  <a:cubicBezTo>
                    <a:pt x="1" y="39"/>
                    <a:pt x="2" y="39"/>
                    <a:pt x="3" y="39"/>
                  </a:cubicBezTo>
                  <a:cubicBezTo>
                    <a:pt x="4" y="39"/>
                    <a:pt x="4" y="38"/>
                    <a:pt x="4" y="36"/>
                  </a:cubicBezTo>
                  <a:cubicBezTo>
                    <a:pt x="4" y="34"/>
                    <a:pt x="4" y="30"/>
                    <a:pt x="4" y="25"/>
                  </a:cubicBezTo>
                  <a:lnTo>
                    <a:pt x="4" y="1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81" name="Freeform 33"/>
            <p:cNvSpPr>
              <a:spLocks/>
            </p:cNvSpPr>
            <p:nvPr userDrawn="1"/>
          </p:nvSpPr>
          <p:spPr bwMode="auto">
            <a:xfrm>
              <a:off x="4635" y="1259"/>
              <a:ext cx="87" cy="98"/>
            </a:xfrm>
            <a:custGeom>
              <a:avLst/>
              <a:gdLst>
                <a:gd name="T0" fmla="*/ 7 w 37"/>
                <a:gd name="T1" fmla="*/ 35 h 41"/>
                <a:gd name="T2" fmla="*/ 0 w 37"/>
                <a:gd name="T3" fmla="*/ 19 h 41"/>
                <a:gd name="T4" fmla="*/ 6 w 37"/>
                <a:gd name="T5" fmla="*/ 5 h 41"/>
                <a:gd name="T6" fmla="*/ 23 w 37"/>
                <a:gd name="T7" fmla="*/ 0 h 41"/>
                <a:gd name="T8" fmla="*/ 31 w 37"/>
                <a:gd name="T9" fmla="*/ 0 h 41"/>
                <a:gd name="T10" fmla="*/ 36 w 37"/>
                <a:gd name="T11" fmla="*/ 1 h 41"/>
                <a:gd name="T12" fmla="*/ 37 w 37"/>
                <a:gd name="T13" fmla="*/ 1 h 41"/>
                <a:gd name="T14" fmla="*/ 37 w 37"/>
                <a:gd name="T15" fmla="*/ 4 h 41"/>
                <a:gd name="T16" fmla="*/ 36 w 37"/>
                <a:gd name="T17" fmla="*/ 10 h 41"/>
                <a:gd name="T18" fmla="*/ 36 w 37"/>
                <a:gd name="T19" fmla="*/ 11 h 41"/>
                <a:gd name="T20" fmla="*/ 35 w 37"/>
                <a:gd name="T21" fmla="*/ 10 h 41"/>
                <a:gd name="T22" fmla="*/ 33 w 37"/>
                <a:gd name="T23" fmla="*/ 5 h 41"/>
                <a:gd name="T24" fmla="*/ 22 w 37"/>
                <a:gd name="T25" fmla="*/ 2 h 41"/>
                <a:gd name="T26" fmla="*/ 10 w 37"/>
                <a:gd name="T27" fmla="*/ 5 h 41"/>
                <a:gd name="T28" fmla="*/ 5 w 37"/>
                <a:gd name="T29" fmla="*/ 19 h 41"/>
                <a:gd name="T30" fmla="*/ 25 w 37"/>
                <a:gd name="T31" fmla="*/ 38 h 41"/>
                <a:gd name="T32" fmla="*/ 34 w 37"/>
                <a:gd name="T33" fmla="*/ 36 h 41"/>
                <a:gd name="T34" fmla="*/ 36 w 37"/>
                <a:gd name="T35" fmla="*/ 31 h 41"/>
                <a:gd name="T36" fmla="*/ 36 w 37"/>
                <a:gd name="T37" fmla="*/ 30 h 41"/>
                <a:gd name="T38" fmla="*/ 37 w 37"/>
                <a:gd name="T39" fmla="*/ 31 h 41"/>
                <a:gd name="T40" fmla="*/ 36 w 37"/>
                <a:gd name="T41" fmla="*/ 38 h 41"/>
                <a:gd name="T42" fmla="*/ 34 w 37"/>
                <a:gd name="T43" fmla="*/ 39 h 41"/>
                <a:gd name="T44" fmla="*/ 24 w 37"/>
                <a:gd name="T45" fmla="*/ 41 h 41"/>
                <a:gd name="T46" fmla="*/ 7 w 37"/>
                <a:gd name="T47"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41">
                  <a:moveTo>
                    <a:pt x="7" y="35"/>
                  </a:moveTo>
                  <a:cubicBezTo>
                    <a:pt x="1" y="30"/>
                    <a:pt x="0" y="24"/>
                    <a:pt x="0" y="19"/>
                  </a:cubicBezTo>
                  <a:cubicBezTo>
                    <a:pt x="0" y="16"/>
                    <a:pt x="1" y="10"/>
                    <a:pt x="6" y="5"/>
                  </a:cubicBezTo>
                  <a:cubicBezTo>
                    <a:pt x="9" y="2"/>
                    <a:pt x="14" y="0"/>
                    <a:pt x="23" y="0"/>
                  </a:cubicBezTo>
                  <a:cubicBezTo>
                    <a:pt x="25" y="0"/>
                    <a:pt x="28" y="0"/>
                    <a:pt x="31" y="0"/>
                  </a:cubicBezTo>
                  <a:cubicBezTo>
                    <a:pt x="33" y="0"/>
                    <a:pt x="34" y="1"/>
                    <a:pt x="36" y="1"/>
                  </a:cubicBezTo>
                  <a:cubicBezTo>
                    <a:pt x="37" y="1"/>
                    <a:pt x="37" y="1"/>
                    <a:pt x="37" y="1"/>
                  </a:cubicBezTo>
                  <a:cubicBezTo>
                    <a:pt x="37" y="2"/>
                    <a:pt x="37" y="3"/>
                    <a:pt x="37" y="4"/>
                  </a:cubicBezTo>
                  <a:cubicBezTo>
                    <a:pt x="36" y="6"/>
                    <a:pt x="36" y="9"/>
                    <a:pt x="36" y="10"/>
                  </a:cubicBezTo>
                  <a:cubicBezTo>
                    <a:pt x="36" y="11"/>
                    <a:pt x="36" y="11"/>
                    <a:pt x="36" y="11"/>
                  </a:cubicBezTo>
                  <a:cubicBezTo>
                    <a:pt x="35" y="11"/>
                    <a:pt x="35" y="11"/>
                    <a:pt x="35" y="10"/>
                  </a:cubicBezTo>
                  <a:cubicBezTo>
                    <a:pt x="35" y="8"/>
                    <a:pt x="34" y="6"/>
                    <a:pt x="33" y="5"/>
                  </a:cubicBezTo>
                  <a:cubicBezTo>
                    <a:pt x="31" y="3"/>
                    <a:pt x="27" y="2"/>
                    <a:pt x="22" y="2"/>
                  </a:cubicBezTo>
                  <a:cubicBezTo>
                    <a:pt x="15" y="2"/>
                    <a:pt x="12" y="4"/>
                    <a:pt x="10" y="5"/>
                  </a:cubicBezTo>
                  <a:cubicBezTo>
                    <a:pt x="6" y="9"/>
                    <a:pt x="5" y="14"/>
                    <a:pt x="5" y="19"/>
                  </a:cubicBezTo>
                  <a:cubicBezTo>
                    <a:pt x="5" y="29"/>
                    <a:pt x="13" y="38"/>
                    <a:pt x="25" y="38"/>
                  </a:cubicBezTo>
                  <a:cubicBezTo>
                    <a:pt x="29" y="38"/>
                    <a:pt x="32" y="38"/>
                    <a:pt x="34" y="36"/>
                  </a:cubicBezTo>
                  <a:cubicBezTo>
                    <a:pt x="35" y="34"/>
                    <a:pt x="36" y="32"/>
                    <a:pt x="36" y="31"/>
                  </a:cubicBezTo>
                  <a:cubicBezTo>
                    <a:pt x="36" y="31"/>
                    <a:pt x="36" y="30"/>
                    <a:pt x="36" y="30"/>
                  </a:cubicBezTo>
                  <a:cubicBezTo>
                    <a:pt x="37" y="30"/>
                    <a:pt x="37" y="31"/>
                    <a:pt x="37" y="31"/>
                  </a:cubicBezTo>
                  <a:cubicBezTo>
                    <a:pt x="37" y="32"/>
                    <a:pt x="36" y="36"/>
                    <a:pt x="36" y="38"/>
                  </a:cubicBezTo>
                  <a:cubicBezTo>
                    <a:pt x="35" y="39"/>
                    <a:pt x="35" y="39"/>
                    <a:pt x="34" y="39"/>
                  </a:cubicBezTo>
                  <a:cubicBezTo>
                    <a:pt x="32" y="40"/>
                    <a:pt x="28" y="41"/>
                    <a:pt x="24" y="41"/>
                  </a:cubicBezTo>
                  <a:cubicBezTo>
                    <a:pt x="16" y="41"/>
                    <a:pt x="11" y="39"/>
                    <a:pt x="7" y="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82" name="Freeform 34"/>
            <p:cNvSpPr>
              <a:spLocks/>
            </p:cNvSpPr>
            <p:nvPr userDrawn="1"/>
          </p:nvSpPr>
          <p:spPr bwMode="auto">
            <a:xfrm>
              <a:off x="4739" y="1259"/>
              <a:ext cx="102" cy="95"/>
            </a:xfrm>
            <a:custGeom>
              <a:avLst/>
              <a:gdLst>
                <a:gd name="T0" fmla="*/ 38 w 43"/>
                <a:gd name="T1" fmla="*/ 25 h 40"/>
                <a:gd name="T2" fmla="*/ 38 w 43"/>
                <a:gd name="T3" fmla="*/ 36 h 40"/>
                <a:gd name="T4" fmla="*/ 40 w 43"/>
                <a:gd name="T5" fmla="*/ 39 h 40"/>
                <a:gd name="T6" fmla="*/ 43 w 43"/>
                <a:gd name="T7" fmla="*/ 39 h 40"/>
                <a:gd name="T8" fmla="*/ 43 w 43"/>
                <a:gd name="T9" fmla="*/ 40 h 40"/>
                <a:gd name="T10" fmla="*/ 42 w 43"/>
                <a:gd name="T11" fmla="*/ 40 h 40"/>
                <a:gd name="T12" fmla="*/ 35 w 43"/>
                <a:gd name="T13" fmla="*/ 40 h 40"/>
                <a:gd name="T14" fmla="*/ 30 w 43"/>
                <a:gd name="T15" fmla="*/ 40 h 40"/>
                <a:gd name="T16" fmla="*/ 29 w 43"/>
                <a:gd name="T17" fmla="*/ 40 h 40"/>
                <a:gd name="T18" fmla="*/ 30 w 43"/>
                <a:gd name="T19" fmla="*/ 39 h 40"/>
                <a:gd name="T20" fmla="*/ 31 w 43"/>
                <a:gd name="T21" fmla="*/ 39 h 40"/>
                <a:gd name="T22" fmla="*/ 33 w 43"/>
                <a:gd name="T23" fmla="*/ 36 h 40"/>
                <a:gd name="T24" fmla="*/ 33 w 43"/>
                <a:gd name="T25" fmla="*/ 25 h 40"/>
                <a:gd name="T26" fmla="*/ 33 w 43"/>
                <a:gd name="T27" fmla="*/ 20 h 40"/>
                <a:gd name="T28" fmla="*/ 33 w 43"/>
                <a:gd name="T29" fmla="*/ 19 h 40"/>
                <a:gd name="T30" fmla="*/ 10 w 43"/>
                <a:gd name="T31" fmla="*/ 19 h 40"/>
                <a:gd name="T32" fmla="*/ 10 w 43"/>
                <a:gd name="T33" fmla="*/ 20 h 40"/>
                <a:gd name="T34" fmla="*/ 10 w 43"/>
                <a:gd name="T35" fmla="*/ 25 h 40"/>
                <a:gd name="T36" fmla="*/ 10 w 43"/>
                <a:gd name="T37" fmla="*/ 36 h 40"/>
                <a:gd name="T38" fmla="*/ 12 w 43"/>
                <a:gd name="T39" fmla="*/ 39 h 40"/>
                <a:gd name="T40" fmla="*/ 14 w 43"/>
                <a:gd name="T41" fmla="*/ 39 h 40"/>
                <a:gd name="T42" fmla="*/ 15 w 43"/>
                <a:gd name="T43" fmla="*/ 40 h 40"/>
                <a:gd name="T44" fmla="*/ 14 w 43"/>
                <a:gd name="T45" fmla="*/ 40 h 40"/>
                <a:gd name="T46" fmla="*/ 7 w 43"/>
                <a:gd name="T47" fmla="*/ 40 h 40"/>
                <a:gd name="T48" fmla="*/ 2 w 43"/>
                <a:gd name="T49" fmla="*/ 40 h 40"/>
                <a:gd name="T50" fmla="*/ 1 w 43"/>
                <a:gd name="T51" fmla="*/ 40 h 40"/>
                <a:gd name="T52" fmla="*/ 1 w 43"/>
                <a:gd name="T53" fmla="*/ 39 h 40"/>
                <a:gd name="T54" fmla="*/ 3 w 43"/>
                <a:gd name="T55" fmla="*/ 39 h 40"/>
                <a:gd name="T56" fmla="*/ 4 w 43"/>
                <a:gd name="T57" fmla="*/ 36 h 40"/>
                <a:gd name="T58" fmla="*/ 5 w 43"/>
                <a:gd name="T59" fmla="*/ 25 h 40"/>
                <a:gd name="T60" fmla="*/ 5 w 43"/>
                <a:gd name="T61" fmla="*/ 15 h 40"/>
                <a:gd name="T62" fmla="*/ 5 w 43"/>
                <a:gd name="T63" fmla="*/ 4 h 40"/>
                <a:gd name="T64" fmla="*/ 2 w 43"/>
                <a:gd name="T65" fmla="*/ 1 h 40"/>
                <a:gd name="T66" fmla="*/ 0 w 43"/>
                <a:gd name="T67" fmla="*/ 1 h 40"/>
                <a:gd name="T68" fmla="*/ 0 w 43"/>
                <a:gd name="T69" fmla="*/ 1 h 40"/>
                <a:gd name="T70" fmla="*/ 1 w 43"/>
                <a:gd name="T71" fmla="*/ 0 h 40"/>
                <a:gd name="T72" fmla="*/ 7 w 43"/>
                <a:gd name="T73" fmla="*/ 0 h 40"/>
                <a:gd name="T74" fmla="*/ 13 w 43"/>
                <a:gd name="T75" fmla="*/ 0 h 40"/>
                <a:gd name="T76" fmla="*/ 13 w 43"/>
                <a:gd name="T77" fmla="*/ 1 h 40"/>
                <a:gd name="T78" fmla="*/ 13 w 43"/>
                <a:gd name="T79" fmla="*/ 1 h 40"/>
                <a:gd name="T80" fmla="*/ 12 w 43"/>
                <a:gd name="T81" fmla="*/ 1 h 40"/>
                <a:gd name="T82" fmla="*/ 10 w 43"/>
                <a:gd name="T83" fmla="*/ 4 h 40"/>
                <a:gd name="T84" fmla="*/ 10 w 43"/>
                <a:gd name="T85" fmla="*/ 16 h 40"/>
                <a:gd name="T86" fmla="*/ 10 w 43"/>
                <a:gd name="T87" fmla="*/ 17 h 40"/>
                <a:gd name="T88" fmla="*/ 10 w 43"/>
                <a:gd name="T89" fmla="*/ 17 h 40"/>
                <a:gd name="T90" fmla="*/ 33 w 43"/>
                <a:gd name="T91" fmla="*/ 17 h 40"/>
                <a:gd name="T92" fmla="*/ 33 w 43"/>
                <a:gd name="T93" fmla="*/ 17 h 40"/>
                <a:gd name="T94" fmla="*/ 33 w 43"/>
                <a:gd name="T95" fmla="*/ 16 h 40"/>
                <a:gd name="T96" fmla="*/ 33 w 43"/>
                <a:gd name="T97" fmla="*/ 4 h 40"/>
                <a:gd name="T98" fmla="*/ 31 w 43"/>
                <a:gd name="T99" fmla="*/ 1 h 40"/>
                <a:gd name="T100" fmla="*/ 29 w 43"/>
                <a:gd name="T101" fmla="*/ 1 h 40"/>
                <a:gd name="T102" fmla="*/ 28 w 43"/>
                <a:gd name="T103" fmla="*/ 1 h 40"/>
                <a:gd name="T104" fmla="*/ 29 w 43"/>
                <a:gd name="T105" fmla="*/ 0 h 40"/>
                <a:gd name="T106" fmla="*/ 35 w 43"/>
                <a:gd name="T107" fmla="*/ 0 h 40"/>
                <a:gd name="T108" fmla="*/ 41 w 43"/>
                <a:gd name="T109" fmla="*/ 0 h 40"/>
                <a:gd name="T110" fmla="*/ 42 w 43"/>
                <a:gd name="T111" fmla="*/ 1 h 40"/>
                <a:gd name="T112" fmla="*/ 41 w 43"/>
                <a:gd name="T113" fmla="*/ 1 h 40"/>
                <a:gd name="T114" fmla="*/ 40 w 43"/>
                <a:gd name="T115" fmla="*/ 1 h 40"/>
                <a:gd name="T116" fmla="*/ 38 w 43"/>
                <a:gd name="T117" fmla="*/ 4 h 40"/>
                <a:gd name="T118" fmla="*/ 38 w 43"/>
                <a:gd name="T119" fmla="*/ 15 h 40"/>
                <a:gd name="T120" fmla="*/ 38 w 43"/>
                <a:gd name="T121"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 h="40">
                  <a:moveTo>
                    <a:pt x="38" y="25"/>
                  </a:moveTo>
                  <a:cubicBezTo>
                    <a:pt x="38" y="30"/>
                    <a:pt x="38" y="34"/>
                    <a:pt x="38" y="36"/>
                  </a:cubicBezTo>
                  <a:cubicBezTo>
                    <a:pt x="38" y="38"/>
                    <a:pt x="38" y="39"/>
                    <a:pt x="40" y="39"/>
                  </a:cubicBezTo>
                  <a:cubicBezTo>
                    <a:pt x="41" y="39"/>
                    <a:pt x="42" y="39"/>
                    <a:pt x="43" y="39"/>
                  </a:cubicBezTo>
                  <a:cubicBezTo>
                    <a:pt x="43" y="39"/>
                    <a:pt x="43" y="39"/>
                    <a:pt x="43" y="40"/>
                  </a:cubicBezTo>
                  <a:cubicBezTo>
                    <a:pt x="43" y="40"/>
                    <a:pt x="43" y="40"/>
                    <a:pt x="42" y="40"/>
                  </a:cubicBezTo>
                  <a:cubicBezTo>
                    <a:pt x="39" y="40"/>
                    <a:pt x="36" y="40"/>
                    <a:pt x="35" y="40"/>
                  </a:cubicBezTo>
                  <a:cubicBezTo>
                    <a:pt x="35" y="40"/>
                    <a:pt x="32" y="40"/>
                    <a:pt x="30" y="40"/>
                  </a:cubicBezTo>
                  <a:cubicBezTo>
                    <a:pt x="29" y="40"/>
                    <a:pt x="29" y="40"/>
                    <a:pt x="29" y="40"/>
                  </a:cubicBezTo>
                  <a:cubicBezTo>
                    <a:pt x="29" y="39"/>
                    <a:pt x="29" y="39"/>
                    <a:pt x="30" y="39"/>
                  </a:cubicBezTo>
                  <a:cubicBezTo>
                    <a:pt x="30" y="39"/>
                    <a:pt x="31" y="39"/>
                    <a:pt x="31" y="39"/>
                  </a:cubicBezTo>
                  <a:cubicBezTo>
                    <a:pt x="32" y="39"/>
                    <a:pt x="32" y="38"/>
                    <a:pt x="33" y="36"/>
                  </a:cubicBezTo>
                  <a:cubicBezTo>
                    <a:pt x="33" y="34"/>
                    <a:pt x="33" y="30"/>
                    <a:pt x="33" y="25"/>
                  </a:cubicBezTo>
                  <a:cubicBezTo>
                    <a:pt x="33" y="20"/>
                    <a:pt x="33" y="20"/>
                    <a:pt x="33" y="20"/>
                  </a:cubicBezTo>
                  <a:cubicBezTo>
                    <a:pt x="33" y="19"/>
                    <a:pt x="33" y="19"/>
                    <a:pt x="33" y="19"/>
                  </a:cubicBezTo>
                  <a:cubicBezTo>
                    <a:pt x="10" y="19"/>
                    <a:pt x="10" y="19"/>
                    <a:pt x="10" y="19"/>
                  </a:cubicBezTo>
                  <a:cubicBezTo>
                    <a:pt x="10" y="19"/>
                    <a:pt x="10" y="19"/>
                    <a:pt x="10" y="20"/>
                  </a:cubicBezTo>
                  <a:cubicBezTo>
                    <a:pt x="10" y="25"/>
                    <a:pt x="10" y="25"/>
                    <a:pt x="10" y="25"/>
                  </a:cubicBezTo>
                  <a:cubicBezTo>
                    <a:pt x="10" y="30"/>
                    <a:pt x="10" y="34"/>
                    <a:pt x="10" y="36"/>
                  </a:cubicBezTo>
                  <a:cubicBezTo>
                    <a:pt x="10" y="38"/>
                    <a:pt x="10" y="39"/>
                    <a:pt x="12" y="39"/>
                  </a:cubicBezTo>
                  <a:cubicBezTo>
                    <a:pt x="13" y="39"/>
                    <a:pt x="14" y="39"/>
                    <a:pt x="14" y="39"/>
                  </a:cubicBezTo>
                  <a:cubicBezTo>
                    <a:pt x="15" y="39"/>
                    <a:pt x="15" y="39"/>
                    <a:pt x="15" y="40"/>
                  </a:cubicBezTo>
                  <a:cubicBezTo>
                    <a:pt x="15" y="40"/>
                    <a:pt x="14" y="40"/>
                    <a:pt x="14" y="40"/>
                  </a:cubicBezTo>
                  <a:cubicBezTo>
                    <a:pt x="11" y="40"/>
                    <a:pt x="7" y="40"/>
                    <a:pt x="7" y="40"/>
                  </a:cubicBezTo>
                  <a:cubicBezTo>
                    <a:pt x="7" y="40"/>
                    <a:pt x="3" y="40"/>
                    <a:pt x="2" y="40"/>
                  </a:cubicBezTo>
                  <a:cubicBezTo>
                    <a:pt x="1" y="40"/>
                    <a:pt x="1" y="40"/>
                    <a:pt x="1" y="40"/>
                  </a:cubicBezTo>
                  <a:cubicBezTo>
                    <a:pt x="1" y="39"/>
                    <a:pt x="1" y="39"/>
                    <a:pt x="1" y="39"/>
                  </a:cubicBezTo>
                  <a:cubicBezTo>
                    <a:pt x="2" y="39"/>
                    <a:pt x="2" y="39"/>
                    <a:pt x="3" y="39"/>
                  </a:cubicBezTo>
                  <a:cubicBezTo>
                    <a:pt x="4" y="39"/>
                    <a:pt x="4" y="38"/>
                    <a:pt x="4" y="36"/>
                  </a:cubicBezTo>
                  <a:cubicBezTo>
                    <a:pt x="5" y="34"/>
                    <a:pt x="5" y="30"/>
                    <a:pt x="5" y="25"/>
                  </a:cubicBezTo>
                  <a:cubicBezTo>
                    <a:pt x="5" y="15"/>
                    <a:pt x="5" y="15"/>
                    <a:pt x="5" y="15"/>
                  </a:cubicBezTo>
                  <a:cubicBezTo>
                    <a:pt x="5" y="7"/>
                    <a:pt x="5" y="6"/>
                    <a:pt x="5" y="4"/>
                  </a:cubicBezTo>
                  <a:cubicBezTo>
                    <a:pt x="4" y="2"/>
                    <a:pt x="4" y="1"/>
                    <a:pt x="2" y="1"/>
                  </a:cubicBezTo>
                  <a:cubicBezTo>
                    <a:pt x="2" y="1"/>
                    <a:pt x="1" y="1"/>
                    <a:pt x="0" y="1"/>
                  </a:cubicBezTo>
                  <a:cubicBezTo>
                    <a:pt x="0" y="1"/>
                    <a:pt x="0" y="1"/>
                    <a:pt x="0" y="1"/>
                  </a:cubicBezTo>
                  <a:cubicBezTo>
                    <a:pt x="0" y="0"/>
                    <a:pt x="0" y="0"/>
                    <a:pt x="1" y="0"/>
                  </a:cubicBezTo>
                  <a:cubicBezTo>
                    <a:pt x="3" y="0"/>
                    <a:pt x="7" y="0"/>
                    <a:pt x="7" y="0"/>
                  </a:cubicBezTo>
                  <a:cubicBezTo>
                    <a:pt x="7" y="0"/>
                    <a:pt x="11" y="0"/>
                    <a:pt x="13" y="0"/>
                  </a:cubicBezTo>
                  <a:cubicBezTo>
                    <a:pt x="13" y="0"/>
                    <a:pt x="13" y="0"/>
                    <a:pt x="13" y="1"/>
                  </a:cubicBezTo>
                  <a:cubicBezTo>
                    <a:pt x="13" y="1"/>
                    <a:pt x="13" y="1"/>
                    <a:pt x="13" y="1"/>
                  </a:cubicBezTo>
                  <a:cubicBezTo>
                    <a:pt x="13" y="1"/>
                    <a:pt x="12" y="1"/>
                    <a:pt x="12" y="1"/>
                  </a:cubicBezTo>
                  <a:cubicBezTo>
                    <a:pt x="10" y="2"/>
                    <a:pt x="10" y="2"/>
                    <a:pt x="10" y="4"/>
                  </a:cubicBezTo>
                  <a:cubicBezTo>
                    <a:pt x="10" y="6"/>
                    <a:pt x="10" y="7"/>
                    <a:pt x="10" y="16"/>
                  </a:cubicBezTo>
                  <a:cubicBezTo>
                    <a:pt x="10" y="17"/>
                    <a:pt x="10" y="17"/>
                    <a:pt x="10" y="17"/>
                  </a:cubicBezTo>
                  <a:cubicBezTo>
                    <a:pt x="10" y="17"/>
                    <a:pt x="10" y="17"/>
                    <a:pt x="10" y="17"/>
                  </a:cubicBezTo>
                  <a:cubicBezTo>
                    <a:pt x="33" y="17"/>
                    <a:pt x="33" y="17"/>
                    <a:pt x="33" y="17"/>
                  </a:cubicBezTo>
                  <a:cubicBezTo>
                    <a:pt x="33" y="17"/>
                    <a:pt x="33" y="17"/>
                    <a:pt x="33" y="17"/>
                  </a:cubicBezTo>
                  <a:cubicBezTo>
                    <a:pt x="33" y="16"/>
                    <a:pt x="33" y="16"/>
                    <a:pt x="33" y="16"/>
                  </a:cubicBezTo>
                  <a:cubicBezTo>
                    <a:pt x="33" y="7"/>
                    <a:pt x="33" y="6"/>
                    <a:pt x="33" y="4"/>
                  </a:cubicBezTo>
                  <a:cubicBezTo>
                    <a:pt x="33" y="2"/>
                    <a:pt x="32" y="1"/>
                    <a:pt x="31" y="1"/>
                  </a:cubicBezTo>
                  <a:cubicBezTo>
                    <a:pt x="30" y="1"/>
                    <a:pt x="29" y="1"/>
                    <a:pt x="29" y="1"/>
                  </a:cubicBezTo>
                  <a:cubicBezTo>
                    <a:pt x="29" y="1"/>
                    <a:pt x="28" y="1"/>
                    <a:pt x="28" y="1"/>
                  </a:cubicBezTo>
                  <a:cubicBezTo>
                    <a:pt x="28" y="0"/>
                    <a:pt x="29" y="0"/>
                    <a:pt x="29" y="0"/>
                  </a:cubicBezTo>
                  <a:cubicBezTo>
                    <a:pt x="32" y="0"/>
                    <a:pt x="35" y="0"/>
                    <a:pt x="35" y="0"/>
                  </a:cubicBezTo>
                  <a:cubicBezTo>
                    <a:pt x="36" y="0"/>
                    <a:pt x="39" y="0"/>
                    <a:pt x="41" y="0"/>
                  </a:cubicBezTo>
                  <a:cubicBezTo>
                    <a:pt x="41" y="0"/>
                    <a:pt x="42" y="0"/>
                    <a:pt x="42" y="1"/>
                  </a:cubicBezTo>
                  <a:cubicBezTo>
                    <a:pt x="42" y="1"/>
                    <a:pt x="41" y="1"/>
                    <a:pt x="41" y="1"/>
                  </a:cubicBezTo>
                  <a:cubicBezTo>
                    <a:pt x="41" y="1"/>
                    <a:pt x="41" y="1"/>
                    <a:pt x="40" y="1"/>
                  </a:cubicBezTo>
                  <a:cubicBezTo>
                    <a:pt x="38" y="2"/>
                    <a:pt x="38" y="2"/>
                    <a:pt x="38" y="4"/>
                  </a:cubicBezTo>
                  <a:cubicBezTo>
                    <a:pt x="38" y="6"/>
                    <a:pt x="38" y="7"/>
                    <a:pt x="38" y="15"/>
                  </a:cubicBezTo>
                  <a:lnTo>
                    <a:pt x="38" y="2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83" name="Freeform 35"/>
            <p:cNvSpPr>
              <a:spLocks/>
            </p:cNvSpPr>
            <p:nvPr userDrawn="1"/>
          </p:nvSpPr>
          <p:spPr bwMode="auto">
            <a:xfrm>
              <a:off x="4860" y="1259"/>
              <a:ext cx="102" cy="95"/>
            </a:xfrm>
            <a:custGeom>
              <a:avLst/>
              <a:gdLst>
                <a:gd name="T0" fmla="*/ 7 w 43"/>
                <a:gd name="T1" fmla="*/ 33 h 40"/>
                <a:gd name="T2" fmla="*/ 9 w 43"/>
                <a:gd name="T3" fmla="*/ 39 h 40"/>
                <a:gd name="T4" fmla="*/ 12 w 43"/>
                <a:gd name="T5" fmla="*/ 39 h 40"/>
                <a:gd name="T6" fmla="*/ 12 w 43"/>
                <a:gd name="T7" fmla="*/ 40 h 40"/>
                <a:gd name="T8" fmla="*/ 11 w 43"/>
                <a:gd name="T9" fmla="*/ 40 h 40"/>
                <a:gd name="T10" fmla="*/ 6 w 43"/>
                <a:gd name="T11" fmla="*/ 40 h 40"/>
                <a:gd name="T12" fmla="*/ 0 w 43"/>
                <a:gd name="T13" fmla="*/ 40 h 40"/>
                <a:gd name="T14" fmla="*/ 0 w 43"/>
                <a:gd name="T15" fmla="*/ 40 h 40"/>
                <a:gd name="T16" fmla="*/ 0 w 43"/>
                <a:gd name="T17" fmla="*/ 39 h 40"/>
                <a:gd name="T18" fmla="*/ 2 w 43"/>
                <a:gd name="T19" fmla="*/ 39 h 40"/>
                <a:gd name="T20" fmla="*/ 4 w 43"/>
                <a:gd name="T21" fmla="*/ 32 h 40"/>
                <a:gd name="T22" fmla="*/ 4 w 43"/>
                <a:gd name="T23" fmla="*/ 2 h 40"/>
                <a:gd name="T24" fmla="*/ 4 w 43"/>
                <a:gd name="T25" fmla="*/ 0 h 40"/>
                <a:gd name="T26" fmla="*/ 7 w 43"/>
                <a:gd name="T27" fmla="*/ 1 h 40"/>
                <a:gd name="T28" fmla="*/ 24 w 43"/>
                <a:gd name="T29" fmla="*/ 19 h 40"/>
                <a:gd name="T30" fmla="*/ 37 w 43"/>
                <a:gd name="T31" fmla="*/ 33 h 40"/>
                <a:gd name="T32" fmla="*/ 36 w 43"/>
                <a:gd name="T33" fmla="*/ 6 h 40"/>
                <a:gd name="T34" fmla="*/ 34 w 43"/>
                <a:gd name="T35" fmla="*/ 1 h 40"/>
                <a:gd name="T36" fmla="*/ 31 w 43"/>
                <a:gd name="T37" fmla="*/ 1 h 40"/>
                <a:gd name="T38" fmla="*/ 31 w 43"/>
                <a:gd name="T39" fmla="*/ 1 h 40"/>
                <a:gd name="T40" fmla="*/ 32 w 43"/>
                <a:gd name="T41" fmla="*/ 0 h 40"/>
                <a:gd name="T42" fmla="*/ 38 w 43"/>
                <a:gd name="T43" fmla="*/ 0 h 40"/>
                <a:gd name="T44" fmla="*/ 42 w 43"/>
                <a:gd name="T45" fmla="*/ 0 h 40"/>
                <a:gd name="T46" fmla="*/ 43 w 43"/>
                <a:gd name="T47" fmla="*/ 1 h 40"/>
                <a:gd name="T48" fmla="*/ 43 w 43"/>
                <a:gd name="T49" fmla="*/ 1 h 40"/>
                <a:gd name="T50" fmla="*/ 41 w 43"/>
                <a:gd name="T51" fmla="*/ 1 h 40"/>
                <a:gd name="T52" fmla="*/ 39 w 43"/>
                <a:gd name="T53" fmla="*/ 6 h 40"/>
                <a:gd name="T54" fmla="*/ 39 w 43"/>
                <a:gd name="T55" fmla="*/ 37 h 40"/>
                <a:gd name="T56" fmla="*/ 39 w 43"/>
                <a:gd name="T57" fmla="*/ 40 h 40"/>
                <a:gd name="T58" fmla="*/ 35 w 43"/>
                <a:gd name="T59" fmla="*/ 37 h 40"/>
                <a:gd name="T60" fmla="*/ 21 w 43"/>
                <a:gd name="T61" fmla="*/ 23 h 40"/>
                <a:gd name="T62" fmla="*/ 6 w 43"/>
                <a:gd name="T63" fmla="*/ 8 h 40"/>
                <a:gd name="T64" fmla="*/ 7 w 43"/>
                <a:gd name="T6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0">
                  <a:moveTo>
                    <a:pt x="7" y="33"/>
                  </a:moveTo>
                  <a:cubicBezTo>
                    <a:pt x="7" y="37"/>
                    <a:pt x="8" y="38"/>
                    <a:pt x="9" y="39"/>
                  </a:cubicBezTo>
                  <a:cubicBezTo>
                    <a:pt x="10" y="39"/>
                    <a:pt x="11" y="39"/>
                    <a:pt x="12" y="39"/>
                  </a:cubicBezTo>
                  <a:cubicBezTo>
                    <a:pt x="12" y="39"/>
                    <a:pt x="12" y="39"/>
                    <a:pt x="12" y="40"/>
                  </a:cubicBezTo>
                  <a:cubicBezTo>
                    <a:pt x="12" y="40"/>
                    <a:pt x="12" y="40"/>
                    <a:pt x="11" y="40"/>
                  </a:cubicBezTo>
                  <a:cubicBezTo>
                    <a:pt x="8" y="40"/>
                    <a:pt x="6" y="40"/>
                    <a:pt x="6" y="40"/>
                  </a:cubicBezTo>
                  <a:cubicBezTo>
                    <a:pt x="5" y="40"/>
                    <a:pt x="3" y="40"/>
                    <a:pt x="0" y="40"/>
                  </a:cubicBezTo>
                  <a:cubicBezTo>
                    <a:pt x="0" y="40"/>
                    <a:pt x="0" y="40"/>
                    <a:pt x="0" y="40"/>
                  </a:cubicBezTo>
                  <a:cubicBezTo>
                    <a:pt x="0" y="39"/>
                    <a:pt x="0" y="39"/>
                    <a:pt x="0" y="39"/>
                  </a:cubicBezTo>
                  <a:cubicBezTo>
                    <a:pt x="0" y="39"/>
                    <a:pt x="1" y="39"/>
                    <a:pt x="2" y="39"/>
                  </a:cubicBezTo>
                  <a:cubicBezTo>
                    <a:pt x="4" y="38"/>
                    <a:pt x="4" y="37"/>
                    <a:pt x="4" y="32"/>
                  </a:cubicBezTo>
                  <a:cubicBezTo>
                    <a:pt x="4" y="2"/>
                    <a:pt x="4" y="2"/>
                    <a:pt x="4" y="2"/>
                  </a:cubicBezTo>
                  <a:cubicBezTo>
                    <a:pt x="4" y="0"/>
                    <a:pt x="4" y="0"/>
                    <a:pt x="4" y="0"/>
                  </a:cubicBezTo>
                  <a:cubicBezTo>
                    <a:pt x="5" y="0"/>
                    <a:pt x="6" y="1"/>
                    <a:pt x="7" y="1"/>
                  </a:cubicBezTo>
                  <a:cubicBezTo>
                    <a:pt x="7" y="2"/>
                    <a:pt x="15" y="10"/>
                    <a:pt x="24" y="19"/>
                  </a:cubicBezTo>
                  <a:cubicBezTo>
                    <a:pt x="29" y="25"/>
                    <a:pt x="35" y="31"/>
                    <a:pt x="37" y="33"/>
                  </a:cubicBezTo>
                  <a:cubicBezTo>
                    <a:pt x="36" y="6"/>
                    <a:pt x="36" y="6"/>
                    <a:pt x="36" y="6"/>
                  </a:cubicBezTo>
                  <a:cubicBezTo>
                    <a:pt x="36" y="3"/>
                    <a:pt x="36" y="2"/>
                    <a:pt x="34" y="1"/>
                  </a:cubicBezTo>
                  <a:cubicBezTo>
                    <a:pt x="33" y="1"/>
                    <a:pt x="32" y="1"/>
                    <a:pt x="31" y="1"/>
                  </a:cubicBezTo>
                  <a:cubicBezTo>
                    <a:pt x="31" y="1"/>
                    <a:pt x="31" y="1"/>
                    <a:pt x="31" y="1"/>
                  </a:cubicBezTo>
                  <a:cubicBezTo>
                    <a:pt x="31" y="0"/>
                    <a:pt x="31" y="0"/>
                    <a:pt x="32" y="0"/>
                  </a:cubicBezTo>
                  <a:cubicBezTo>
                    <a:pt x="34" y="0"/>
                    <a:pt x="37" y="0"/>
                    <a:pt x="38" y="0"/>
                  </a:cubicBezTo>
                  <a:cubicBezTo>
                    <a:pt x="38" y="0"/>
                    <a:pt x="40" y="0"/>
                    <a:pt x="42" y="0"/>
                  </a:cubicBezTo>
                  <a:cubicBezTo>
                    <a:pt x="43" y="0"/>
                    <a:pt x="43" y="0"/>
                    <a:pt x="43" y="1"/>
                  </a:cubicBezTo>
                  <a:cubicBezTo>
                    <a:pt x="43" y="1"/>
                    <a:pt x="43" y="1"/>
                    <a:pt x="43" y="1"/>
                  </a:cubicBezTo>
                  <a:cubicBezTo>
                    <a:pt x="42" y="1"/>
                    <a:pt x="42" y="1"/>
                    <a:pt x="41" y="1"/>
                  </a:cubicBezTo>
                  <a:cubicBezTo>
                    <a:pt x="40" y="2"/>
                    <a:pt x="39" y="3"/>
                    <a:pt x="39" y="6"/>
                  </a:cubicBezTo>
                  <a:cubicBezTo>
                    <a:pt x="39" y="37"/>
                    <a:pt x="39" y="37"/>
                    <a:pt x="39" y="37"/>
                  </a:cubicBezTo>
                  <a:cubicBezTo>
                    <a:pt x="39" y="40"/>
                    <a:pt x="39" y="40"/>
                    <a:pt x="39" y="40"/>
                  </a:cubicBezTo>
                  <a:cubicBezTo>
                    <a:pt x="38" y="40"/>
                    <a:pt x="38" y="40"/>
                    <a:pt x="35" y="37"/>
                  </a:cubicBezTo>
                  <a:cubicBezTo>
                    <a:pt x="34" y="37"/>
                    <a:pt x="26" y="29"/>
                    <a:pt x="21" y="23"/>
                  </a:cubicBezTo>
                  <a:cubicBezTo>
                    <a:pt x="14" y="16"/>
                    <a:pt x="8" y="10"/>
                    <a:pt x="6" y="8"/>
                  </a:cubicBezTo>
                  <a:lnTo>
                    <a:pt x="7" y="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84" name="Freeform 36"/>
            <p:cNvSpPr>
              <a:spLocks noEditPoints="1"/>
            </p:cNvSpPr>
            <p:nvPr userDrawn="1"/>
          </p:nvSpPr>
          <p:spPr bwMode="auto">
            <a:xfrm>
              <a:off x="4976" y="1259"/>
              <a:ext cx="102" cy="98"/>
            </a:xfrm>
            <a:custGeom>
              <a:avLst/>
              <a:gdLst>
                <a:gd name="T0" fmla="*/ 21 w 43"/>
                <a:gd name="T1" fmla="*/ 0 h 41"/>
                <a:gd name="T2" fmla="*/ 43 w 43"/>
                <a:gd name="T3" fmla="*/ 19 h 41"/>
                <a:gd name="T4" fmla="*/ 21 w 43"/>
                <a:gd name="T5" fmla="*/ 41 h 41"/>
                <a:gd name="T6" fmla="*/ 0 w 43"/>
                <a:gd name="T7" fmla="*/ 20 h 41"/>
                <a:gd name="T8" fmla="*/ 21 w 43"/>
                <a:gd name="T9" fmla="*/ 0 h 41"/>
                <a:gd name="T10" fmla="*/ 23 w 43"/>
                <a:gd name="T11" fmla="*/ 38 h 41"/>
                <a:gd name="T12" fmla="*/ 37 w 43"/>
                <a:gd name="T13" fmla="*/ 21 h 41"/>
                <a:gd name="T14" fmla="*/ 21 w 43"/>
                <a:gd name="T15" fmla="*/ 1 h 41"/>
                <a:gd name="T16" fmla="*/ 6 w 43"/>
                <a:gd name="T17" fmla="*/ 19 h 41"/>
                <a:gd name="T18" fmla="*/ 23 w 43"/>
                <a:gd name="T19"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1">
                  <a:moveTo>
                    <a:pt x="21" y="0"/>
                  </a:moveTo>
                  <a:cubicBezTo>
                    <a:pt x="34" y="0"/>
                    <a:pt x="43" y="7"/>
                    <a:pt x="43" y="19"/>
                  </a:cubicBezTo>
                  <a:cubicBezTo>
                    <a:pt x="43" y="31"/>
                    <a:pt x="34" y="41"/>
                    <a:pt x="21" y="41"/>
                  </a:cubicBezTo>
                  <a:cubicBezTo>
                    <a:pt x="6" y="41"/>
                    <a:pt x="0" y="29"/>
                    <a:pt x="0" y="20"/>
                  </a:cubicBezTo>
                  <a:cubicBezTo>
                    <a:pt x="0" y="12"/>
                    <a:pt x="6" y="0"/>
                    <a:pt x="21" y="0"/>
                  </a:cubicBezTo>
                  <a:close/>
                  <a:moveTo>
                    <a:pt x="23" y="38"/>
                  </a:moveTo>
                  <a:cubicBezTo>
                    <a:pt x="28" y="38"/>
                    <a:pt x="37" y="36"/>
                    <a:pt x="37" y="21"/>
                  </a:cubicBezTo>
                  <a:cubicBezTo>
                    <a:pt x="37" y="8"/>
                    <a:pt x="30" y="1"/>
                    <a:pt x="21" y="1"/>
                  </a:cubicBezTo>
                  <a:cubicBezTo>
                    <a:pt x="12" y="1"/>
                    <a:pt x="6" y="7"/>
                    <a:pt x="6" y="19"/>
                  </a:cubicBezTo>
                  <a:cubicBezTo>
                    <a:pt x="6" y="31"/>
                    <a:pt x="13" y="38"/>
                    <a:pt x="23" y="3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85" name="Freeform 37"/>
            <p:cNvSpPr>
              <a:spLocks/>
            </p:cNvSpPr>
            <p:nvPr userDrawn="1"/>
          </p:nvSpPr>
          <p:spPr bwMode="auto">
            <a:xfrm>
              <a:off x="5094" y="1259"/>
              <a:ext cx="64" cy="95"/>
            </a:xfrm>
            <a:custGeom>
              <a:avLst/>
              <a:gdLst>
                <a:gd name="T0" fmla="*/ 10 w 27"/>
                <a:gd name="T1" fmla="*/ 25 h 40"/>
                <a:gd name="T2" fmla="*/ 11 w 27"/>
                <a:gd name="T3" fmla="*/ 37 h 40"/>
                <a:gd name="T4" fmla="*/ 18 w 27"/>
                <a:gd name="T5" fmla="*/ 38 h 40"/>
                <a:gd name="T6" fmla="*/ 25 w 27"/>
                <a:gd name="T7" fmla="*/ 36 h 40"/>
                <a:gd name="T8" fmla="*/ 26 w 27"/>
                <a:gd name="T9" fmla="*/ 33 h 40"/>
                <a:gd name="T10" fmla="*/ 27 w 27"/>
                <a:gd name="T11" fmla="*/ 33 h 40"/>
                <a:gd name="T12" fmla="*/ 27 w 27"/>
                <a:gd name="T13" fmla="*/ 33 h 40"/>
                <a:gd name="T14" fmla="*/ 26 w 27"/>
                <a:gd name="T15" fmla="*/ 39 h 40"/>
                <a:gd name="T16" fmla="*/ 23 w 27"/>
                <a:gd name="T17" fmla="*/ 40 h 40"/>
                <a:gd name="T18" fmla="*/ 13 w 27"/>
                <a:gd name="T19" fmla="*/ 40 h 40"/>
                <a:gd name="T20" fmla="*/ 7 w 27"/>
                <a:gd name="T21" fmla="*/ 40 h 40"/>
                <a:gd name="T22" fmla="*/ 5 w 27"/>
                <a:gd name="T23" fmla="*/ 40 h 40"/>
                <a:gd name="T24" fmla="*/ 2 w 27"/>
                <a:gd name="T25" fmla="*/ 40 h 40"/>
                <a:gd name="T26" fmla="*/ 1 w 27"/>
                <a:gd name="T27" fmla="*/ 40 h 40"/>
                <a:gd name="T28" fmla="*/ 1 w 27"/>
                <a:gd name="T29" fmla="*/ 39 h 40"/>
                <a:gd name="T30" fmla="*/ 3 w 27"/>
                <a:gd name="T31" fmla="*/ 39 h 40"/>
                <a:gd name="T32" fmla="*/ 5 w 27"/>
                <a:gd name="T33" fmla="*/ 36 h 40"/>
                <a:gd name="T34" fmla="*/ 5 w 27"/>
                <a:gd name="T35" fmla="*/ 25 h 40"/>
                <a:gd name="T36" fmla="*/ 5 w 27"/>
                <a:gd name="T37" fmla="*/ 15 h 40"/>
                <a:gd name="T38" fmla="*/ 5 w 27"/>
                <a:gd name="T39" fmla="*/ 4 h 40"/>
                <a:gd name="T40" fmla="*/ 2 w 27"/>
                <a:gd name="T41" fmla="*/ 1 h 40"/>
                <a:gd name="T42" fmla="*/ 1 w 27"/>
                <a:gd name="T43" fmla="*/ 1 h 40"/>
                <a:gd name="T44" fmla="*/ 0 w 27"/>
                <a:gd name="T45" fmla="*/ 1 h 40"/>
                <a:gd name="T46" fmla="*/ 1 w 27"/>
                <a:gd name="T47" fmla="*/ 0 h 40"/>
                <a:gd name="T48" fmla="*/ 7 w 27"/>
                <a:gd name="T49" fmla="*/ 0 h 40"/>
                <a:gd name="T50" fmla="*/ 13 w 27"/>
                <a:gd name="T51" fmla="*/ 0 h 40"/>
                <a:gd name="T52" fmla="*/ 14 w 27"/>
                <a:gd name="T53" fmla="*/ 1 h 40"/>
                <a:gd name="T54" fmla="*/ 14 w 27"/>
                <a:gd name="T55" fmla="*/ 1 h 40"/>
                <a:gd name="T56" fmla="*/ 12 w 27"/>
                <a:gd name="T57" fmla="*/ 1 h 40"/>
                <a:gd name="T58" fmla="*/ 10 w 27"/>
                <a:gd name="T59" fmla="*/ 4 h 40"/>
                <a:gd name="T60" fmla="*/ 10 w 27"/>
                <a:gd name="T61" fmla="*/ 15 h 40"/>
                <a:gd name="T62" fmla="*/ 10 w 27"/>
                <a:gd name="T6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40">
                  <a:moveTo>
                    <a:pt x="10" y="25"/>
                  </a:moveTo>
                  <a:cubicBezTo>
                    <a:pt x="10" y="33"/>
                    <a:pt x="10" y="36"/>
                    <a:pt x="11" y="37"/>
                  </a:cubicBezTo>
                  <a:cubicBezTo>
                    <a:pt x="12" y="37"/>
                    <a:pt x="14" y="38"/>
                    <a:pt x="18" y="38"/>
                  </a:cubicBezTo>
                  <a:cubicBezTo>
                    <a:pt x="21" y="38"/>
                    <a:pt x="23" y="38"/>
                    <a:pt x="25" y="36"/>
                  </a:cubicBezTo>
                  <a:cubicBezTo>
                    <a:pt x="25" y="35"/>
                    <a:pt x="26" y="34"/>
                    <a:pt x="26" y="33"/>
                  </a:cubicBezTo>
                  <a:cubicBezTo>
                    <a:pt x="26" y="33"/>
                    <a:pt x="26" y="33"/>
                    <a:pt x="27" y="33"/>
                  </a:cubicBezTo>
                  <a:cubicBezTo>
                    <a:pt x="27" y="33"/>
                    <a:pt x="27" y="33"/>
                    <a:pt x="27" y="33"/>
                  </a:cubicBezTo>
                  <a:cubicBezTo>
                    <a:pt x="27" y="34"/>
                    <a:pt x="27" y="37"/>
                    <a:pt x="26" y="39"/>
                  </a:cubicBezTo>
                  <a:cubicBezTo>
                    <a:pt x="26" y="40"/>
                    <a:pt x="26" y="40"/>
                    <a:pt x="23" y="40"/>
                  </a:cubicBezTo>
                  <a:cubicBezTo>
                    <a:pt x="19" y="40"/>
                    <a:pt x="16" y="40"/>
                    <a:pt x="13" y="40"/>
                  </a:cubicBezTo>
                  <a:cubicBezTo>
                    <a:pt x="11" y="40"/>
                    <a:pt x="9" y="40"/>
                    <a:pt x="7" y="40"/>
                  </a:cubicBezTo>
                  <a:cubicBezTo>
                    <a:pt x="7" y="40"/>
                    <a:pt x="6" y="40"/>
                    <a:pt x="5" y="40"/>
                  </a:cubicBezTo>
                  <a:cubicBezTo>
                    <a:pt x="4" y="40"/>
                    <a:pt x="3" y="40"/>
                    <a:pt x="2" y="40"/>
                  </a:cubicBezTo>
                  <a:cubicBezTo>
                    <a:pt x="1" y="40"/>
                    <a:pt x="1" y="40"/>
                    <a:pt x="1" y="40"/>
                  </a:cubicBezTo>
                  <a:cubicBezTo>
                    <a:pt x="1" y="39"/>
                    <a:pt x="1" y="39"/>
                    <a:pt x="1" y="39"/>
                  </a:cubicBezTo>
                  <a:cubicBezTo>
                    <a:pt x="2" y="39"/>
                    <a:pt x="3" y="39"/>
                    <a:pt x="3" y="39"/>
                  </a:cubicBezTo>
                  <a:cubicBezTo>
                    <a:pt x="4" y="39"/>
                    <a:pt x="4" y="38"/>
                    <a:pt x="5" y="36"/>
                  </a:cubicBezTo>
                  <a:cubicBezTo>
                    <a:pt x="5" y="34"/>
                    <a:pt x="5" y="30"/>
                    <a:pt x="5" y="25"/>
                  </a:cubicBezTo>
                  <a:cubicBezTo>
                    <a:pt x="5" y="15"/>
                    <a:pt x="5" y="15"/>
                    <a:pt x="5" y="15"/>
                  </a:cubicBezTo>
                  <a:cubicBezTo>
                    <a:pt x="5" y="7"/>
                    <a:pt x="5" y="6"/>
                    <a:pt x="5" y="4"/>
                  </a:cubicBezTo>
                  <a:cubicBezTo>
                    <a:pt x="5" y="2"/>
                    <a:pt x="4" y="1"/>
                    <a:pt x="2" y="1"/>
                  </a:cubicBezTo>
                  <a:cubicBezTo>
                    <a:pt x="2" y="1"/>
                    <a:pt x="1" y="1"/>
                    <a:pt x="1" y="1"/>
                  </a:cubicBezTo>
                  <a:cubicBezTo>
                    <a:pt x="0" y="1"/>
                    <a:pt x="0" y="1"/>
                    <a:pt x="0" y="1"/>
                  </a:cubicBezTo>
                  <a:cubicBezTo>
                    <a:pt x="0" y="0"/>
                    <a:pt x="0" y="0"/>
                    <a:pt x="1" y="0"/>
                  </a:cubicBezTo>
                  <a:cubicBezTo>
                    <a:pt x="4" y="0"/>
                    <a:pt x="7" y="0"/>
                    <a:pt x="7" y="0"/>
                  </a:cubicBezTo>
                  <a:cubicBezTo>
                    <a:pt x="7" y="0"/>
                    <a:pt x="12" y="0"/>
                    <a:pt x="13" y="0"/>
                  </a:cubicBezTo>
                  <a:cubicBezTo>
                    <a:pt x="14" y="0"/>
                    <a:pt x="14" y="0"/>
                    <a:pt x="14" y="1"/>
                  </a:cubicBezTo>
                  <a:cubicBezTo>
                    <a:pt x="14" y="1"/>
                    <a:pt x="14" y="1"/>
                    <a:pt x="14" y="1"/>
                  </a:cubicBezTo>
                  <a:cubicBezTo>
                    <a:pt x="13" y="1"/>
                    <a:pt x="12" y="1"/>
                    <a:pt x="12" y="1"/>
                  </a:cubicBezTo>
                  <a:cubicBezTo>
                    <a:pt x="10" y="1"/>
                    <a:pt x="10" y="2"/>
                    <a:pt x="10" y="4"/>
                  </a:cubicBezTo>
                  <a:cubicBezTo>
                    <a:pt x="10" y="6"/>
                    <a:pt x="10" y="7"/>
                    <a:pt x="10" y="15"/>
                  </a:cubicBezTo>
                  <a:lnTo>
                    <a:pt x="10" y="2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86" name="Freeform 38"/>
            <p:cNvSpPr>
              <a:spLocks noEditPoints="1"/>
            </p:cNvSpPr>
            <p:nvPr userDrawn="1"/>
          </p:nvSpPr>
          <p:spPr bwMode="auto">
            <a:xfrm>
              <a:off x="5168" y="1259"/>
              <a:ext cx="102" cy="98"/>
            </a:xfrm>
            <a:custGeom>
              <a:avLst/>
              <a:gdLst>
                <a:gd name="T0" fmla="*/ 21 w 43"/>
                <a:gd name="T1" fmla="*/ 0 h 41"/>
                <a:gd name="T2" fmla="*/ 43 w 43"/>
                <a:gd name="T3" fmla="*/ 19 h 41"/>
                <a:gd name="T4" fmla="*/ 21 w 43"/>
                <a:gd name="T5" fmla="*/ 41 h 41"/>
                <a:gd name="T6" fmla="*/ 0 w 43"/>
                <a:gd name="T7" fmla="*/ 20 h 41"/>
                <a:gd name="T8" fmla="*/ 21 w 43"/>
                <a:gd name="T9" fmla="*/ 0 h 41"/>
                <a:gd name="T10" fmla="*/ 22 w 43"/>
                <a:gd name="T11" fmla="*/ 38 h 41"/>
                <a:gd name="T12" fmla="*/ 37 w 43"/>
                <a:gd name="T13" fmla="*/ 21 h 41"/>
                <a:gd name="T14" fmla="*/ 21 w 43"/>
                <a:gd name="T15" fmla="*/ 1 h 41"/>
                <a:gd name="T16" fmla="*/ 5 w 43"/>
                <a:gd name="T17" fmla="*/ 19 h 41"/>
                <a:gd name="T18" fmla="*/ 22 w 43"/>
                <a:gd name="T19"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1">
                  <a:moveTo>
                    <a:pt x="21" y="0"/>
                  </a:moveTo>
                  <a:cubicBezTo>
                    <a:pt x="33" y="0"/>
                    <a:pt x="43" y="7"/>
                    <a:pt x="43" y="19"/>
                  </a:cubicBezTo>
                  <a:cubicBezTo>
                    <a:pt x="43" y="31"/>
                    <a:pt x="34" y="41"/>
                    <a:pt x="21" y="41"/>
                  </a:cubicBezTo>
                  <a:cubicBezTo>
                    <a:pt x="6" y="41"/>
                    <a:pt x="0" y="29"/>
                    <a:pt x="0" y="20"/>
                  </a:cubicBezTo>
                  <a:cubicBezTo>
                    <a:pt x="0" y="12"/>
                    <a:pt x="6" y="0"/>
                    <a:pt x="21" y="0"/>
                  </a:cubicBezTo>
                  <a:close/>
                  <a:moveTo>
                    <a:pt x="22" y="38"/>
                  </a:moveTo>
                  <a:cubicBezTo>
                    <a:pt x="27" y="38"/>
                    <a:pt x="37" y="36"/>
                    <a:pt x="37" y="21"/>
                  </a:cubicBezTo>
                  <a:cubicBezTo>
                    <a:pt x="37" y="8"/>
                    <a:pt x="29" y="1"/>
                    <a:pt x="21" y="1"/>
                  </a:cubicBezTo>
                  <a:cubicBezTo>
                    <a:pt x="12" y="1"/>
                    <a:pt x="5" y="7"/>
                    <a:pt x="5" y="19"/>
                  </a:cubicBezTo>
                  <a:cubicBezTo>
                    <a:pt x="5" y="31"/>
                    <a:pt x="13" y="38"/>
                    <a:pt x="22" y="3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87" name="Freeform 39"/>
            <p:cNvSpPr>
              <a:spLocks/>
            </p:cNvSpPr>
            <p:nvPr userDrawn="1"/>
          </p:nvSpPr>
          <p:spPr bwMode="auto">
            <a:xfrm>
              <a:off x="5281" y="1259"/>
              <a:ext cx="98" cy="98"/>
            </a:xfrm>
            <a:custGeom>
              <a:avLst/>
              <a:gdLst>
                <a:gd name="T0" fmla="*/ 32 w 41"/>
                <a:gd name="T1" fmla="*/ 27 h 41"/>
                <a:gd name="T2" fmla="*/ 30 w 41"/>
                <a:gd name="T3" fmla="*/ 21 h 41"/>
                <a:gd name="T4" fmla="*/ 28 w 41"/>
                <a:gd name="T5" fmla="*/ 21 h 41"/>
                <a:gd name="T6" fmla="*/ 27 w 41"/>
                <a:gd name="T7" fmla="*/ 21 h 41"/>
                <a:gd name="T8" fmla="*/ 28 w 41"/>
                <a:gd name="T9" fmla="*/ 20 h 41"/>
                <a:gd name="T10" fmla="*/ 35 w 41"/>
                <a:gd name="T11" fmla="*/ 20 h 41"/>
                <a:gd name="T12" fmla="*/ 40 w 41"/>
                <a:gd name="T13" fmla="*/ 20 h 41"/>
                <a:gd name="T14" fmla="*/ 41 w 41"/>
                <a:gd name="T15" fmla="*/ 21 h 41"/>
                <a:gd name="T16" fmla="*/ 40 w 41"/>
                <a:gd name="T17" fmla="*/ 21 h 41"/>
                <a:gd name="T18" fmla="*/ 39 w 41"/>
                <a:gd name="T19" fmla="*/ 21 h 41"/>
                <a:gd name="T20" fmla="*/ 37 w 41"/>
                <a:gd name="T21" fmla="*/ 24 h 41"/>
                <a:gd name="T22" fmla="*/ 37 w 41"/>
                <a:gd name="T23" fmla="*/ 30 h 41"/>
                <a:gd name="T24" fmla="*/ 37 w 41"/>
                <a:gd name="T25" fmla="*/ 35 h 41"/>
                <a:gd name="T26" fmla="*/ 36 w 41"/>
                <a:gd name="T27" fmla="*/ 38 h 41"/>
                <a:gd name="T28" fmla="*/ 25 w 41"/>
                <a:gd name="T29" fmla="*/ 41 h 41"/>
                <a:gd name="T30" fmla="*/ 7 w 41"/>
                <a:gd name="T31" fmla="*/ 35 h 41"/>
                <a:gd name="T32" fmla="*/ 0 w 41"/>
                <a:gd name="T33" fmla="*/ 20 h 41"/>
                <a:gd name="T34" fmla="*/ 9 w 41"/>
                <a:gd name="T35" fmla="*/ 3 h 41"/>
                <a:gd name="T36" fmla="*/ 24 w 41"/>
                <a:gd name="T37" fmla="*/ 0 h 41"/>
                <a:gd name="T38" fmla="*/ 32 w 41"/>
                <a:gd name="T39" fmla="*/ 0 h 41"/>
                <a:gd name="T40" fmla="*/ 37 w 41"/>
                <a:gd name="T41" fmla="*/ 1 h 41"/>
                <a:gd name="T42" fmla="*/ 37 w 41"/>
                <a:gd name="T43" fmla="*/ 1 h 41"/>
                <a:gd name="T44" fmla="*/ 37 w 41"/>
                <a:gd name="T45" fmla="*/ 9 h 41"/>
                <a:gd name="T46" fmla="*/ 36 w 41"/>
                <a:gd name="T47" fmla="*/ 10 h 41"/>
                <a:gd name="T48" fmla="*/ 36 w 41"/>
                <a:gd name="T49" fmla="*/ 9 h 41"/>
                <a:gd name="T50" fmla="*/ 35 w 41"/>
                <a:gd name="T51" fmla="*/ 6 h 41"/>
                <a:gd name="T52" fmla="*/ 22 w 41"/>
                <a:gd name="T53" fmla="*/ 2 h 41"/>
                <a:gd name="T54" fmla="*/ 11 w 41"/>
                <a:gd name="T55" fmla="*/ 5 h 41"/>
                <a:gd name="T56" fmla="*/ 5 w 41"/>
                <a:gd name="T57" fmla="*/ 18 h 41"/>
                <a:gd name="T58" fmla="*/ 11 w 41"/>
                <a:gd name="T59" fmla="*/ 33 h 41"/>
                <a:gd name="T60" fmla="*/ 25 w 41"/>
                <a:gd name="T61" fmla="*/ 38 h 41"/>
                <a:gd name="T62" fmla="*/ 31 w 41"/>
                <a:gd name="T63" fmla="*/ 37 h 41"/>
                <a:gd name="T64" fmla="*/ 32 w 41"/>
                <a:gd name="T65" fmla="*/ 36 h 41"/>
                <a:gd name="T66" fmla="*/ 32 w 41"/>
                <a:gd name="T67"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1">
                  <a:moveTo>
                    <a:pt x="32" y="27"/>
                  </a:moveTo>
                  <a:cubicBezTo>
                    <a:pt x="32" y="22"/>
                    <a:pt x="32" y="22"/>
                    <a:pt x="30" y="21"/>
                  </a:cubicBezTo>
                  <a:cubicBezTo>
                    <a:pt x="29" y="21"/>
                    <a:pt x="28" y="21"/>
                    <a:pt x="28" y="21"/>
                  </a:cubicBezTo>
                  <a:cubicBezTo>
                    <a:pt x="28" y="21"/>
                    <a:pt x="27" y="21"/>
                    <a:pt x="27" y="21"/>
                  </a:cubicBezTo>
                  <a:cubicBezTo>
                    <a:pt x="27" y="20"/>
                    <a:pt x="28" y="20"/>
                    <a:pt x="28" y="20"/>
                  </a:cubicBezTo>
                  <a:cubicBezTo>
                    <a:pt x="31" y="20"/>
                    <a:pt x="34" y="20"/>
                    <a:pt x="35" y="20"/>
                  </a:cubicBezTo>
                  <a:cubicBezTo>
                    <a:pt x="35" y="20"/>
                    <a:pt x="38" y="20"/>
                    <a:pt x="40" y="20"/>
                  </a:cubicBezTo>
                  <a:cubicBezTo>
                    <a:pt x="41" y="20"/>
                    <a:pt x="41" y="20"/>
                    <a:pt x="41" y="21"/>
                  </a:cubicBezTo>
                  <a:cubicBezTo>
                    <a:pt x="41" y="21"/>
                    <a:pt x="41" y="21"/>
                    <a:pt x="40" y="21"/>
                  </a:cubicBezTo>
                  <a:cubicBezTo>
                    <a:pt x="40" y="21"/>
                    <a:pt x="40" y="21"/>
                    <a:pt x="39" y="21"/>
                  </a:cubicBezTo>
                  <a:cubicBezTo>
                    <a:pt x="38" y="21"/>
                    <a:pt x="37" y="22"/>
                    <a:pt x="37" y="24"/>
                  </a:cubicBezTo>
                  <a:cubicBezTo>
                    <a:pt x="37" y="26"/>
                    <a:pt x="37" y="27"/>
                    <a:pt x="37" y="30"/>
                  </a:cubicBezTo>
                  <a:cubicBezTo>
                    <a:pt x="37" y="35"/>
                    <a:pt x="37" y="35"/>
                    <a:pt x="37" y="35"/>
                  </a:cubicBezTo>
                  <a:cubicBezTo>
                    <a:pt x="37" y="38"/>
                    <a:pt x="37" y="38"/>
                    <a:pt x="36" y="38"/>
                  </a:cubicBezTo>
                  <a:cubicBezTo>
                    <a:pt x="33" y="40"/>
                    <a:pt x="28" y="41"/>
                    <a:pt x="25" y="41"/>
                  </a:cubicBezTo>
                  <a:cubicBezTo>
                    <a:pt x="21" y="41"/>
                    <a:pt x="13" y="40"/>
                    <a:pt x="7" y="35"/>
                  </a:cubicBezTo>
                  <a:cubicBezTo>
                    <a:pt x="3" y="32"/>
                    <a:pt x="0" y="27"/>
                    <a:pt x="0" y="20"/>
                  </a:cubicBezTo>
                  <a:cubicBezTo>
                    <a:pt x="0" y="12"/>
                    <a:pt x="5" y="6"/>
                    <a:pt x="9" y="3"/>
                  </a:cubicBezTo>
                  <a:cubicBezTo>
                    <a:pt x="14" y="0"/>
                    <a:pt x="20" y="0"/>
                    <a:pt x="24" y="0"/>
                  </a:cubicBezTo>
                  <a:cubicBezTo>
                    <a:pt x="27" y="0"/>
                    <a:pt x="31" y="0"/>
                    <a:pt x="32" y="0"/>
                  </a:cubicBezTo>
                  <a:cubicBezTo>
                    <a:pt x="33" y="1"/>
                    <a:pt x="35" y="1"/>
                    <a:pt x="37" y="1"/>
                  </a:cubicBezTo>
                  <a:cubicBezTo>
                    <a:pt x="37" y="1"/>
                    <a:pt x="37" y="1"/>
                    <a:pt x="37" y="1"/>
                  </a:cubicBezTo>
                  <a:cubicBezTo>
                    <a:pt x="37" y="2"/>
                    <a:pt x="37" y="4"/>
                    <a:pt x="37" y="9"/>
                  </a:cubicBezTo>
                  <a:cubicBezTo>
                    <a:pt x="37" y="10"/>
                    <a:pt x="37" y="10"/>
                    <a:pt x="36" y="10"/>
                  </a:cubicBezTo>
                  <a:cubicBezTo>
                    <a:pt x="36" y="10"/>
                    <a:pt x="36" y="10"/>
                    <a:pt x="36" y="9"/>
                  </a:cubicBezTo>
                  <a:cubicBezTo>
                    <a:pt x="36" y="8"/>
                    <a:pt x="36" y="7"/>
                    <a:pt x="35" y="6"/>
                  </a:cubicBezTo>
                  <a:cubicBezTo>
                    <a:pt x="33" y="4"/>
                    <a:pt x="29" y="2"/>
                    <a:pt x="22" y="2"/>
                  </a:cubicBezTo>
                  <a:cubicBezTo>
                    <a:pt x="19" y="2"/>
                    <a:pt x="15" y="2"/>
                    <a:pt x="11" y="5"/>
                  </a:cubicBezTo>
                  <a:cubicBezTo>
                    <a:pt x="8" y="7"/>
                    <a:pt x="5" y="12"/>
                    <a:pt x="5" y="18"/>
                  </a:cubicBezTo>
                  <a:cubicBezTo>
                    <a:pt x="5" y="26"/>
                    <a:pt x="9" y="31"/>
                    <a:pt x="11" y="33"/>
                  </a:cubicBezTo>
                  <a:cubicBezTo>
                    <a:pt x="15" y="37"/>
                    <a:pt x="20" y="38"/>
                    <a:pt x="25" y="38"/>
                  </a:cubicBezTo>
                  <a:cubicBezTo>
                    <a:pt x="27" y="38"/>
                    <a:pt x="29" y="38"/>
                    <a:pt x="31" y="37"/>
                  </a:cubicBezTo>
                  <a:cubicBezTo>
                    <a:pt x="32" y="37"/>
                    <a:pt x="32" y="37"/>
                    <a:pt x="32" y="36"/>
                  </a:cubicBezTo>
                  <a:lnTo>
                    <a:pt x="32" y="2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88" name="Freeform 40"/>
            <p:cNvSpPr>
              <a:spLocks/>
            </p:cNvSpPr>
            <p:nvPr userDrawn="1"/>
          </p:nvSpPr>
          <p:spPr bwMode="auto">
            <a:xfrm>
              <a:off x="5379" y="1259"/>
              <a:ext cx="92" cy="95"/>
            </a:xfrm>
            <a:custGeom>
              <a:avLst/>
              <a:gdLst>
                <a:gd name="T0" fmla="*/ 17 w 39"/>
                <a:gd name="T1" fmla="*/ 26 h 40"/>
                <a:gd name="T2" fmla="*/ 16 w 39"/>
                <a:gd name="T3" fmla="*/ 21 h 40"/>
                <a:gd name="T4" fmla="*/ 7 w 39"/>
                <a:gd name="T5" fmla="*/ 6 h 40"/>
                <a:gd name="T6" fmla="*/ 3 w 39"/>
                <a:gd name="T7" fmla="*/ 2 h 40"/>
                <a:gd name="T8" fmla="*/ 1 w 39"/>
                <a:gd name="T9" fmla="*/ 1 h 40"/>
                <a:gd name="T10" fmla="*/ 0 w 39"/>
                <a:gd name="T11" fmla="*/ 1 h 40"/>
                <a:gd name="T12" fmla="*/ 1 w 39"/>
                <a:gd name="T13" fmla="*/ 0 h 40"/>
                <a:gd name="T14" fmla="*/ 6 w 39"/>
                <a:gd name="T15" fmla="*/ 0 h 40"/>
                <a:gd name="T16" fmla="*/ 11 w 39"/>
                <a:gd name="T17" fmla="*/ 0 h 40"/>
                <a:gd name="T18" fmla="*/ 12 w 39"/>
                <a:gd name="T19" fmla="*/ 1 h 40"/>
                <a:gd name="T20" fmla="*/ 11 w 39"/>
                <a:gd name="T21" fmla="*/ 1 h 40"/>
                <a:gd name="T22" fmla="*/ 10 w 39"/>
                <a:gd name="T23" fmla="*/ 2 h 40"/>
                <a:gd name="T24" fmla="*/ 11 w 39"/>
                <a:gd name="T25" fmla="*/ 4 h 40"/>
                <a:gd name="T26" fmla="*/ 21 w 39"/>
                <a:gd name="T27" fmla="*/ 20 h 40"/>
                <a:gd name="T28" fmla="*/ 30 w 39"/>
                <a:gd name="T29" fmla="*/ 5 h 40"/>
                <a:gd name="T30" fmla="*/ 30 w 39"/>
                <a:gd name="T31" fmla="*/ 3 h 40"/>
                <a:gd name="T32" fmla="*/ 30 w 39"/>
                <a:gd name="T33" fmla="*/ 1 h 40"/>
                <a:gd name="T34" fmla="*/ 29 w 39"/>
                <a:gd name="T35" fmla="*/ 1 h 40"/>
                <a:gd name="T36" fmla="*/ 30 w 39"/>
                <a:gd name="T37" fmla="*/ 0 h 40"/>
                <a:gd name="T38" fmla="*/ 33 w 39"/>
                <a:gd name="T39" fmla="*/ 0 h 40"/>
                <a:gd name="T40" fmla="*/ 39 w 39"/>
                <a:gd name="T41" fmla="*/ 0 h 40"/>
                <a:gd name="T42" fmla="*/ 39 w 39"/>
                <a:gd name="T43" fmla="*/ 1 h 40"/>
                <a:gd name="T44" fmla="*/ 39 w 39"/>
                <a:gd name="T45" fmla="*/ 1 h 40"/>
                <a:gd name="T46" fmla="*/ 36 w 39"/>
                <a:gd name="T47" fmla="*/ 2 h 40"/>
                <a:gd name="T48" fmla="*/ 34 w 39"/>
                <a:gd name="T49" fmla="*/ 4 h 40"/>
                <a:gd name="T50" fmla="*/ 23 w 39"/>
                <a:gd name="T51" fmla="*/ 21 h 40"/>
                <a:gd name="T52" fmla="*/ 22 w 39"/>
                <a:gd name="T53" fmla="*/ 26 h 40"/>
                <a:gd name="T54" fmla="*/ 22 w 39"/>
                <a:gd name="T55" fmla="*/ 31 h 40"/>
                <a:gd name="T56" fmla="*/ 22 w 39"/>
                <a:gd name="T57" fmla="*/ 36 h 40"/>
                <a:gd name="T58" fmla="*/ 25 w 39"/>
                <a:gd name="T59" fmla="*/ 39 h 40"/>
                <a:gd name="T60" fmla="*/ 27 w 39"/>
                <a:gd name="T61" fmla="*/ 39 h 40"/>
                <a:gd name="T62" fmla="*/ 27 w 39"/>
                <a:gd name="T63" fmla="*/ 40 h 40"/>
                <a:gd name="T64" fmla="*/ 27 w 39"/>
                <a:gd name="T65" fmla="*/ 40 h 40"/>
                <a:gd name="T66" fmla="*/ 20 w 39"/>
                <a:gd name="T67" fmla="*/ 40 h 40"/>
                <a:gd name="T68" fmla="*/ 14 w 39"/>
                <a:gd name="T69" fmla="*/ 40 h 40"/>
                <a:gd name="T70" fmla="*/ 14 w 39"/>
                <a:gd name="T71" fmla="*/ 40 h 40"/>
                <a:gd name="T72" fmla="*/ 14 w 39"/>
                <a:gd name="T73" fmla="*/ 39 h 40"/>
                <a:gd name="T74" fmla="*/ 16 w 39"/>
                <a:gd name="T75" fmla="*/ 39 h 40"/>
                <a:gd name="T76" fmla="*/ 17 w 39"/>
                <a:gd name="T77" fmla="*/ 36 h 40"/>
                <a:gd name="T78" fmla="*/ 17 w 39"/>
                <a:gd name="T79" fmla="*/ 31 h 40"/>
                <a:gd name="T80" fmla="*/ 17 w 39"/>
                <a:gd name="T81"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 h="40">
                  <a:moveTo>
                    <a:pt x="17" y="26"/>
                  </a:moveTo>
                  <a:cubicBezTo>
                    <a:pt x="17" y="23"/>
                    <a:pt x="17" y="22"/>
                    <a:pt x="16" y="21"/>
                  </a:cubicBezTo>
                  <a:cubicBezTo>
                    <a:pt x="16" y="20"/>
                    <a:pt x="8" y="8"/>
                    <a:pt x="7" y="6"/>
                  </a:cubicBezTo>
                  <a:cubicBezTo>
                    <a:pt x="5" y="4"/>
                    <a:pt x="4" y="3"/>
                    <a:pt x="3" y="2"/>
                  </a:cubicBezTo>
                  <a:cubicBezTo>
                    <a:pt x="2" y="1"/>
                    <a:pt x="1" y="1"/>
                    <a:pt x="1" y="1"/>
                  </a:cubicBezTo>
                  <a:cubicBezTo>
                    <a:pt x="0" y="1"/>
                    <a:pt x="0" y="1"/>
                    <a:pt x="0" y="1"/>
                  </a:cubicBezTo>
                  <a:cubicBezTo>
                    <a:pt x="0" y="0"/>
                    <a:pt x="0" y="0"/>
                    <a:pt x="1" y="0"/>
                  </a:cubicBezTo>
                  <a:cubicBezTo>
                    <a:pt x="2" y="0"/>
                    <a:pt x="6" y="0"/>
                    <a:pt x="6" y="0"/>
                  </a:cubicBezTo>
                  <a:cubicBezTo>
                    <a:pt x="7" y="0"/>
                    <a:pt x="9" y="0"/>
                    <a:pt x="11" y="0"/>
                  </a:cubicBezTo>
                  <a:cubicBezTo>
                    <a:pt x="11" y="0"/>
                    <a:pt x="12" y="0"/>
                    <a:pt x="12" y="1"/>
                  </a:cubicBezTo>
                  <a:cubicBezTo>
                    <a:pt x="12" y="1"/>
                    <a:pt x="11" y="1"/>
                    <a:pt x="11" y="1"/>
                  </a:cubicBezTo>
                  <a:cubicBezTo>
                    <a:pt x="10" y="1"/>
                    <a:pt x="10" y="2"/>
                    <a:pt x="10" y="2"/>
                  </a:cubicBezTo>
                  <a:cubicBezTo>
                    <a:pt x="10" y="3"/>
                    <a:pt x="10" y="3"/>
                    <a:pt x="11" y="4"/>
                  </a:cubicBezTo>
                  <a:cubicBezTo>
                    <a:pt x="21" y="20"/>
                    <a:pt x="21" y="20"/>
                    <a:pt x="21" y="20"/>
                  </a:cubicBezTo>
                  <a:cubicBezTo>
                    <a:pt x="22" y="18"/>
                    <a:pt x="29" y="7"/>
                    <a:pt x="30" y="5"/>
                  </a:cubicBezTo>
                  <a:cubicBezTo>
                    <a:pt x="30" y="4"/>
                    <a:pt x="30" y="3"/>
                    <a:pt x="30" y="3"/>
                  </a:cubicBezTo>
                  <a:cubicBezTo>
                    <a:pt x="30" y="2"/>
                    <a:pt x="30" y="1"/>
                    <a:pt x="30" y="1"/>
                  </a:cubicBezTo>
                  <a:cubicBezTo>
                    <a:pt x="29" y="1"/>
                    <a:pt x="29" y="1"/>
                    <a:pt x="29" y="1"/>
                  </a:cubicBezTo>
                  <a:cubicBezTo>
                    <a:pt x="29" y="0"/>
                    <a:pt x="29" y="0"/>
                    <a:pt x="30" y="0"/>
                  </a:cubicBezTo>
                  <a:cubicBezTo>
                    <a:pt x="31" y="0"/>
                    <a:pt x="33" y="0"/>
                    <a:pt x="33" y="0"/>
                  </a:cubicBezTo>
                  <a:cubicBezTo>
                    <a:pt x="34" y="0"/>
                    <a:pt x="38" y="0"/>
                    <a:pt x="39" y="0"/>
                  </a:cubicBezTo>
                  <a:cubicBezTo>
                    <a:pt x="39" y="0"/>
                    <a:pt x="39" y="0"/>
                    <a:pt x="39" y="1"/>
                  </a:cubicBezTo>
                  <a:cubicBezTo>
                    <a:pt x="39" y="1"/>
                    <a:pt x="39" y="1"/>
                    <a:pt x="39" y="1"/>
                  </a:cubicBezTo>
                  <a:cubicBezTo>
                    <a:pt x="38" y="1"/>
                    <a:pt x="37" y="1"/>
                    <a:pt x="36" y="2"/>
                  </a:cubicBezTo>
                  <a:cubicBezTo>
                    <a:pt x="35" y="2"/>
                    <a:pt x="35" y="3"/>
                    <a:pt x="34" y="4"/>
                  </a:cubicBezTo>
                  <a:cubicBezTo>
                    <a:pt x="32" y="6"/>
                    <a:pt x="24" y="19"/>
                    <a:pt x="23" y="21"/>
                  </a:cubicBezTo>
                  <a:cubicBezTo>
                    <a:pt x="22" y="23"/>
                    <a:pt x="22" y="25"/>
                    <a:pt x="22" y="26"/>
                  </a:cubicBezTo>
                  <a:cubicBezTo>
                    <a:pt x="22" y="31"/>
                    <a:pt x="22" y="31"/>
                    <a:pt x="22" y="31"/>
                  </a:cubicBezTo>
                  <a:cubicBezTo>
                    <a:pt x="22" y="32"/>
                    <a:pt x="22" y="34"/>
                    <a:pt x="22" y="36"/>
                  </a:cubicBezTo>
                  <a:cubicBezTo>
                    <a:pt x="23" y="38"/>
                    <a:pt x="23" y="39"/>
                    <a:pt x="25" y="39"/>
                  </a:cubicBezTo>
                  <a:cubicBezTo>
                    <a:pt x="25" y="39"/>
                    <a:pt x="27" y="39"/>
                    <a:pt x="27" y="39"/>
                  </a:cubicBezTo>
                  <a:cubicBezTo>
                    <a:pt x="27" y="39"/>
                    <a:pt x="27" y="39"/>
                    <a:pt x="27" y="40"/>
                  </a:cubicBezTo>
                  <a:cubicBezTo>
                    <a:pt x="27" y="40"/>
                    <a:pt x="27" y="40"/>
                    <a:pt x="27" y="40"/>
                  </a:cubicBezTo>
                  <a:cubicBezTo>
                    <a:pt x="24" y="40"/>
                    <a:pt x="20" y="40"/>
                    <a:pt x="20" y="40"/>
                  </a:cubicBezTo>
                  <a:cubicBezTo>
                    <a:pt x="19" y="40"/>
                    <a:pt x="16" y="40"/>
                    <a:pt x="14" y="40"/>
                  </a:cubicBezTo>
                  <a:cubicBezTo>
                    <a:pt x="14" y="40"/>
                    <a:pt x="14" y="40"/>
                    <a:pt x="14" y="40"/>
                  </a:cubicBezTo>
                  <a:cubicBezTo>
                    <a:pt x="14" y="39"/>
                    <a:pt x="14" y="39"/>
                    <a:pt x="14" y="39"/>
                  </a:cubicBezTo>
                  <a:cubicBezTo>
                    <a:pt x="14" y="39"/>
                    <a:pt x="15" y="39"/>
                    <a:pt x="16" y="39"/>
                  </a:cubicBezTo>
                  <a:cubicBezTo>
                    <a:pt x="17" y="39"/>
                    <a:pt x="17" y="38"/>
                    <a:pt x="17" y="36"/>
                  </a:cubicBezTo>
                  <a:cubicBezTo>
                    <a:pt x="17" y="34"/>
                    <a:pt x="17" y="32"/>
                    <a:pt x="17" y="31"/>
                  </a:cubicBezTo>
                  <a:lnTo>
                    <a:pt x="17" y="2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Tree>
    <p:extLst>
      <p:ext uri="{BB962C8B-B14F-4D97-AF65-F5344CB8AC3E}">
        <p14:creationId xmlns:p14="http://schemas.microsoft.com/office/powerpoint/2010/main" val="473865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 y="0"/>
            <a:ext cx="3044951" cy="6858000"/>
          </a:xfrm>
          <a:prstGeom prst="rect">
            <a:avLst/>
          </a:prstGeom>
          <a:solidFill>
            <a:srgbClr val="0E1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49" name="Picture 2" descr="C:\_PROJECTS\ITM\ITM_asztali_nevtabla\ITM_halozatos_sarok_felso.png"/>
          <p:cNvPicPr>
            <a:picLocks noChangeAspect="1" noChangeArrowheads="1"/>
          </p:cNvPicPr>
          <p:nvPr userDrawn="1"/>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2749550" cy="24082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0" name="Rectangle 49"/>
          <p:cNvSpPr/>
          <p:nvPr userDrawn="1"/>
        </p:nvSpPr>
        <p:spPr>
          <a:xfrm>
            <a:off x="0" y="0"/>
            <a:ext cx="3044951" cy="6858000"/>
          </a:xfrm>
          <a:prstGeom prst="rect">
            <a:avLst/>
          </a:prstGeom>
          <a:solidFill>
            <a:srgbClr val="0E165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grpSp>
        <p:nvGrpSpPr>
          <p:cNvPr id="51" name="Group 4"/>
          <p:cNvGrpSpPr>
            <a:grpSpLocks noChangeAspect="1"/>
          </p:cNvGrpSpPr>
          <p:nvPr userDrawn="1"/>
        </p:nvGrpSpPr>
        <p:grpSpPr bwMode="auto">
          <a:xfrm>
            <a:off x="106364" y="4937760"/>
            <a:ext cx="2844800" cy="1427163"/>
            <a:chOff x="479" y="1056"/>
            <a:chExt cx="1792" cy="899"/>
          </a:xfrm>
        </p:grpSpPr>
        <p:sp>
          <p:nvSpPr>
            <p:cNvPr id="52" name="AutoShape 3"/>
            <p:cNvSpPr>
              <a:spLocks noChangeAspect="1" noChangeArrowheads="1" noTextEdit="1"/>
            </p:cNvSpPr>
            <p:nvPr userDrawn="1"/>
          </p:nvSpPr>
          <p:spPr bwMode="auto">
            <a:xfrm>
              <a:off x="479" y="1056"/>
              <a:ext cx="1792" cy="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53" name="Freeform 6"/>
            <p:cNvSpPr>
              <a:spLocks noEditPoints="1"/>
            </p:cNvSpPr>
            <p:nvPr userDrawn="1"/>
          </p:nvSpPr>
          <p:spPr bwMode="auto">
            <a:xfrm>
              <a:off x="1260" y="1115"/>
              <a:ext cx="251" cy="525"/>
            </a:xfrm>
            <a:custGeom>
              <a:avLst/>
              <a:gdLst>
                <a:gd name="T0" fmla="*/ 103 w 159"/>
                <a:gd name="T1" fmla="*/ 33 h 331"/>
                <a:gd name="T2" fmla="*/ 68 w 159"/>
                <a:gd name="T3" fmla="*/ 6 h 331"/>
                <a:gd name="T4" fmla="*/ 74 w 159"/>
                <a:gd name="T5" fmla="*/ 26 h 331"/>
                <a:gd name="T6" fmla="*/ 12 w 159"/>
                <a:gd name="T7" fmla="*/ 69 h 331"/>
                <a:gd name="T8" fmla="*/ 79 w 159"/>
                <a:gd name="T9" fmla="*/ 331 h 331"/>
                <a:gd name="T10" fmla="*/ 143 w 159"/>
                <a:gd name="T11" fmla="*/ 159 h 331"/>
                <a:gd name="T12" fmla="*/ 96 w 159"/>
                <a:gd name="T13" fmla="*/ 237 h 331"/>
                <a:gd name="T14" fmla="*/ 106 w 159"/>
                <a:gd name="T15" fmla="*/ 243 h 331"/>
                <a:gd name="T16" fmla="*/ 115 w 159"/>
                <a:gd name="T17" fmla="*/ 240 h 331"/>
                <a:gd name="T18" fmla="*/ 126 w 159"/>
                <a:gd name="T19" fmla="*/ 241 h 331"/>
                <a:gd name="T20" fmla="*/ 112 w 159"/>
                <a:gd name="T21" fmla="*/ 246 h 331"/>
                <a:gd name="T22" fmla="*/ 132 w 159"/>
                <a:gd name="T23" fmla="*/ 239 h 331"/>
                <a:gd name="T24" fmla="*/ 131 w 159"/>
                <a:gd name="T25" fmla="*/ 251 h 331"/>
                <a:gd name="T26" fmla="*/ 108 w 159"/>
                <a:gd name="T27" fmla="*/ 242 h 331"/>
                <a:gd name="T28" fmla="*/ 105 w 159"/>
                <a:gd name="T29" fmla="*/ 238 h 331"/>
                <a:gd name="T30" fmla="*/ 132 w 159"/>
                <a:gd name="T31" fmla="*/ 251 h 331"/>
                <a:gd name="T32" fmla="*/ 134 w 159"/>
                <a:gd name="T33" fmla="*/ 241 h 331"/>
                <a:gd name="T34" fmla="*/ 138 w 159"/>
                <a:gd name="T35" fmla="*/ 254 h 331"/>
                <a:gd name="T36" fmla="*/ 119 w 159"/>
                <a:gd name="T37" fmla="*/ 232 h 331"/>
                <a:gd name="T38" fmla="*/ 103 w 159"/>
                <a:gd name="T39" fmla="*/ 174 h 331"/>
                <a:gd name="T40" fmla="*/ 126 w 159"/>
                <a:gd name="T41" fmla="*/ 197 h 331"/>
                <a:gd name="T42" fmla="*/ 102 w 159"/>
                <a:gd name="T43" fmla="*/ 195 h 331"/>
                <a:gd name="T44" fmla="*/ 109 w 159"/>
                <a:gd name="T45" fmla="*/ 136 h 331"/>
                <a:gd name="T46" fmla="*/ 127 w 159"/>
                <a:gd name="T47" fmla="*/ 144 h 331"/>
                <a:gd name="T48" fmla="*/ 133 w 159"/>
                <a:gd name="T49" fmla="*/ 195 h 331"/>
                <a:gd name="T50" fmla="*/ 139 w 159"/>
                <a:gd name="T51" fmla="*/ 114 h 331"/>
                <a:gd name="T52" fmla="*/ 97 w 159"/>
                <a:gd name="T53" fmla="*/ 35 h 331"/>
                <a:gd name="T54" fmla="*/ 133 w 159"/>
                <a:gd name="T55" fmla="*/ 78 h 331"/>
                <a:gd name="T56" fmla="*/ 79 w 159"/>
                <a:gd name="T57" fmla="*/ 22 h 331"/>
                <a:gd name="T58" fmla="*/ 62 w 159"/>
                <a:gd name="T59" fmla="*/ 5 h 331"/>
                <a:gd name="T60" fmla="*/ 80 w 159"/>
                <a:gd name="T61" fmla="*/ 12 h 331"/>
                <a:gd name="T62" fmla="*/ 71 w 159"/>
                <a:gd name="T63" fmla="*/ 35 h 331"/>
                <a:gd name="T64" fmla="*/ 64 w 159"/>
                <a:gd name="T65" fmla="*/ 75 h 331"/>
                <a:gd name="T66" fmla="*/ 27 w 159"/>
                <a:gd name="T67" fmla="*/ 72 h 331"/>
                <a:gd name="T68" fmla="*/ 19 w 159"/>
                <a:gd name="T69" fmla="*/ 68 h 331"/>
                <a:gd name="T70" fmla="*/ 20 w 159"/>
                <a:gd name="T71" fmla="*/ 103 h 331"/>
                <a:gd name="T72" fmla="*/ 13 w 159"/>
                <a:gd name="T73" fmla="*/ 72 h 331"/>
                <a:gd name="T74" fmla="*/ 3 w 159"/>
                <a:gd name="T75" fmla="*/ 177 h 331"/>
                <a:gd name="T76" fmla="*/ 66 w 159"/>
                <a:gd name="T77" fmla="*/ 324 h 331"/>
                <a:gd name="T78" fmla="*/ 47 w 159"/>
                <a:gd name="T79" fmla="*/ 279 h 331"/>
                <a:gd name="T80" fmla="*/ 78 w 159"/>
                <a:gd name="T81" fmla="*/ 302 h 331"/>
                <a:gd name="T82" fmla="*/ 18 w 159"/>
                <a:gd name="T83" fmla="*/ 251 h 331"/>
                <a:gd name="T84" fmla="*/ 55 w 159"/>
                <a:gd name="T85" fmla="*/ 251 h 331"/>
                <a:gd name="T86" fmla="*/ 3 w 159"/>
                <a:gd name="T87" fmla="*/ 226 h 331"/>
                <a:gd name="T88" fmla="*/ 34 w 159"/>
                <a:gd name="T89" fmla="*/ 177 h 331"/>
                <a:gd name="T90" fmla="*/ 57 w 159"/>
                <a:gd name="T91" fmla="*/ 177 h 331"/>
                <a:gd name="T92" fmla="*/ 18 w 159"/>
                <a:gd name="T93" fmla="*/ 149 h 331"/>
                <a:gd name="T94" fmla="*/ 55 w 159"/>
                <a:gd name="T95" fmla="*/ 149 h 331"/>
                <a:gd name="T96" fmla="*/ 146 w 159"/>
                <a:gd name="T97" fmla="*/ 121 h 331"/>
                <a:gd name="T98" fmla="*/ 81 w 159"/>
                <a:gd name="T99" fmla="*/ 308 h 331"/>
                <a:gd name="T100" fmla="*/ 125 w 159"/>
                <a:gd name="T101" fmla="*/ 311 h 331"/>
                <a:gd name="T102" fmla="*/ 142 w 159"/>
                <a:gd name="T103" fmla="*/ 295 h 331"/>
                <a:gd name="T104" fmla="*/ 144 w 159"/>
                <a:gd name="T105" fmla="*/ 264 h 331"/>
                <a:gd name="T106" fmla="*/ 123 w 159"/>
                <a:gd name="T107" fmla="*/ 115 h 331"/>
                <a:gd name="T108" fmla="*/ 130 w 159"/>
                <a:gd name="T109" fmla="*/ 103 h 331"/>
                <a:gd name="T110" fmla="*/ 80 w 159"/>
                <a:gd name="T111" fmla="*/ 116 h 331"/>
                <a:gd name="T112" fmla="*/ 57 w 159"/>
                <a:gd name="T113" fmla="*/ 102 h 331"/>
                <a:gd name="T114" fmla="*/ 37 w 159"/>
                <a:gd name="T115" fmla="*/ 112 h 331"/>
                <a:gd name="T116" fmla="*/ 84 w 159"/>
                <a:gd name="T117" fmla="*/ 49 h 331"/>
                <a:gd name="T118" fmla="*/ 102 w 159"/>
                <a:gd name="T119" fmla="*/ 63 h 331"/>
                <a:gd name="T120" fmla="*/ 52 w 159"/>
                <a:gd name="T121" fmla="*/ 58 h 331"/>
                <a:gd name="T122" fmla="*/ 33 w 159"/>
                <a:gd name="T123" fmla="*/ 6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331">
                  <a:moveTo>
                    <a:pt x="158" y="124"/>
                  </a:moveTo>
                  <a:cubicBezTo>
                    <a:pt x="148" y="124"/>
                    <a:pt x="148" y="124"/>
                    <a:pt x="148" y="124"/>
                  </a:cubicBezTo>
                  <a:cubicBezTo>
                    <a:pt x="148" y="76"/>
                    <a:pt x="148" y="76"/>
                    <a:pt x="148" y="76"/>
                  </a:cubicBezTo>
                  <a:cubicBezTo>
                    <a:pt x="148" y="76"/>
                    <a:pt x="148" y="75"/>
                    <a:pt x="148" y="75"/>
                  </a:cubicBezTo>
                  <a:cubicBezTo>
                    <a:pt x="150" y="75"/>
                    <a:pt x="151" y="74"/>
                    <a:pt x="151" y="72"/>
                  </a:cubicBezTo>
                  <a:cubicBezTo>
                    <a:pt x="151" y="70"/>
                    <a:pt x="149" y="69"/>
                    <a:pt x="147" y="69"/>
                  </a:cubicBezTo>
                  <a:cubicBezTo>
                    <a:pt x="145" y="69"/>
                    <a:pt x="144" y="70"/>
                    <a:pt x="144" y="72"/>
                  </a:cubicBezTo>
                  <a:cubicBezTo>
                    <a:pt x="144" y="74"/>
                    <a:pt x="145" y="75"/>
                    <a:pt x="146" y="75"/>
                  </a:cubicBezTo>
                  <a:cubicBezTo>
                    <a:pt x="146" y="75"/>
                    <a:pt x="146" y="76"/>
                    <a:pt x="146" y="76"/>
                  </a:cubicBezTo>
                  <a:cubicBezTo>
                    <a:pt x="146" y="90"/>
                    <a:pt x="146" y="90"/>
                    <a:pt x="146" y="90"/>
                  </a:cubicBezTo>
                  <a:cubicBezTo>
                    <a:pt x="141" y="74"/>
                    <a:pt x="141" y="74"/>
                    <a:pt x="141" y="74"/>
                  </a:cubicBezTo>
                  <a:cubicBezTo>
                    <a:pt x="140" y="73"/>
                    <a:pt x="140" y="73"/>
                    <a:pt x="140" y="73"/>
                  </a:cubicBezTo>
                  <a:cubicBezTo>
                    <a:pt x="142" y="73"/>
                    <a:pt x="144" y="71"/>
                    <a:pt x="144" y="69"/>
                  </a:cubicBezTo>
                  <a:cubicBezTo>
                    <a:pt x="144" y="68"/>
                    <a:pt x="143" y="67"/>
                    <a:pt x="142" y="66"/>
                  </a:cubicBezTo>
                  <a:cubicBezTo>
                    <a:pt x="141" y="66"/>
                    <a:pt x="140" y="65"/>
                    <a:pt x="139" y="66"/>
                  </a:cubicBezTo>
                  <a:cubicBezTo>
                    <a:pt x="137" y="55"/>
                    <a:pt x="137" y="55"/>
                    <a:pt x="137" y="55"/>
                  </a:cubicBezTo>
                  <a:cubicBezTo>
                    <a:pt x="136" y="55"/>
                    <a:pt x="136" y="55"/>
                    <a:pt x="136" y="55"/>
                  </a:cubicBezTo>
                  <a:cubicBezTo>
                    <a:pt x="104" y="33"/>
                    <a:pt x="104" y="33"/>
                    <a:pt x="104" y="33"/>
                  </a:cubicBezTo>
                  <a:cubicBezTo>
                    <a:pt x="103" y="33"/>
                    <a:pt x="103" y="33"/>
                    <a:pt x="103" y="33"/>
                  </a:cubicBezTo>
                  <a:cubicBezTo>
                    <a:pt x="84" y="33"/>
                    <a:pt x="84" y="33"/>
                    <a:pt x="84" y="33"/>
                  </a:cubicBezTo>
                  <a:cubicBezTo>
                    <a:pt x="84" y="32"/>
                    <a:pt x="84" y="32"/>
                    <a:pt x="84" y="32"/>
                  </a:cubicBezTo>
                  <a:cubicBezTo>
                    <a:pt x="85" y="31"/>
                    <a:pt x="86" y="30"/>
                    <a:pt x="86" y="28"/>
                  </a:cubicBezTo>
                  <a:cubicBezTo>
                    <a:pt x="86" y="27"/>
                    <a:pt x="85" y="25"/>
                    <a:pt x="84" y="24"/>
                  </a:cubicBezTo>
                  <a:cubicBezTo>
                    <a:pt x="83" y="23"/>
                    <a:pt x="81" y="22"/>
                    <a:pt x="79" y="22"/>
                  </a:cubicBezTo>
                  <a:cubicBezTo>
                    <a:pt x="79" y="22"/>
                    <a:pt x="79" y="22"/>
                    <a:pt x="79" y="22"/>
                  </a:cubicBezTo>
                  <a:cubicBezTo>
                    <a:pt x="75" y="16"/>
                    <a:pt x="75" y="16"/>
                    <a:pt x="75" y="16"/>
                  </a:cubicBezTo>
                  <a:cubicBezTo>
                    <a:pt x="79" y="14"/>
                    <a:pt x="79" y="14"/>
                    <a:pt x="79" y="14"/>
                  </a:cubicBezTo>
                  <a:cubicBezTo>
                    <a:pt x="80" y="14"/>
                    <a:pt x="80" y="14"/>
                    <a:pt x="80" y="14"/>
                  </a:cubicBezTo>
                  <a:cubicBezTo>
                    <a:pt x="80" y="14"/>
                    <a:pt x="80" y="14"/>
                    <a:pt x="80" y="14"/>
                  </a:cubicBezTo>
                  <a:cubicBezTo>
                    <a:pt x="82" y="14"/>
                    <a:pt x="83" y="13"/>
                    <a:pt x="84" y="12"/>
                  </a:cubicBezTo>
                  <a:cubicBezTo>
                    <a:pt x="84" y="11"/>
                    <a:pt x="85" y="10"/>
                    <a:pt x="85" y="9"/>
                  </a:cubicBezTo>
                  <a:cubicBezTo>
                    <a:pt x="85" y="8"/>
                    <a:pt x="84" y="7"/>
                    <a:pt x="83" y="6"/>
                  </a:cubicBezTo>
                  <a:cubicBezTo>
                    <a:pt x="83" y="5"/>
                    <a:pt x="81" y="5"/>
                    <a:pt x="80" y="5"/>
                  </a:cubicBezTo>
                  <a:cubicBezTo>
                    <a:pt x="79" y="5"/>
                    <a:pt x="78" y="5"/>
                    <a:pt x="77" y="6"/>
                  </a:cubicBezTo>
                  <a:cubicBezTo>
                    <a:pt x="77" y="7"/>
                    <a:pt x="76" y="7"/>
                    <a:pt x="76" y="8"/>
                  </a:cubicBezTo>
                  <a:cubicBezTo>
                    <a:pt x="72" y="11"/>
                    <a:pt x="72" y="11"/>
                    <a:pt x="72" y="11"/>
                  </a:cubicBezTo>
                  <a:cubicBezTo>
                    <a:pt x="68" y="6"/>
                    <a:pt x="68" y="6"/>
                    <a:pt x="68" y="6"/>
                  </a:cubicBezTo>
                  <a:cubicBezTo>
                    <a:pt x="68" y="6"/>
                    <a:pt x="68" y="6"/>
                    <a:pt x="68" y="6"/>
                  </a:cubicBezTo>
                  <a:cubicBezTo>
                    <a:pt x="68" y="5"/>
                    <a:pt x="68" y="5"/>
                    <a:pt x="68" y="5"/>
                  </a:cubicBezTo>
                  <a:cubicBezTo>
                    <a:pt x="68" y="4"/>
                    <a:pt x="68" y="3"/>
                    <a:pt x="67" y="2"/>
                  </a:cubicBezTo>
                  <a:cubicBezTo>
                    <a:pt x="66" y="1"/>
                    <a:pt x="65" y="0"/>
                    <a:pt x="64" y="0"/>
                  </a:cubicBezTo>
                  <a:cubicBezTo>
                    <a:pt x="63" y="0"/>
                    <a:pt x="62" y="1"/>
                    <a:pt x="61" y="2"/>
                  </a:cubicBezTo>
                  <a:cubicBezTo>
                    <a:pt x="60" y="3"/>
                    <a:pt x="59" y="4"/>
                    <a:pt x="59" y="5"/>
                  </a:cubicBezTo>
                  <a:cubicBezTo>
                    <a:pt x="59" y="6"/>
                    <a:pt x="60" y="7"/>
                    <a:pt x="61" y="8"/>
                  </a:cubicBezTo>
                  <a:cubicBezTo>
                    <a:pt x="61" y="9"/>
                    <a:pt x="62" y="9"/>
                    <a:pt x="63" y="9"/>
                  </a:cubicBezTo>
                  <a:cubicBezTo>
                    <a:pt x="67" y="15"/>
                    <a:pt x="67" y="15"/>
                    <a:pt x="67" y="15"/>
                  </a:cubicBezTo>
                  <a:cubicBezTo>
                    <a:pt x="62" y="17"/>
                    <a:pt x="62" y="17"/>
                    <a:pt x="62" y="17"/>
                  </a:cubicBezTo>
                  <a:cubicBezTo>
                    <a:pt x="62" y="17"/>
                    <a:pt x="62" y="17"/>
                    <a:pt x="62" y="17"/>
                  </a:cubicBezTo>
                  <a:cubicBezTo>
                    <a:pt x="61" y="17"/>
                    <a:pt x="61" y="17"/>
                    <a:pt x="61" y="17"/>
                  </a:cubicBezTo>
                  <a:cubicBezTo>
                    <a:pt x="60" y="17"/>
                    <a:pt x="59" y="18"/>
                    <a:pt x="58" y="19"/>
                  </a:cubicBezTo>
                  <a:cubicBezTo>
                    <a:pt x="57" y="20"/>
                    <a:pt x="57" y="21"/>
                    <a:pt x="57" y="22"/>
                  </a:cubicBezTo>
                  <a:cubicBezTo>
                    <a:pt x="57" y="23"/>
                    <a:pt x="57" y="24"/>
                    <a:pt x="58" y="25"/>
                  </a:cubicBezTo>
                  <a:cubicBezTo>
                    <a:pt x="59" y="26"/>
                    <a:pt x="60" y="26"/>
                    <a:pt x="62" y="26"/>
                  </a:cubicBezTo>
                  <a:cubicBezTo>
                    <a:pt x="63" y="26"/>
                    <a:pt x="64" y="26"/>
                    <a:pt x="65" y="25"/>
                  </a:cubicBezTo>
                  <a:cubicBezTo>
                    <a:pt x="65" y="24"/>
                    <a:pt x="66" y="24"/>
                    <a:pt x="66" y="23"/>
                  </a:cubicBezTo>
                  <a:cubicBezTo>
                    <a:pt x="70" y="20"/>
                    <a:pt x="70" y="20"/>
                    <a:pt x="70" y="20"/>
                  </a:cubicBezTo>
                  <a:cubicBezTo>
                    <a:pt x="74" y="26"/>
                    <a:pt x="74" y="26"/>
                    <a:pt x="74" y="26"/>
                  </a:cubicBezTo>
                  <a:cubicBezTo>
                    <a:pt x="74" y="27"/>
                    <a:pt x="74" y="27"/>
                    <a:pt x="74" y="27"/>
                  </a:cubicBezTo>
                  <a:cubicBezTo>
                    <a:pt x="74" y="28"/>
                    <a:pt x="74" y="28"/>
                    <a:pt x="74" y="28"/>
                  </a:cubicBezTo>
                  <a:cubicBezTo>
                    <a:pt x="74" y="30"/>
                    <a:pt x="74" y="31"/>
                    <a:pt x="75" y="33"/>
                  </a:cubicBezTo>
                  <a:cubicBezTo>
                    <a:pt x="56" y="33"/>
                    <a:pt x="56" y="33"/>
                    <a:pt x="56" y="33"/>
                  </a:cubicBezTo>
                  <a:cubicBezTo>
                    <a:pt x="55" y="33"/>
                    <a:pt x="55" y="33"/>
                    <a:pt x="55" y="33"/>
                  </a:cubicBezTo>
                  <a:cubicBezTo>
                    <a:pt x="23" y="55"/>
                    <a:pt x="23" y="55"/>
                    <a:pt x="23" y="55"/>
                  </a:cubicBezTo>
                  <a:cubicBezTo>
                    <a:pt x="22" y="55"/>
                    <a:pt x="22" y="55"/>
                    <a:pt x="22" y="55"/>
                  </a:cubicBezTo>
                  <a:cubicBezTo>
                    <a:pt x="20" y="66"/>
                    <a:pt x="20" y="66"/>
                    <a:pt x="20" y="66"/>
                  </a:cubicBezTo>
                  <a:cubicBezTo>
                    <a:pt x="19" y="65"/>
                    <a:pt x="18" y="66"/>
                    <a:pt x="17" y="66"/>
                  </a:cubicBezTo>
                  <a:cubicBezTo>
                    <a:pt x="16" y="67"/>
                    <a:pt x="15" y="68"/>
                    <a:pt x="15" y="69"/>
                  </a:cubicBezTo>
                  <a:cubicBezTo>
                    <a:pt x="15" y="71"/>
                    <a:pt x="17" y="73"/>
                    <a:pt x="19" y="73"/>
                  </a:cubicBezTo>
                  <a:cubicBezTo>
                    <a:pt x="18" y="74"/>
                    <a:pt x="18" y="74"/>
                    <a:pt x="18" y="74"/>
                  </a:cubicBezTo>
                  <a:cubicBezTo>
                    <a:pt x="13" y="90"/>
                    <a:pt x="13" y="90"/>
                    <a:pt x="13" y="90"/>
                  </a:cubicBezTo>
                  <a:cubicBezTo>
                    <a:pt x="13" y="76"/>
                    <a:pt x="13" y="76"/>
                    <a:pt x="13" y="76"/>
                  </a:cubicBezTo>
                  <a:cubicBezTo>
                    <a:pt x="13" y="76"/>
                    <a:pt x="13" y="75"/>
                    <a:pt x="13" y="75"/>
                  </a:cubicBezTo>
                  <a:cubicBezTo>
                    <a:pt x="13" y="75"/>
                    <a:pt x="14" y="75"/>
                    <a:pt x="14" y="75"/>
                  </a:cubicBezTo>
                  <a:cubicBezTo>
                    <a:pt x="15" y="74"/>
                    <a:pt x="15" y="73"/>
                    <a:pt x="15" y="72"/>
                  </a:cubicBezTo>
                  <a:cubicBezTo>
                    <a:pt x="15" y="71"/>
                    <a:pt x="15" y="70"/>
                    <a:pt x="14" y="70"/>
                  </a:cubicBezTo>
                  <a:cubicBezTo>
                    <a:pt x="14" y="69"/>
                    <a:pt x="13" y="69"/>
                    <a:pt x="12" y="69"/>
                  </a:cubicBezTo>
                  <a:cubicBezTo>
                    <a:pt x="10" y="69"/>
                    <a:pt x="9" y="70"/>
                    <a:pt x="9" y="72"/>
                  </a:cubicBezTo>
                  <a:cubicBezTo>
                    <a:pt x="9" y="74"/>
                    <a:pt x="10" y="75"/>
                    <a:pt x="11" y="75"/>
                  </a:cubicBezTo>
                  <a:cubicBezTo>
                    <a:pt x="11" y="75"/>
                    <a:pt x="11" y="76"/>
                    <a:pt x="11" y="76"/>
                  </a:cubicBezTo>
                  <a:cubicBezTo>
                    <a:pt x="11" y="124"/>
                    <a:pt x="11" y="124"/>
                    <a:pt x="11" y="124"/>
                  </a:cubicBezTo>
                  <a:cubicBezTo>
                    <a:pt x="2" y="124"/>
                    <a:pt x="2" y="124"/>
                    <a:pt x="2" y="124"/>
                  </a:cubicBezTo>
                  <a:cubicBezTo>
                    <a:pt x="0" y="125"/>
                    <a:pt x="0" y="125"/>
                    <a:pt x="0" y="125"/>
                  </a:cubicBezTo>
                  <a:cubicBezTo>
                    <a:pt x="0" y="252"/>
                    <a:pt x="0" y="252"/>
                    <a:pt x="0" y="252"/>
                  </a:cubicBezTo>
                  <a:cubicBezTo>
                    <a:pt x="0" y="252"/>
                    <a:pt x="0" y="252"/>
                    <a:pt x="0" y="252"/>
                  </a:cubicBezTo>
                  <a:cubicBezTo>
                    <a:pt x="0" y="252"/>
                    <a:pt x="0" y="252"/>
                    <a:pt x="0" y="252"/>
                  </a:cubicBezTo>
                  <a:cubicBezTo>
                    <a:pt x="0" y="257"/>
                    <a:pt x="1" y="261"/>
                    <a:pt x="2" y="265"/>
                  </a:cubicBezTo>
                  <a:cubicBezTo>
                    <a:pt x="2" y="269"/>
                    <a:pt x="4" y="274"/>
                    <a:pt x="5" y="278"/>
                  </a:cubicBezTo>
                  <a:cubicBezTo>
                    <a:pt x="5" y="278"/>
                    <a:pt x="5" y="278"/>
                    <a:pt x="5" y="278"/>
                  </a:cubicBezTo>
                  <a:cubicBezTo>
                    <a:pt x="7" y="283"/>
                    <a:pt x="9" y="287"/>
                    <a:pt x="12" y="292"/>
                  </a:cubicBezTo>
                  <a:cubicBezTo>
                    <a:pt x="15" y="296"/>
                    <a:pt x="18" y="300"/>
                    <a:pt x="22" y="304"/>
                  </a:cubicBezTo>
                  <a:cubicBezTo>
                    <a:pt x="25" y="307"/>
                    <a:pt x="28" y="310"/>
                    <a:pt x="32" y="312"/>
                  </a:cubicBezTo>
                  <a:cubicBezTo>
                    <a:pt x="36" y="315"/>
                    <a:pt x="40" y="317"/>
                    <a:pt x="43" y="319"/>
                  </a:cubicBezTo>
                  <a:cubicBezTo>
                    <a:pt x="51" y="322"/>
                    <a:pt x="59" y="324"/>
                    <a:pt x="65" y="326"/>
                  </a:cubicBezTo>
                  <a:cubicBezTo>
                    <a:pt x="65" y="326"/>
                    <a:pt x="65" y="326"/>
                    <a:pt x="65" y="326"/>
                  </a:cubicBezTo>
                  <a:cubicBezTo>
                    <a:pt x="71" y="328"/>
                    <a:pt x="76" y="329"/>
                    <a:pt x="79" y="331"/>
                  </a:cubicBezTo>
                  <a:cubicBezTo>
                    <a:pt x="80" y="331"/>
                    <a:pt x="80" y="331"/>
                    <a:pt x="80" y="331"/>
                  </a:cubicBezTo>
                  <a:cubicBezTo>
                    <a:pt x="83" y="329"/>
                    <a:pt x="88" y="328"/>
                    <a:pt x="94" y="326"/>
                  </a:cubicBezTo>
                  <a:cubicBezTo>
                    <a:pt x="94" y="326"/>
                    <a:pt x="94" y="326"/>
                    <a:pt x="94" y="326"/>
                  </a:cubicBezTo>
                  <a:cubicBezTo>
                    <a:pt x="101" y="324"/>
                    <a:pt x="108" y="322"/>
                    <a:pt x="116" y="319"/>
                  </a:cubicBezTo>
                  <a:cubicBezTo>
                    <a:pt x="128" y="313"/>
                    <a:pt x="139" y="304"/>
                    <a:pt x="147" y="291"/>
                  </a:cubicBezTo>
                  <a:cubicBezTo>
                    <a:pt x="155" y="279"/>
                    <a:pt x="159" y="266"/>
                    <a:pt x="159" y="251"/>
                  </a:cubicBezTo>
                  <a:cubicBezTo>
                    <a:pt x="159" y="125"/>
                    <a:pt x="159" y="125"/>
                    <a:pt x="159" y="125"/>
                  </a:cubicBezTo>
                  <a:lnTo>
                    <a:pt x="158" y="124"/>
                  </a:lnTo>
                  <a:close/>
                  <a:moveTo>
                    <a:pt x="146" y="72"/>
                  </a:moveTo>
                  <a:cubicBezTo>
                    <a:pt x="147" y="71"/>
                    <a:pt x="147" y="71"/>
                    <a:pt x="147" y="71"/>
                  </a:cubicBezTo>
                  <a:cubicBezTo>
                    <a:pt x="148" y="72"/>
                    <a:pt x="148" y="72"/>
                    <a:pt x="148" y="72"/>
                  </a:cubicBezTo>
                  <a:cubicBezTo>
                    <a:pt x="147" y="73"/>
                    <a:pt x="147" y="73"/>
                    <a:pt x="147" y="73"/>
                  </a:cubicBezTo>
                  <a:lnTo>
                    <a:pt x="146" y="72"/>
                  </a:lnTo>
                  <a:close/>
                  <a:moveTo>
                    <a:pt x="149" y="126"/>
                  </a:moveTo>
                  <a:cubicBezTo>
                    <a:pt x="149" y="194"/>
                    <a:pt x="149" y="194"/>
                    <a:pt x="149" y="194"/>
                  </a:cubicBezTo>
                  <a:cubicBezTo>
                    <a:pt x="147" y="195"/>
                    <a:pt x="145" y="195"/>
                    <a:pt x="143" y="195"/>
                  </a:cubicBezTo>
                  <a:cubicBezTo>
                    <a:pt x="143" y="178"/>
                    <a:pt x="143" y="178"/>
                    <a:pt x="143" y="178"/>
                  </a:cubicBezTo>
                  <a:cubicBezTo>
                    <a:pt x="143" y="178"/>
                    <a:pt x="143" y="178"/>
                    <a:pt x="143" y="178"/>
                  </a:cubicBezTo>
                  <a:cubicBezTo>
                    <a:pt x="143" y="159"/>
                    <a:pt x="143" y="159"/>
                    <a:pt x="143" y="159"/>
                  </a:cubicBezTo>
                  <a:cubicBezTo>
                    <a:pt x="143" y="159"/>
                    <a:pt x="143" y="159"/>
                    <a:pt x="143" y="159"/>
                  </a:cubicBezTo>
                  <a:cubicBezTo>
                    <a:pt x="143" y="126"/>
                    <a:pt x="143" y="126"/>
                    <a:pt x="143" y="126"/>
                  </a:cubicBezTo>
                  <a:lnTo>
                    <a:pt x="149" y="126"/>
                  </a:lnTo>
                  <a:close/>
                  <a:moveTo>
                    <a:pt x="100" y="254"/>
                  </a:moveTo>
                  <a:cubicBezTo>
                    <a:pt x="100" y="256"/>
                    <a:pt x="100" y="257"/>
                    <a:pt x="100" y="258"/>
                  </a:cubicBezTo>
                  <a:cubicBezTo>
                    <a:pt x="99" y="259"/>
                    <a:pt x="98" y="262"/>
                    <a:pt x="97" y="264"/>
                  </a:cubicBezTo>
                  <a:cubicBezTo>
                    <a:pt x="96" y="264"/>
                    <a:pt x="96" y="264"/>
                    <a:pt x="96" y="264"/>
                  </a:cubicBezTo>
                  <a:cubicBezTo>
                    <a:pt x="96" y="239"/>
                    <a:pt x="96" y="239"/>
                    <a:pt x="96" y="239"/>
                  </a:cubicBezTo>
                  <a:cubicBezTo>
                    <a:pt x="98" y="240"/>
                    <a:pt x="99" y="249"/>
                    <a:pt x="100" y="254"/>
                  </a:cubicBezTo>
                  <a:moveTo>
                    <a:pt x="96" y="237"/>
                  </a:moveTo>
                  <a:cubicBezTo>
                    <a:pt x="96" y="212"/>
                    <a:pt x="96" y="212"/>
                    <a:pt x="96" y="212"/>
                  </a:cubicBezTo>
                  <a:cubicBezTo>
                    <a:pt x="102" y="212"/>
                    <a:pt x="102" y="212"/>
                    <a:pt x="102" y="212"/>
                  </a:cubicBezTo>
                  <a:cubicBezTo>
                    <a:pt x="102" y="238"/>
                    <a:pt x="102" y="238"/>
                    <a:pt x="102" y="238"/>
                  </a:cubicBezTo>
                  <a:cubicBezTo>
                    <a:pt x="102" y="237"/>
                    <a:pt x="102" y="237"/>
                    <a:pt x="102" y="237"/>
                  </a:cubicBezTo>
                  <a:cubicBezTo>
                    <a:pt x="100" y="237"/>
                    <a:pt x="100" y="237"/>
                    <a:pt x="100" y="237"/>
                  </a:cubicBezTo>
                  <a:cubicBezTo>
                    <a:pt x="99" y="237"/>
                    <a:pt x="99" y="237"/>
                    <a:pt x="99" y="237"/>
                  </a:cubicBezTo>
                  <a:cubicBezTo>
                    <a:pt x="98" y="237"/>
                    <a:pt x="98" y="237"/>
                    <a:pt x="98" y="237"/>
                  </a:cubicBezTo>
                  <a:cubicBezTo>
                    <a:pt x="97" y="237"/>
                    <a:pt x="97" y="237"/>
                    <a:pt x="97" y="237"/>
                  </a:cubicBezTo>
                  <a:lnTo>
                    <a:pt x="96" y="237"/>
                  </a:lnTo>
                  <a:close/>
                  <a:moveTo>
                    <a:pt x="99" y="239"/>
                  </a:moveTo>
                  <a:cubicBezTo>
                    <a:pt x="100" y="239"/>
                    <a:pt x="100" y="239"/>
                    <a:pt x="100" y="239"/>
                  </a:cubicBezTo>
                  <a:cubicBezTo>
                    <a:pt x="100" y="239"/>
                    <a:pt x="100" y="239"/>
                    <a:pt x="100" y="239"/>
                  </a:cubicBezTo>
                  <a:cubicBezTo>
                    <a:pt x="100" y="239"/>
                    <a:pt x="100" y="239"/>
                    <a:pt x="100" y="239"/>
                  </a:cubicBezTo>
                  <a:cubicBezTo>
                    <a:pt x="101" y="240"/>
                    <a:pt x="101" y="240"/>
                    <a:pt x="101" y="240"/>
                  </a:cubicBezTo>
                  <a:cubicBezTo>
                    <a:pt x="101" y="241"/>
                    <a:pt x="101" y="241"/>
                    <a:pt x="101" y="241"/>
                  </a:cubicBezTo>
                  <a:cubicBezTo>
                    <a:pt x="102" y="241"/>
                    <a:pt x="102" y="241"/>
                    <a:pt x="102" y="241"/>
                  </a:cubicBezTo>
                  <a:cubicBezTo>
                    <a:pt x="103" y="241"/>
                    <a:pt x="103" y="241"/>
                    <a:pt x="103" y="241"/>
                  </a:cubicBezTo>
                  <a:cubicBezTo>
                    <a:pt x="103" y="241"/>
                    <a:pt x="103" y="241"/>
                    <a:pt x="103" y="241"/>
                  </a:cubicBezTo>
                  <a:cubicBezTo>
                    <a:pt x="103" y="241"/>
                    <a:pt x="103" y="241"/>
                    <a:pt x="103" y="241"/>
                  </a:cubicBezTo>
                  <a:cubicBezTo>
                    <a:pt x="103" y="240"/>
                    <a:pt x="103" y="240"/>
                    <a:pt x="103" y="240"/>
                  </a:cubicBezTo>
                  <a:cubicBezTo>
                    <a:pt x="103" y="240"/>
                    <a:pt x="103" y="240"/>
                    <a:pt x="103" y="240"/>
                  </a:cubicBezTo>
                  <a:cubicBezTo>
                    <a:pt x="104" y="240"/>
                    <a:pt x="104" y="240"/>
                    <a:pt x="104" y="240"/>
                  </a:cubicBezTo>
                  <a:cubicBezTo>
                    <a:pt x="104" y="240"/>
                    <a:pt x="104" y="240"/>
                    <a:pt x="104" y="240"/>
                  </a:cubicBezTo>
                  <a:cubicBezTo>
                    <a:pt x="104" y="240"/>
                    <a:pt x="104" y="240"/>
                    <a:pt x="104" y="240"/>
                  </a:cubicBezTo>
                  <a:cubicBezTo>
                    <a:pt x="104" y="240"/>
                    <a:pt x="104" y="240"/>
                    <a:pt x="104" y="240"/>
                  </a:cubicBezTo>
                  <a:cubicBezTo>
                    <a:pt x="104" y="240"/>
                    <a:pt x="104" y="240"/>
                    <a:pt x="104" y="240"/>
                  </a:cubicBezTo>
                  <a:cubicBezTo>
                    <a:pt x="105" y="241"/>
                    <a:pt x="105" y="241"/>
                    <a:pt x="105" y="241"/>
                  </a:cubicBezTo>
                  <a:cubicBezTo>
                    <a:pt x="106" y="243"/>
                    <a:pt x="106" y="243"/>
                    <a:pt x="106" y="243"/>
                  </a:cubicBezTo>
                  <a:cubicBezTo>
                    <a:pt x="106" y="244"/>
                    <a:pt x="106" y="244"/>
                    <a:pt x="106" y="244"/>
                  </a:cubicBezTo>
                  <a:cubicBezTo>
                    <a:pt x="106" y="244"/>
                    <a:pt x="106" y="244"/>
                    <a:pt x="106" y="244"/>
                  </a:cubicBezTo>
                  <a:cubicBezTo>
                    <a:pt x="105" y="246"/>
                    <a:pt x="105" y="246"/>
                    <a:pt x="105" y="246"/>
                  </a:cubicBezTo>
                  <a:cubicBezTo>
                    <a:pt x="105" y="246"/>
                    <a:pt x="105" y="246"/>
                    <a:pt x="105" y="246"/>
                  </a:cubicBezTo>
                  <a:cubicBezTo>
                    <a:pt x="104" y="245"/>
                    <a:pt x="104" y="245"/>
                    <a:pt x="104" y="245"/>
                  </a:cubicBezTo>
                  <a:cubicBezTo>
                    <a:pt x="102" y="245"/>
                    <a:pt x="102" y="245"/>
                    <a:pt x="102" y="245"/>
                  </a:cubicBezTo>
                  <a:cubicBezTo>
                    <a:pt x="102" y="246"/>
                    <a:pt x="102" y="246"/>
                    <a:pt x="102" y="246"/>
                  </a:cubicBezTo>
                  <a:cubicBezTo>
                    <a:pt x="102" y="247"/>
                    <a:pt x="102" y="248"/>
                    <a:pt x="103" y="249"/>
                  </a:cubicBezTo>
                  <a:cubicBezTo>
                    <a:pt x="103" y="250"/>
                    <a:pt x="104" y="250"/>
                    <a:pt x="105" y="251"/>
                  </a:cubicBezTo>
                  <a:cubicBezTo>
                    <a:pt x="106" y="251"/>
                    <a:pt x="106" y="251"/>
                    <a:pt x="106" y="251"/>
                  </a:cubicBezTo>
                  <a:cubicBezTo>
                    <a:pt x="102" y="251"/>
                    <a:pt x="102" y="251"/>
                    <a:pt x="102" y="251"/>
                  </a:cubicBezTo>
                  <a:cubicBezTo>
                    <a:pt x="101" y="247"/>
                    <a:pt x="100" y="242"/>
                    <a:pt x="99" y="239"/>
                  </a:cubicBezTo>
                  <a:moveTo>
                    <a:pt x="103" y="239"/>
                  </a:moveTo>
                  <a:cubicBezTo>
                    <a:pt x="103" y="239"/>
                    <a:pt x="103" y="239"/>
                    <a:pt x="103" y="239"/>
                  </a:cubicBezTo>
                  <a:cubicBezTo>
                    <a:pt x="103" y="239"/>
                    <a:pt x="103" y="239"/>
                    <a:pt x="103" y="239"/>
                  </a:cubicBezTo>
                  <a:close/>
                  <a:moveTo>
                    <a:pt x="104" y="240"/>
                  </a:moveTo>
                  <a:cubicBezTo>
                    <a:pt x="104" y="240"/>
                    <a:pt x="104" y="240"/>
                    <a:pt x="104" y="240"/>
                  </a:cubicBezTo>
                  <a:cubicBezTo>
                    <a:pt x="104" y="240"/>
                    <a:pt x="104" y="240"/>
                    <a:pt x="104" y="240"/>
                  </a:cubicBezTo>
                  <a:close/>
                  <a:moveTo>
                    <a:pt x="115" y="240"/>
                  </a:moveTo>
                  <a:cubicBezTo>
                    <a:pt x="116" y="240"/>
                    <a:pt x="116" y="240"/>
                    <a:pt x="116" y="240"/>
                  </a:cubicBezTo>
                  <a:cubicBezTo>
                    <a:pt x="116" y="239"/>
                    <a:pt x="116" y="239"/>
                    <a:pt x="116" y="239"/>
                  </a:cubicBezTo>
                  <a:cubicBezTo>
                    <a:pt x="115" y="237"/>
                    <a:pt x="115" y="237"/>
                    <a:pt x="115" y="237"/>
                  </a:cubicBezTo>
                  <a:cubicBezTo>
                    <a:pt x="116" y="235"/>
                    <a:pt x="116" y="235"/>
                    <a:pt x="116" y="235"/>
                  </a:cubicBezTo>
                  <a:cubicBezTo>
                    <a:pt x="118" y="234"/>
                    <a:pt x="118" y="234"/>
                    <a:pt x="118" y="234"/>
                  </a:cubicBezTo>
                  <a:cubicBezTo>
                    <a:pt x="118" y="234"/>
                    <a:pt x="118" y="234"/>
                    <a:pt x="118" y="234"/>
                  </a:cubicBezTo>
                  <a:cubicBezTo>
                    <a:pt x="119" y="234"/>
                    <a:pt x="119" y="234"/>
                    <a:pt x="119" y="234"/>
                  </a:cubicBezTo>
                  <a:cubicBezTo>
                    <a:pt x="120" y="234"/>
                    <a:pt x="120" y="234"/>
                    <a:pt x="120" y="234"/>
                  </a:cubicBezTo>
                  <a:cubicBezTo>
                    <a:pt x="122" y="235"/>
                    <a:pt x="122" y="235"/>
                    <a:pt x="122" y="235"/>
                  </a:cubicBezTo>
                  <a:cubicBezTo>
                    <a:pt x="122" y="237"/>
                    <a:pt x="122" y="237"/>
                    <a:pt x="122" y="237"/>
                  </a:cubicBezTo>
                  <a:cubicBezTo>
                    <a:pt x="121" y="239"/>
                    <a:pt x="121" y="239"/>
                    <a:pt x="121" y="239"/>
                  </a:cubicBezTo>
                  <a:cubicBezTo>
                    <a:pt x="121" y="240"/>
                    <a:pt x="121" y="240"/>
                    <a:pt x="121" y="240"/>
                  </a:cubicBezTo>
                  <a:cubicBezTo>
                    <a:pt x="123" y="240"/>
                    <a:pt x="123" y="240"/>
                    <a:pt x="123" y="240"/>
                  </a:cubicBezTo>
                  <a:cubicBezTo>
                    <a:pt x="122" y="240"/>
                    <a:pt x="122" y="240"/>
                    <a:pt x="122" y="240"/>
                  </a:cubicBezTo>
                  <a:cubicBezTo>
                    <a:pt x="123" y="240"/>
                    <a:pt x="123" y="240"/>
                    <a:pt x="123" y="240"/>
                  </a:cubicBezTo>
                  <a:cubicBezTo>
                    <a:pt x="123" y="240"/>
                    <a:pt x="123" y="240"/>
                    <a:pt x="123" y="240"/>
                  </a:cubicBezTo>
                  <a:cubicBezTo>
                    <a:pt x="124" y="239"/>
                    <a:pt x="124" y="239"/>
                    <a:pt x="124" y="239"/>
                  </a:cubicBezTo>
                  <a:cubicBezTo>
                    <a:pt x="126" y="240"/>
                    <a:pt x="126" y="240"/>
                    <a:pt x="126" y="240"/>
                  </a:cubicBezTo>
                  <a:cubicBezTo>
                    <a:pt x="126" y="241"/>
                    <a:pt x="126" y="241"/>
                    <a:pt x="126" y="241"/>
                  </a:cubicBezTo>
                  <a:cubicBezTo>
                    <a:pt x="126" y="241"/>
                    <a:pt x="126" y="241"/>
                    <a:pt x="126" y="241"/>
                  </a:cubicBezTo>
                  <a:cubicBezTo>
                    <a:pt x="127" y="243"/>
                    <a:pt x="127" y="243"/>
                    <a:pt x="127" y="243"/>
                  </a:cubicBezTo>
                  <a:cubicBezTo>
                    <a:pt x="126" y="244"/>
                    <a:pt x="126" y="244"/>
                    <a:pt x="126" y="244"/>
                  </a:cubicBezTo>
                  <a:cubicBezTo>
                    <a:pt x="126" y="244"/>
                    <a:pt x="126" y="244"/>
                    <a:pt x="126" y="244"/>
                  </a:cubicBezTo>
                  <a:cubicBezTo>
                    <a:pt x="126" y="244"/>
                    <a:pt x="126" y="244"/>
                    <a:pt x="126" y="244"/>
                  </a:cubicBezTo>
                  <a:cubicBezTo>
                    <a:pt x="126" y="246"/>
                    <a:pt x="126" y="246"/>
                    <a:pt x="126" y="246"/>
                  </a:cubicBezTo>
                  <a:cubicBezTo>
                    <a:pt x="124" y="246"/>
                    <a:pt x="124" y="246"/>
                    <a:pt x="124" y="246"/>
                  </a:cubicBezTo>
                  <a:cubicBezTo>
                    <a:pt x="122" y="245"/>
                    <a:pt x="122" y="245"/>
                    <a:pt x="122" y="245"/>
                  </a:cubicBezTo>
                  <a:cubicBezTo>
                    <a:pt x="121" y="245"/>
                    <a:pt x="121" y="245"/>
                    <a:pt x="121" y="245"/>
                  </a:cubicBezTo>
                  <a:cubicBezTo>
                    <a:pt x="121" y="246"/>
                    <a:pt x="121" y="246"/>
                    <a:pt x="121" y="246"/>
                  </a:cubicBezTo>
                  <a:cubicBezTo>
                    <a:pt x="122" y="249"/>
                    <a:pt x="123" y="250"/>
                    <a:pt x="124" y="251"/>
                  </a:cubicBezTo>
                  <a:cubicBezTo>
                    <a:pt x="124" y="251"/>
                    <a:pt x="125" y="251"/>
                    <a:pt x="125" y="251"/>
                  </a:cubicBezTo>
                  <a:cubicBezTo>
                    <a:pt x="113" y="251"/>
                    <a:pt x="113" y="251"/>
                    <a:pt x="113" y="251"/>
                  </a:cubicBezTo>
                  <a:cubicBezTo>
                    <a:pt x="113" y="251"/>
                    <a:pt x="113" y="251"/>
                    <a:pt x="114" y="251"/>
                  </a:cubicBezTo>
                  <a:cubicBezTo>
                    <a:pt x="115" y="250"/>
                    <a:pt x="116" y="249"/>
                    <a:pt x="117" y="246"/>
                  </a:cubicBezTo>
                  <a:cubicBezTo>
                    <a:pt x="116" y="245"/>
                    <a:pt x="116" y="245"/>
                    <a:pt x="116" y="245"/>
                  </a:cubicBezTo>
                  <a:cubicBezTo>
                    <a:pt x="115" y="245"/>
                    <a:pt x="115" y="245"/>
                    <a:pt x="115" y="245"/>
                  </a:cubicBezTo>
                  <a:cubicBezTo>
                    <a:pt x="113" y="246"/>
                    <a:pt x="113" y="246"/>
                    <a:pt x="113" y="246"/>
                  </a:cubicBezTo>
                  <a:cubicBezTo>
                    <a:pt x="112" y="246"/>
                    <a:pt x="112" y="246"/>
                    <a:pt x="112" y="246"/>
                  </a:cubicBezTo>
                  <a:cubicBezTo>
                    <a:pt x="111" y="244"/>
                    <a:pt x="111" y="244"/>
                    <a:pt x="111" y="244"/>
                  </a:cubicBezTo>
                  <a:cubicBezTo>
                    <a:pt x="110" y="243"/>
                    <a:pt x="110" y="243"/>
                    <a:pt x="110" y="243"/>
                  </a:cubicBezTo>
                  <a:cubicBezTo>
                    <a:pt x="111" y="241"/>
                    <a:pt x="111" y="241"/>
                    <a:pt x="111" y="241"/>
                  </a:cubicBezTo>
                  <a:cubicBezTo>
                    <a:pt x="111" y="241"/>
                    <a:pt x="111" y="241"/>
                    <a:pt x="111" y="241"/>
                  </a:cubicBezTo>
                  <a:cubicBezTo>
                    <a:pt x="112" y="240"/>
                    <a:pt x="112" y="240"/>
                    <a:pt x="112" y="240"/>
                  </a:cubicBezTo>
                  <a:cubicBezTo>
                    <a:pt x="113" y="239"/>
                    <a:pt x="113" y="239"/>
                    <a:pt x="113" y="239"/>
                  </a:cubicBezTo>
                  <a:cubicBezTo>
                    <a:pt x="115" y="240"/>
                    <a:pt x="115" y="240"/>
                    <a:pt x="115" y="240"/>
                  </a:cubicBezTo>
                  <a:cubicBezTo>
                    <a:pt x="115" y="240"/>
                    <a:pt x="115" y="240"/>
                    <a:pt x="115" y="240"/>
                  </a:cubicBezTo>
                  <a:cubicBezTo>
                    <a:pt x="115" y="240"/>
                    <a:pt x="115" y="240"/>
                    <a:pt x="115" y="240"/>
                  </a:cubicBezTo>
                  <a:cubicBezTo>
                    <a:pt x="115" y="240"/>
                    <a:pt x="115" y="240"/>
                    <a:pt x="115" y="240"/>
                  </a:cubicBezTo>
                  <a:close/>
                  <a:moveTo>
                    <a:pt x="129" y="242"/>
                  </a:moveTo>
                  <a:cubicBezTo>
                    <a:pt x="128" y="240"/>
                    <a:pt x="128" y="240"/>
                    <a:pt x="128" y="240"/>
                  </a:cubicBezTo>
                  <a:cubicBezTo>
                    <a:pt x="127" y="239"/>
                    <a:pt x="127" y="239"/>
                    <a:pt x="127" y="239"/>
                  </a:cubicBezTo>
                  <a:cubicBezTo>
                    <a:pt x="127" y="238"/>
                    <a:pt x="127" y="238"/>
                    <a:pt x="127" y="238"/>
                  </a:cubicBezTo>
                  <a:cubicBezTo>
                    <a:pt x="127" y="212"/>
                    <a:pt x="127" y="212"/>
                    <a:pt x="127" y="212"/>
                  </a:cubicBezTo>
                  <a:cubicBezTo>
                    <a:pt x="133" y="212"/>
                    <a:pt x="133" y="212"/>
                    <a:pt x="133" y="212"/>
                  </a:cubicBezTo>
                  <a:cubicBezTo>
                    <a:pt x="133" y="238"/>
                    <a:pt x="133" y="238"/>
                    <a:pt x="133" y="238"/>
                  </a:cubicBezTo>
                  <a:cubicBezTo>
                    <a:pt x="132" y="238"/>
                    <a:pt x="132" y="238"/>
                    <a:pt x="132" y="238"/>
                  </a:cubicBezTo>
                  <a:cubicBezTo>
                    <a:pt x="132" y="239"/>
                    <a:pt x="132" y="239"/>
                    <a:pt x="132" y="239"/>
                  </a:cubicBezTo>
                  <a:cubicBezTo>
                    <a:pt x="131" y="239"/>
                    <a:pt x="131" y="240"/>
                    <a:pt x="131" y="241"/>
                  </a:cubicBezTo>
                  <a:cubicBezTo>
                    <a:pt x="130" y="242"/>
                    <a:pt x="130" y="242"/>
                    <a:pt x="130" y="242"/>
                  </a:cubicBezTo>
                  <a:cubicBezTo>
                    <a:pt x="129" y="243"/>
                    <a:pt x="129" y="243"/>
                    <a:pt x="129" y="243"/>
                  </a:cubicBezTo>
                  <a:cubicBezTo>
                    <a:pt x="130" y="245"/>
                    <a:pt x="130" y="245"/>
                    <a:pt x="130" y="245"/>
                  </a:cubicBezTo>
                  <a:cubicBezTo>
                    <a:pt x="130" y="246"/>
                    <a:pt x="130" y="247"/>
                    <a:pt x="131" y="248"/>
                  </a:cubicBezTo>
                  <a:cubicBezTo>
                    <a:pt x="131" y="248"/>
                    <a:pt x="132" y="248"/>
                    <a:pt x="132" y="248"/>
                  </a:cubicBezTo>
                  <a:cubicBezTo>
                    <a:pt x="132" y="249"/>
                    <a:pt x="132" y="249"/>
                    <a:pt x="132" y="249"/>
                  </a:cubicBezTo>
                  <a:cubicBezTo>
                    <a:pt x="130" y="248"/>
                    <a:pt x="130" y="248"/>
                    <a:pt x="130" y="248"/>
                  </a:cubicBezTo>
                  <a:cubicBezTo>
                    <a:pt x="129" y="248"/>
                    <a:pt x="129" y="248"/>
                    <a:pt x="129" y="248"/>
                  </a:cubicBezTo>
                  <a:cubicBezTo>
                    <a:pt x="128" y="248"/>
                    <a:pt x="128" y="248"/>
                    <a:pt x="128" y="248"/>
                  </a:cubicBezTo>
                  <a:cubicBezTo>
                    <a:pt x="127" y="248"/>
                    <a:pt x="127" y="248"/>
                    <a:pt x="127" y="248"/>
                  </a:cubicBezTo>
                  <a:cubicBezTo>
                    <a:pt x="127" y="247"/>
                    <a:pt x="127" y="247"/>
                    <a:pt x="127" y="247"/>
                  </a:cubicBezTo>
                  <a:cubicBezTo>
                    <a:pt x="127" y="247"/>
                    <a:pt x="127" y="247"/>
                    <a:pt x="127" y="247"/>
                  </a:cubicBezTo>
                  <a:cubicBezTo>
                    <a:pt x="128" y="245"/>
                    <a:pt x="128" y="245"/>
                    <a:pt x="128" y="245"/>
                  </a:cubicBezTo>
                  <a:cubicBezTo>
                    <a:pt x="129" y="243"/>
                    <a:pt x="129" y="243"/>
                    <a:pt x="129" y="243"/>
                  </a:cubicBezTo>
                  <a:lnTo>
                    <a:pt x="129" y="242"/>
                  </a:lnTo>
                  <a:close/>
                  <a:moveTo>
                    <a:pt x="128" y="250"/>
                  </a:moveTo>
                  <a:cubicBezTo>
                    <a:pt x="129" y="251"/>
                    <a:pt x="129" y="251"/>
                    <a:pt x="129" y="251"/>
                  </a:cubicBezTo>
                  <a:cubicBezTo>
                    <a:pt x="130" y="251"/>
                    <a:pt x="130" y="251"/>
                    <a:pt x="131" y="251"/>
                  </a:cubicBezTo>
                  <a:cubicBezTo>
                    <a:pt x="126" y="251"/>
                    <a:pt x="126" y="251"/>
                    <a:pt x="126" y="251"/>
                  </a:cubicBezTo>
                  <a:cubicBezTo>
                    <a:pt x="127" y="251"/>
                    <a:pt x="128" y="250"/>
                    <a:pt x="128" y="250"/>
                  </a:cubicBezTo>
                  <a:moveTo>
                    <a:pt x="125" y="248"/>
                  </a:moveTo>
                  <a:cubicBezTo>
                    <a:pt x="125" y="249"/>
                    <a:pt x="125" y="249"/>
                    <a:pt x="125" y="249"/>
                  </a:cubicBezTo>
                  <a:cubicBezTo>
                    <a:pt x="125" y="249"/>
                    <a:pt x="125" y="249"/>
                    <a:pt x="125" y="249"/>
                  </a:cubicBezTo>
                  <a:cubicBezTo>
                    <a:pt x="125" y="248"/>
                    <a:pt x="125" y="248"/>
                    <a:pt x="125" y="248"/>
                  </a:cubicBezTo>
                  <a:close/>
                  <a:moveTo>
                    <a:pt x="113" y="249"/>
                  </a:moveTo>
                  <a:cubicBezTo>
                    <a:pt x="113" y="248"/>
                    <a:pt x="113" y="248"/>
                    <a:pt x="113" y="248"/>
                  </a:cubicBezTo>
                  <a:cubicBezTo>
                    <a:pt x="113" y="248"/>
                    <a:pt x="113" y="248"/>
                    <a:pt x="113" y="248"/>
                  </a:cubicBezTo>
                  <a:lnTo>
                    <a:pt x="113" y="249"/>
                  </a:lnTo>
                  <a:close/>
                  <a:moveTo>
                    <a:pt x="111" y="251"/>
                  </a:moveTo>
                  <a:cubicBezTo>
                    <a:pt x="107" y="251"/>
                    <a:pt x="107" y="251"/>
                    <a:pt x="107" y="251"/>
                  </a:cubicBezTo>
                  <a:cubicBezTo>
                    <a:pt x="107" y="251"/>
                    <a:pt x="108" y="251"/>
                    <a:pt x="108" y="251"/>
                  </a:cubicBezTo>
                  <a:cubicBezTo>
                    <a:pt x="109" y="250"/>
                    <a:pt x="109" y="250"/>
                    <a:pt x="109" y="250"/>
                  </a:cubicBezTo>
                  <a:cubicBezTo>
                    <a:pt x="110" y="250"/>
                    <a:pt x="111" y="251"/>
                    <a:pt x="111" y="251"/>
                  </a:cubicBezTo>
                  <a:moveTo>
                    <a:pt x="111" y="238"/>
                  </a:moveTo>
                  <a:cubicBezTo>
                    <a:pt x="110" y="239"/>
                    <a:pt x="110" y="239"/>
                    <a:pt x="110" y="239"/>
                  </a:cubicBezTo>
                  <a:cubicBezTo>
                    <a:pt x="109" y="240"/>
                    <a:pt x="109" y="240"/>
                    <a:pt x="109" y="240"/>
                  </a:cubicBezTo>
                  <a:cubicBezTo>
                    <a:pt x="108" y="242"/>
                    <a:pt x="108" y="242"/>
                    <a:pt x="108" y="242"/>
                  </a:cubicBezTo>
                  <a:cubicBezTo>
                    <a:pt x="108" y="243"/>
                    <a:pt x="108" y="243"/>
                    <a:pt x="108" y="243"/>
                  </a:cubicBezTo>
                  <a:cubicBezTo>
                    <a:pt x="109" y="245"/>
                    <a:pt x="109" y="245"/>
                    <a:pt x="109" y="245"/>
                  </a:cubicBezTo>
                  <a:cubicBezTo>
                    <a:pt x="110" y="247"/>
                    <a:pt x="110" y="247"/>
                    <a:pt x="110" y="247"/>
                  </a:cubicBezTo>
                  <a:cubicBezTo>
                    <a:pt x="111" y="247"/>
                    <a:pt x="111" y="247"/>
                    <a:pt x="111" y="247"/>
                  </a:cubicBezTo>
                  <a:cubicBezTo>
                    <a:pt x="111" y="248"/>
                    <a:pt x="111" y="248"/>
                    <a:pt x="111" y="248"/>
                  </a:cubicBezTo>
                  <a:cubicBezTo>
                    <a:pt x="110" y="248"/>
                    <a:pt x="110" y="248"/>
                    <a:pt x="110" y="248"/>
                  </a:cubicBezTo>
                  <a:cubicBezTo>
                    <a:pt x="109" y="248"/>
                    <a:pt x="109" y="248"/>
                    <a:pt x="109" y="248"/>
                  </a:cubicBezTo>
                  <a:cubicBezTo>
                    <a:pt x="107" y="248"/>
                    <a:pt x="107" y="248"/>
                    <a:pt x="107" y="248"/>
                  </a:cubicBezTo>
                  <a:cubicBezTo>
                    <a:pt x="106" y="249"/>
                    <a:pt x="106" y="249"/>
                    <a:pt x="106" y="249"/>
                  </a:cubicBezTo>
                  <a:cubicBezTo>
                    <a:pt x="106" y="248"/>
                    <a:pt x="106" y="248"/>
                    <a:pt x="106" y="248"/>
                  </a:cubicBezTo>
                  <a:cubicBezTo>
                    <a:pt x="106" y="248"/>
                    <a:pt x="106" y="248"/>
                    <a:pt x="107" y="248"/>
                  </a:cubicBezTo>
                  <a:cubicBezTo>
                    <a:pt x="108" y="247"/>
                    <a:pt x="108" y="246"/>
                    <a:pt x="108" y="245"/>
                  </a:cubicBezTo>
                  <a:cubicBezTo>
                    <a:pt x="108" y="243"/>
                    <a:pt x="108" y="243"/>
                    <a:pt x="108" y="243"/>
                  </a:cubicBezTo>
                  <a:cubicBezTo>
                    <a:pt x="108" y="242"/>
                    <a:pt x="108" y="242"/>
                    <a:pt x="108" y="242"/>
                  </a:cubicBezTo>
                  <a:cubicBezTo>
                    <a:pt x="107" y="241"/>
                    <a:pt x="107" y="241"/>
                    <a:pt x="107" y="241"/>
                  </a:cubicBezTo>
                  <a:cubicBezTo>
                    <a:pt x="107" y="240"/>
                    <a:pt x="106" y="239"/>
                    <a:pt x="105" y="239"/>
                  </a:cubicBezTo>
                  <a:cubicBezTo>
                    <a:pt x="105" y="238"/>
                    <a:pt x="105" y="238"/>
                    <a:pt x="105" y="238"/>
                  </a:cubicBezTo>
                  <a:cubicBezTo>
                    <a:pt x="105" y="238"/>
                    <a:pt x="105" y="238"/>
                    <a:pt x="105" y="238"/>
                  </a:cubicBezTo>
                  <a:cubicBezTo>
                    <a:pt x="105" y="238"/>
                    <a:pt x="105" y="238"/>
                    <a:pt x="105" y="238"/>
                  </a:cubicBezTo>
                  <a:cubicBezTo>
                    <a:pt x="104" y="238"/>
                    <a:pt x="104" y="238"/>
                    <a:pt x="104" y="238"/>
                  </a:cubicBezTo>
                  <a:cubicBezTo>
                    <a:pt x="104" y="212"/>
                    <a:pt x="104" y="212"/>
                    <a:pt x="104" y="212"/>
                  </a:cubicBezTo>
                  <a:cubicBezTo>
                    <a:pt x="111" y="212"/>
                    <a:pt x="111" y="212"/>
                    <a:pt x="111" y="212"/>
                  </a:cubicBezTo>
                  <a:lnTo>
                    <a:pt x="111" y="238"/>
                  </a:lnTo>
                  <a:close/>
                  <a:moveTo>
                    <a:pt x="103" y="247"/>
                  </a:moveTo>
                  <a:cubicBezTo>
                    <a:pt x="103" y="247"/>
                    <a:pt x="103" y="247"/>
                    <a:pt x="103" y="247"/>
                  </a:cubicBezTo>
                  <a:cubicBezTo>
                    <a:pt x="103" y="247"/>
                    <a:pt x="103" y="247"/>
                    <a:pt x="103" y="247"/>
                  </a:cubicBezTo>
                  <a:close/>
                  <a:moveTo>
                    <a:pt x="136" y="253"/>
                  </a:moveTo>
                  <a:cubicBezTo>
                    <a:pt x="136" y="254"/>
                    <a:pt x="136" y="254"/>
                    <a:pt x="136" y="254"/>
                  </a:cubicBezTo>
                  <a:cubicBezTo>
                    <a:pt x="136" y="254"/>
                    <a:pt x="136" y="254"/>
                    <a:pt x="136" y="254"/>
                  </a:cubicBezTo>
                  <a:cubicBezTo>
                    <a:pt x="136" y="254"/>
                    <a:pt x="136" y="254"/>
                    <a:pt x="136" y="254"/>
                  </a:cubicBezTo>
                  <a:cubicBezTo>
                    <a:pt x="135" y="255"/>
                    <a:pt x="135" y="256"/>
                    <a:pt x="135" y="257"/>
                  </a:cubicBezTo>
                  <a:cubicBezTo>
                    <a:pt x="102" y="257"/>
                    <a:pt x="102" y="257"/>
                    <a:pt x="102" y="257"/>
                  </a:cubicBezTo>
                  <a:cubicBezTo>
                    <a:pt x="102" y="256"/>
                    <a:pt x="102" y="255"/>
                    <a:pt x="102" y="254"/>
                  </a:cubicBezTo>
                  <a:cubicBezTo>
                    <a:pt x="102" y="253"/>
                    <a:pt x="102" y="253"/>
                    <a:pt x="102" y="253"/>
                  </a:cubicBezTo>
                  <a:cubicBezTo>
                    <a:pt x="102" y="253"/>
                    <a:pt x="102" y="253"/>
                    <a:pt x="102" y="253"/>
                  </a:cubicBezTo>
                  <a:lnTo>
                    <a:pt x="136" y="253"/>
                  </a:lnTo>
                  <a:close/>
                  <a:moveTo>
                    <a:pt x="131" y="251"/>
                  </a:moveTo>
                  <a:cubicBezTo>
                    <a:pt x="132" y="251"/>
                    <a:pt x="132" y="251"/>
                    <a:pt x="132" y="251"/>
                  </a:cubicBezTo>
                  <a:cubicBezTo>
                    <a:pt x="133" y="250"/>
                    <a:pt x="134" y="250"/>
                    <a:pt x="135" y="249"/>
                  </a:cubicBezTo>
                  <a:cubicBezTo>
                    <a:pt x="135" y="248"/>
                    <a:pt x="135" y="247"/>
                    <a:pt x="136" y="246"/>
                  </a:cubicBezTo>
                  <a:cubicBezTo>
                    <a:pt x="135" y="245"/>
                    <a:pt x="135" y="245"/>
                    <a:pt x="135" y="245"/>
                  </a:cubicBezTo>
                  <a:cubicBezTo>
                    <a:pt x="134" y="245"/>
                    <a:pt x="134" y="245"/>
                    <a:pt x="134" y="245"/>
                  </a:cubicBezTo>
                  <a:cubicBezTo>
                    <a:pt x="133" y="246"/>
                    <a:pt x="133" y="246"/>
                    <a:pt x="133" y="246"/>
                  </a:cubicBezTo>
                  <a:cubicBezTo>
                    <a:pt x="132" y="246"/>
                    <a:pt x="132" y="246"/>
                    <a:pt x="132" y="246"/>
                  </a:cubicBezTo>
                  <a:cubicBezTo>
                    <a:pt x="132" y="244"/>
                    <a:pt x="132" y="244"/>
                    <a:pt x="132" y="244"/>
                  </a:cubicBezTo>
                  <a:cubicBezTo>
                    <a:pt x="132" y="243"/>
                    <a:pt x="132" y="243"/>
                    <a:pt x="132" y="243"/>
                  </a:cubicBezTo>
                  <a:cubicBezTo>
                    <a:pt x="133" y="241"/>
                    <a:pt x="133" y="241"/>
                    <a:pt x="133" y="241"/>
                  </a:cubicBezTo>
                  <a:cubicBezTo>
                    <a:pt x="133" y="240"/>
                    <a:pt x="133" y="240"/>
                    <a:pt x="133" y="240"/>
                  </a:cubicBezTo>
                  <a:cubicBezTo>
                    <a:pt x="133" y="240"/>
                    <a:pt x="133" y="240"/>
                    <a:pt x="133"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1"/>
                    <a:pt x="134" y="241"/>
                    <a:pt x="134" y="241"/>
                  </a:cubicBezTo>
                  <a:cubicBezTo>
                    <a:pt x="135" y="241"/>
                    <a:pt x="135" y="241"/>
                    <a:pt x="135" y="241"/>
                  </a:cubicBezTo>
                  <a:cubicBezTo>
                    <a:pt x="136" y="241"/>
                    <a:pt x="136" y="241"/>
                    <a:pt x="136" y="241"/>
                  </a:cubicBezTo>
                  <a:cubicBezTo>
                    <a:pt x="137" y="241"/>
                    <a:pt x="137" y="241"/>
                    <a:pt x="137" y="241"/>
                  </a:cubicBezTo>
                  <a:cubicBezTo>
                    <a:pt x="137" y="240"/>
                    <a:pt x="137" y="240"/>
                    <a:pt x="137" y="240"/>
                  </a:cubicBezTo>
                  <a:cubicBezTo>
                    <a:pt x="137" y="239"/>
                    <a:pt x="137" y="239"/>
                    <a:pt x="137" y="239"/>
                  </a:cubicBezTo>
                  <a:cubicBezTo>
                    <a:pt x="138" y="239"/>
                    <a:pt x="138" y="239"/>
                    <a:pt x="138" y="239"/>
                  </a:cubicBezTo>
                  <a:cubicBezTo>
                    <a:pt x="138" y="239"/>
                    <a:pt x="138" y="239"/>
                    <a:pt x="138" y="239"/>
                  </a:cubicBezTo>
                  <a:cubicBezTo>
                    <a:pt x="138" y="239"/>
                    <a:pt x="138" y="239"/>
                    <a:pt x="138" y="239"/>
                  </a:cubicBezTo>
                  <a:cubicBezTo>
                    <a:pt x="137" y="242"/>
                    <a:pt x="136" y="247"/>
                    <a:pt x="136" y="251"/>
                  </a:cubicBezTo>
                  <a:lnTo>
                    <a:pt x="131" y="251"/>
                  </a:lnTo>
                  <a:close/>
                  <a:moveTo>
                    <a:pt x="135" y="239"/>
                  </a:moveTo>
                  <a:cubicBezTo>
                    <a:pt x="135" y="239"/>
                    <a:pt x="135" y="239"/>
                    <a:pt x="135" y="239"/>
                  </a:cubicBezTo>
                  <a:cubicBezTo>
                    <a:pt x="135" y="239"/>
                    <a:pt x="135" y="239"/>
                    <a:pt x="135" y="239"/>
                  </a:cubicBezTo>
                  <a:close/>
                  <a:moveTo>
                    <a:pt x="138" y="254"/>
                  </a:moveTo>
                  <a:cubicBezTo>
                    <a:pt x="138" y="249"/>
                    <a:pt x="139" y="240"/>
                    <a:pt x="141" y="239"/>
                  </a:cubicBezTo>
                  <a:cubicBezTo>
                    <a:pt x="141" y="264"/>
                    <a:pt x="141" y="264"/>
                    <a:pt x="141" y="264"/>
                  </a:cubicBezTo>
                  <a:cubicBezTo>
                    <a:pt x="140" y="264"/>
                    <a:pt x="140" y="264"/>
                    <a:pt x="140" y="264"/>
                  </a:cubicBezTo>
                  <a:cubicBezTo>
                    <a:pt x="140" y="262"/>
                    <a:pt x="139" y="259"/>
                    <a:pt x="137" y="258"/>
                  </a:cubicBezTo>
                  <a:cubicBezTo>
                    <a:pt x="137" y="257"/>
                    <a:pt x="138" y="256"/>
                    <a:pt x="138" y="254"/>
                  </a:cubicBezTo>
                  <a:moveTo>
                    <a:pt x="141" y="237"/>
                  </a:moveTo>
                  <a:cubicBezTo>
                    <a:pt x="139" y="237"/>
                    <a:pt x="139" y="237"/>
                    <a:pt x="139" y="237"/>
                  </a:cubicBezTo>
                  <a:cubicBezTo>
                    <a:pt x="138" y="237"/>
                    <a:pt x="138" y="237"/>
                    <a:pt x="138" y="237"/>
                  </a:cubicBezTo>
                  <a:cubicBezTo>
                    <a:pt x="138" y="237"/>
                    <a:pt x="138" y="237"/>
                    <a:pt x="138" y="237"/>
                  </a:cubicBezTo>
                  <a:cubicBezTo>
                    <a:pt x="136" y="237"/>
                    <a:pt x="136" y="237"/>
                    <a:pt x="136" y="237"/>
                  </a:cubicBezTo>
                  <a:cubicBezTo>
                    <a:pt x="136" y="238"/>
                    <a:pt x="136" y="238"/>
                    <a:pt x="136" y="238"/>
                  </a:cubicBezTo>
                  <a:cubicBezTo>
                    <a:pt x="136" y="212"/>
                    <a:pt x="136" y="212"/>
                    <a:pt x="136" y="212"/>
                  </a:cubicBezTo>
                  <a:cubicBezTo>
                    <a:pt x="141" y="212"/>
                    <a:pt x="141" y="212"/>
                    <a:pt x="141" y="212"/>
                  </a:cubicBezTo>
                  <a:cubicBezTo>
                    <a:pt x="141" y="237"/>
                    <a:pt x="141" y="237"/>
                    <a:pt x="141" y="237"/>
                  </a:cubicBezTo>
                  <a:close/>
                  <a:moveTo>
                    <a:pt x="126" y="209"/>
                  </a:moveTo>
                  <a:cubicBezTo>
                    <a:pt x="125" y="211"/>
                    <a:pt x="125" y="211"/>
                    <a:pt x="125" y="211"/>
                  </a:cubicBezTo>
                  <a:cubicBezTo>
                    <a:pt x="125" y="237"/>
                    <a:pt x="125" y="237"/>
                    <a:pt x="125" y="237"/>
                  </a:cubicBezTo>
                  <a:cubicBezTo>
                    <a:pt x="125" y="237"/>
                    <a:pt x="125" y="237"/>
                    <a:pt x="125" y="237"/>
                  </a:cubicBezTo>
                  <a:cubicBezTo>
                    <a:pt x="124" y="237"/>
                    <a:pt x="124" y="237"/>
                    <a:pt x="124" y="237"/>
                  </a:cubicBezTo>
                  <a:cubicBezTo>
                    <a:pt x="124" y="237"/>
                    <a:pt x="124" y="237"/>
                    <a:pt x="124" y="237"/>
                  </a:cubicBezTo>
                  <a:cubicBezTo>
                    <a:pt x="125" y="236"/>
                    <a:pt x="124" y="235"/>
                    <a:pt x="123" y="234"/>
                  </a:cubicBezTo>
                  <a:cubicBezTo>
                    <a:pt x="122" y="233"/>
                    <a:pt x="121" y="233"/>
                    <a:pt x="121" y="232"/>
                  </a:cubicBezTo>
                  <a:cubicBezTo>
                    <a:pt x="121" y="232"/>
                    <a:pt x="121" y="232"/>
                    <a:pt x="121" y="232"/>
                  </a:cubicBezTo>
                  <a:cubicBezTo>
                    <a:pt x="119" y="232"/>
                    <a:pt x="119" y="232"/>
                    <a:pt x="119" y="232"/>
                  </a:cubicBezTo>
                  <a:cubicBezTo>
                    <a:pt x="118" y="232"/>
                    <a:pt x="118" y="232"/>
                    <a:pt x="118" y="232"/>
                  </a:cubicBezTo>
                  <a:cubicBezTo>
                    <a:pt x="117" y="232"/>
                    <a:pt x="117" y="232"/>
                    <a:pt x="117" y="232"/>
                  </a:cubicBezTo>
                  <a:cubicBezTo>
                    <a:pt x="117" y="232"/>
                    <a:pt x="117" y="232"/>
                    <a:pt x="117" y="232"/>
                  </a:cubicBezTo>
                  <a:cubicBezTo>
                    <a:pt x="116" y="233"/>
                    <a:pt x="115" y="233"/>
                    <a:pt x="114" y="234"/>
                  </a:cubicBezTo>
                  <a:cubicBezTo>
                    <a:pt x="113" y="235"/>
                    <a:pt x="113" y="236"/>
                    <a:pt x="113" y="237"/>
                  </a:cubicBezTo>
                  <a:cubicBezTo>
                    <a:pt x="113" y="237"/>
                    <a:pt x="113" y="237"/>
                    <a:pt x="113" y="237"/>
                  </a:cubicBezTo>
                  <a:cubicBezTo>
                    <a:pt x="113" y="237"/>
                    <a:pt x="113" y="237"/>
                    <a:pt x="113" y="237"/>
                  </a:cubicBezTo>
                  <a:cubicBezTo>
                    <a:pt x="113" y="237"/>
                    <a:pt x="113" y="237"/>
                    <a:pt x="113" y="237"/>
                  </a:cubicBezTo>
                  <a:cubicBezTo>
                    <a:pt x="113" y="211"/>
                    <a:pt x="113" y="211"/>
                    <a:pt x="113" y="211"/>
                  </a:cubicBezTo>
                  <a:cubicBezTo>
                    <a:pt x="112" y="209"/>
                    <a:pt x="112" y="209"/>
                    <a:pt x="112" y="209"/>
                  </a:cubicBezTo>
                  <a:cubicBezTo>
                    <a:pt x="95" y="209"/>
                    <a:pt x="95" y="209"/>
                    <a:pt x="95" y="209"/>
                  </a:cubicBezTo>
                  <a:cubicBezTo>
                    <a:pt x="92" y="209"/>
                    <a:pt x="90" y="210"/>
                    <a:pt x="88" y="211"/>
                  </a:cubicBezTo>
                  <a:cubicBezTo>
                    <a:pt x="88" y="196"/>
                    <a:pt x="88" y="196"/>
                    <a:pt x="88" y="196"/>
                  </a:cubicBezTo>
                  <a:cubicBezTo>
                    <a:pt x="90" y="197"/>
                    <a:pt x="92" y="197"/>
                    <a:pt x="95" y="197"/>
                  </a:cubicBezTo>
                  <a:cubicBezTo>
                    <a:pt x="112" y="197"/>
                    <a:pt x="112" y="197"/>
                    <a:pt x="112" y="197"/>
                  </a:cubicBezTo>
                  <a:cubicBezTo>
                    <a:pt x="113" y="196"/>
                    <a:pt x="113" y="196"/>
                    <a:pt x="113" y="196"/>
                  </a:cubicBezTo>
                  <a:cubicBezTo>
                    <a:pt x="113" y="175"/>
                    <a:pt x="113" y="175"/>
                    <a:pt x="113" y="175"/>
                  </a:cubicBezTo>
                  <a:cubicBezTo>
                    <a:pt x="112" y="174"/>
                    <a:pt x="112" y="174"/>
                    <a:pt x="112" y="174"/>
                  </a:cubicBezTo>
                  <a:cubicBezTo>
                    <a:pt x="103" y="174"/>
                    <a:pt x="103" y="174"/>
                    <a:pt x="103" y="174"/>
                  </a:cubicBezTo>
                  <a:cubicBezTo>
                    <a:pt x="100" y="174"/>
                    <a:pt x="98" y="175"/>
                    <a:pt x="96" y="176"/>
                  </a:cubicBezTo>
                  <a:cubicBezTo>
                    <a:pt x="96" y="161"/>
                    <a:pt x="96" y="161"/>
                    <a:pt x="96" y="161"/>
                  </a:cubicBezTo>
                  <a:cubicBezTo>
                    <a:pt x="98" y="162"/>
                    <a:pt x="100" y="162"/>
                    <a:pt x="103" y="162"/>
                  </a:cubicBezTo>
                  <a:cubicBezTo>
                    <a:pt x="112" y="162"/>
                    <a:pt x="112" y="162"/>
                    <a:pt x="112" y="162"/>
                  </a:cubicBezTo>
                  <a:cubicBezTo>
                    <a:pt x="113" y="161"/>
                    <a:pt x="113" y="161"/>
                    <a:pt x="113" y="161"/>
                  </a:cubicBezTo>
                  <a:cubicBezTo>
                    <a:pt x="113" y="144"/>
                    <a:pt x="113" y="144"/>
                    <a:pt x="113" y="144"/>
                  </a:cubicBezTo>
                  <a:cubicBezTo>
                    <a:pt x="113" y="142"/>
                    <a:pt x="112" y="140"/>
                    <a:pt x="111" y="138"/>
                  </a:cubicBezTo>
                  <a:cubicBezTo>
                    <a:pt x="126" y="138"/>
                    <a:pt x="126" y="138"/>
                    <a:pt x="126" y="138"/>
                  </a:cubicBezTo>
                  <a:cubicBezTo>
                    <a:pt x="126" y="140"/>
                    <a:pt x="125" y="142"/>
                    <a:pt x="125" y="144"/>
                  </a:cubicBezTo>
                  <a:cubicBezTo>
                    <a:pt x="125" y="161"/>
                    <a:pt x="125" y="161"/>
                    <a:pt x="125" y="161"/>
                  </a:cubicBezTo>
                  <a:cubicBezTo>
                    <a:pt x="126" y="162"/>
                    <a:pt x="126" y="162"/>
                    <a:pt x="126" y="162"/>
                  </a:cubicBezTo>
                  <a:cubicBezTo>
                    <a:pt x="136" y="162"/>
                    <a:pt x="136" y="162"/>
                    <a:pt x="136" y="162"/>
                  </a:cubicBezTo>
                  <a:cubicBezTo>
                    <a:pt x="138" y="162"/>
                    <a:pt x="140" y="162"/>
                    <a:pt x="141" y="161"/>
                  </a:cubicBezTo>
                  <a:cubicBezTo>
                    <a:pt x="141" y="176"/>
                    <a:pt x="141" y="176"/>
                    <a:pt x="141" y="176"/>
                  </a:cubicBezTo>
                  <a:cubicBezTo>
                    <a:pt x="140" y="175"/>
                    <a:pt x="138" y="174"/>
                    <a:pt x="136" y="174"/>
                  </a:cubicBezTo>
                  <a:cubicBezTo>
                    <a:pt x="126" y="174"/>
                    <a:pt x="126" y="174"/>
                    <a:pt x="126" y="174"/>
                  </a:cubicBezTo>
                  <a:cubicBezTo>
                    <a:pt x="125" y="175"/>
                    <a:pt x="125" y="175"/>
                    <a:pt x="125" y="175"/>
                  </a:cubicBezTo>
                  <a:cubicBezTo>
                    <a:pt x="125" y="196"/>
                    <a:pt x="125" y="196"/>
                    <a:pt x="125" y="196"/>
                  </a:cubicBezTo>
                  <a:cubicBezTo>
                    <a:pt x="126" y="197"/>
                    <a:pt x="126" y="197"/>
                    <a:pt x="126" y="197"/>
                  </a:cubicBezTo>
                  <a:cubicBezTo>
                    <a:pt x="143" y="197"/>
                    <a:pt x="143" y="197"/>
                    <a:pt x="143" y="197"/>
                  </a:cubicBezTo>
                  <a:cubicBezTo>
                    <a:pt x="145" y="197"/>
                    <a:pt x="147" y="197"/>
                    <a:pt x="149" y="196"/>
                  </a:cubicBezTo>
                  <a:cubicBezTo>
                    <a:pt x="149" y="211"/>
                    <a:pt x="149" y="211"/>
                    <a:pt x="149" y="211"/>
                  </a:cubicBezTo>
                  <a:cubicBezTo>
                    <a:pt x="147" y="210"/>
                    <a:pt x="145" y="209"/>
                    <a:pt x="143" y="209"/>
                  </a:cubicBezTo>
                  <a:lnTo>
                    <a:pt x="126" y="209"/>
                  </a:lnTo>
                  <a:close/>
                  <a:moveTo>
                    <a:pt x="94" y="212"/>
                  </a:moveTo>
                  <a:cubicBezTo>
                    <a:pt x="94" y="262"/>
                    <a:pt x="94" y="262"/>
                    <a:pt x="94" y="262"/>
                  </a:cubicBezTo>
                  <a:cubicBezTo>
                    <a:pt x="92" y="261"/>
                    <a:pt x="90" y="260"/>
                    <a:pt x="88" y="261"/>
                  </a:cubicBezTo>
                  <a:cubicBezTo>
                    <a:pt x="88" y="213"/>
                    <a:pt x="88" y="213"/>
                    <a:pt x="88" y="213"/>
                  </a:cubicBezTo>
                  <a:cubicBezTo>
                    <a:pt x="90" y="212"/>
                    <a:pt x="92" y="212"/>
                    <a:pt x="94" y="212"/>
                  </a:cubicBezTo>
                  <a:moveTo>
                    <a:pt x="88" y="194"/>
                  </a:moveTo>
                  <a:cubicBezTo>
                    <a:pt x="88" y="126"/>
                    <a:pt x="88" y="126"/>
                    <a:pt x="88" y="126"/>
                  </a:cubicBezTo>
                  <a:cubicBezTo>
                    <a:pt x="94" y="126"/>
                    <a:pt x="94" y="126"/>
                    <a:pt x="94" y="126"/>
                  </a:cubicBezTo>
                  <a:cubicBezTo>
                    <a:pt x="94" y="195"/>
                    <a:pt x="94" y="195"/>
                    <a:pt x="94" y="195"/>
                  </a:cubicBezTo>
                  <a:cubicBezTo>
                    <a:pt x="92" y="195"/>
                    <a:pt x="90" y="195"/>
                    <a:pt x="88" y="194"/>
                  </a:cubicBezTo>
                  <a:moveTo>
                    <a:pt x="96" y="195"/>
                  </a:moveTo>
                  <a:cubicBezTo>
                    <a:pt x="96" y="178"/>
                    <a:pt x="96" y="178"/>
                    <a:pt x="96" y="178"/>
                  </a:cubicBezTo>
                  <a:cubicBezTo>
                    <a:pt x="98" y="177"/>
                    <a:pt x="100" y="177"/>
                    <a:pt x="102" y="177"/>
                  </a:cubicBezTo>
                  <a:cubicBezTo>
                    <a:pt x="102" y="195"/>
                    <a:pt x="102" y="195"/>
                    <a:pt x="102" y="195"/>
                  </a:cubicBezTo>
                  <a:lnTo>
                    <a:pt x="96" y="195"/>
                  </a:lnTo>
                  <a:close/>
                  <a:moveTo>
                    <a:pt x="104" y="177"/>
                  </a:moveTo>
                  <a:cubicBezTo>
                    <a:pt x="111" y="177"/>
                    <a:pt x="111" y="177"/>
                    <a:pt x="111" y="177"/>
                  </a:cubicBezTo>
                  <a:cubicBezTo>
                    <a:pt x="111" y="195"/>
                    <a:pt x="111" y="195"/>
                    <a:pt x="111" y="195"/>
                  </a:cubicBezTo>
                  <a:cubicBezTo>
                    <a:pt x="104" y="195"/>
                    <a:pt x="104" y="195"/>
                    <a:pt x="104" y="195"/>
                  </a:cubicBezTo>
                  <a:lnTo>
                    <a:pt x="104" y="177"/>
                  </a:lnTo>
                  <a:close/>
                  <a:moveTo>
                    <a:pt x="96" y="159"/>
                  </a:moveTo>
                  <a:cubicBezTo>
                    <a:pt x="96" y="126"/>
                    <a:pt x="96" y="126"/>
                    <a:pt x="96" y="126"/>
                  </a:cubicBezTo>
                  <a:cubicBezTo>
                    <a:pt x="102" y="126"/>
                    <a:pt x="102" y="126"/>
                    <a:pt x="102" y="126"/>
                  </a:cubicBezTo>
                  <a:cubicBezTo>
                    <a:pt x="102" y="160"/>
                    <a:pt x="102" y="160"/>
                    <a:pt x="102" y="160"/>
                  </a:cubicBezTo>
                  <a:cubicBezTo>
                    <a:pt x="100" y="160"/>
                    <a:pt x="98" y="160"/>
                    <a:pt x="96" y="159"/>
                  </a:cubicBezTo>
                  <a:moveTo>
                    <a:pt x="109" y="137"/>
                  </a:moveTo>
                  <a:cubicBezTo>
                    <a:pt x="110" y="139"/>
                    <a:pt x="111" y="141"/>
                    <a:pt x="111" y="144"/>
                  </a:cubicBezTo>
                  <a:cubicBezTo>
                    <a:pt x="111" y="160"/>
                    <a:pt x="111" y="160"/>
                    <a:pt x="111" y="160"/>
                  </a:cubicBezTo>
                  <a:cubicBezTo>
                    <a:pt x="104" y="160"/>
                    <a:pt x="104" y="160"/>
                    <a:pt x="104" y="160"/>
                  </a:cubicBezTo>
                  <a:cubicBezTo>
                    <a:pt x="104" y="126"/>
                    <a:pt x="104" y="126"/>
                    <a:pt x="104" y="126"/>
                  </a:cubicBezTo>
                  <a:cubicBezTo>
                    <a:pt x="110" y="126"/>
                    <a:pt x="110" y="126"/>
                    <a:pt x="110" y="126"/>
                  </a:cubicBezTo>
                  <a:cubicBezTo>
                    <a:pt x="110" y="136"/>
                    <a:pt x="110" y="136"/>
                    <a:pt x="110" y="136"/>
                  </a:cubicBezTo>
                  <a:cubicBezTo>
                    <a:pt x="109" y="136"/>
                    <a:pt x="109" y="136"/>
                    <a:pt x="109" y="136"/>
                  </a:cubicBezTo>
                  <a:cubicBezTo>
                    <a:pt x="109" y="136"/>
                    <a:pt x="109" y="136"/>
                    <a:pt x="109" y="136"/>
                  </a:cubicBezTo>
                  <a:lnTo>
                    <a:pt x="109" y="137"/>
                  </a:lnTo>
                  <a:close/>
                  <a:moveTo>
                    <a:pt x="112" y="126"/>
                  </a:moveTo>
                  <a:cubicBezTo>
                    <a:pt x="118" y="126"/>
                    <a:pt x="118" y="126"/>
                    <a:pt x="118" y="126"/>
                  </a:cubicBezTo>
                  <a:cubicBezTo>
                    <a:pt x="118" y="136"/>
                    <a:pt x="118" y="136"/>
                    <a:pt x="118" y="136"/>
                  </a:cubicBezTo>
                  <a:cubicBezTo>
                    <a:pt x="112" y="136"/>
                    <a:pt x="112" y="136"/>
                    <a:pt x="112" y="136"/>
                  </a:cubicBezTo>
                  <a:lnTo>
                    <a:pt x="112" y="126"/>
                  </a:lnTo>
                  <a:close/>
                  <a:moveTo>
                    <a:pt x="120" y="126"/>
                  </a:moveTo>
                  <a:cubicBezTo>
                    <a:pt x="126" y="126"/>
                    <a:pt x="126" y="126"/>
                    <a:pt x="126" y="126"/>
                  </a:cubicBezTo>
                  <a:cubicBezTo>
                    <a:pt x="126" y="136"/>
                    <a:pt x="126" y="136"/>
                    <a:pt x="126" y="136"/>
                  </a:cubicBezTo>
                  <a:cubicBezTo>
                    <a:pt x="120" y="136"/>
                    <a:pt x="120" y="136"/>
                    <a:pt x="120" y="136"/>
                  </a:cubicBezTo>
                  <a:lnTo>
                    <a:pt x="120" y="126"/>
                  </a:lnTo>
                  <a:close/>
                  <a:moveTo>
                    <a:pt x="128" y="136"/>
                  </a:moveTo>
                  <a:cubicBezTo>
                    <a:pt x="128" y="136"/>
                    <a:pt x="128" y="136"/>
                    <a:pt x="128" y="136"/>
                  </a:cubicBezTo>
                  <a:cubicBezTo>
                    <a:pt x="128" y="126"/>
                    <a:pt x="128" y="126"/>
                    <a:pt x="128" y="126"/>
                  </a:cubicBezTo>
                  <a:cubicBezTo>
                    <a:pt x="133" y="126"/>
                    <a:pt x="133" y="126"/>
                    <a:pt x="133" y="126"/>
                  </a:cubicBezTo>
                  <a:cubicBezTo>
                    <a:pt x="133" y="160"/>
                    <a:pt x="133" y="160"/>
                    <a:pt x="133" y="160"/>
                  </a:cubicBezTo>
                  <a:cubicBezTo>
                    <a:pt x="127" y="160"/>
                    <a:pt x="127" y="160"/>
                    <a:pt x="127" y="160"/>
                  </a:cubicBezTo>
                  <a:cubicBezTo>
                    <a:pt x="127" y="144"/>
                    <a:pt x="127" y="144"/>
                    <a:pt x="127" y="144"/>
                  </a:cubicBezTo>
                  <a:cubicBezTo>
                    <a:pt x="127" y="141"/>
                    <a:pt x="128" y="139"/>
                    <a:pt x="129" y="137"/>
                  </a:cubicBezTo>
                  <a:cubicBezTo>
                    <a:pt x="129" y="136"/>
                    <a:pt x="129" y="136"/>
                    <a:pt x="129" y="136"/>
                  </a:cubicBezTo>
                  <a:lnTo>
                    <a:pt x="128" y="136"/>
                  </a:lnTo>
                  <a:close/>
                  <a:moveTo>
                    <a:pt x="136" y="160"/>
                  </a:moveTo>
                  <a:cubicBezTo>
                    <a:pt x="136" y="126"/>
                    <a:pt x="136" y="126"/>
                    <a:pt x="136" y="126"/>
                  </a:cubicBezTo>
                  <a:cubicBezTo>
                    <a:pt x="141" y="126"/>
                    <a:pt x="141" y="126"/>
                    <a:pt x="141" y="126"/>
                  </a:cubicBezTo>
                  <a:cubicBezTo>
                    <a:pt x="141" y="159"/>
                    <a:pt x="141" y="159"/>
                    <a:pt x="141" y="159"/>
                  </a:cubicBezTo>
                  <a:cubicBezTo>
                    <a:pt x="139" y="160"/>
                    <a:pt x="138" y="160"/>
                    <a:pt x="136" y="160"/>
                  </a:cubicBezTo>
                  <a:close/>
                  <a:moveTo>
                    <a:pt x="141" y="178"/>
                  </a:moveTo>
                  <a:cubicBezTo>
                    <a:pt x="141" y="195"/>
                    <a:pt x="141" y="195"/>
                    <a:pt x="141" y="195"/>
                  </a:cubicBezTo>
                  <a:cubicBezTo>
                    <a:pt x="136" y="195"/>
                    <a:pt x="136" y="195"/>
                    <a:pt x="136" y="195"/>
                  </a:cubicBezTo>
                  <a:cubicBezTo>
                    <a:pt x="136" y="177"/>
                    <a:pt x="136" y="177"/>
                    <a:pt x="136" y="177"/>
                  </a:cubicBezTo>
                  <a:cubicBezTo>
                    <a:pt x="136" y="177"/>
                    <a:pt x="136" y="177"/>
                    <a:pt x="136" y="177"/>
                  </a:cubicBezTo>
                  <a:cubicBezTo>
                    <a:pt x="138" y="177"/>
                    <a:pt x="139" y="177"/>
                    <a:pt x="141" y="178"/>
                  </a:cubicBezTo>
                  <a:moveTo>
                    <a:pt x="133" y="195"/>
                  </a:moveTo>
                  <a:cubicBezTo>
                    <a:pt x="127" y="195"/>
                    <a:pt x="127" y="195"/>
                    <a:pt x="127" y="195"/>
                  </a:cubicBezTo>
                  <a:cubicBezTo>
                    <a:pt x="127" y="177"/>
                    <a:pt x="127" y="177"/>
                    <a:pt x="127" y="177"/>
                  </a:cubicBezTo>
                  <a:cubicBezTo>
                    <a:pt x="133" y="177"/>
                    <a:pt x="133" y="177"/>
                    <a:pt x="133" y="177"/>
                  </a:cubicBezTo>
                  <a:lnTo>
                    <a:pt x="133" y="195"/>
                  </a:lnTo>
                  <a:close/>
                  <a:moveTo>
                    <a:pt x="143" y="212"/>
                  </a:moveTo>
                  <a:cubicBezTo>
                    <a:pt x="145" y="212"/>
                    <a:pt x="147" y="212"/>
                    <a:pt x="149" y="213"/>
                  </a:cubicBezTo>
                  <a:cubicBezTo>
                    <a:pt x="149" y="261"/>
                    <a:pt x="149" y="261"/>
                    <a:pt x="149" y="261"/>
                  </a:cubicBezTo>
                  <a:cubicBezTo>
                    <a:pt x="148" y="260"/>
                    <a:pt x="148" y="260"/>
                    <a:pt x="148" y="260"/>
                  </a:cubicBezTo>
                  <a:cubicBezTo>
                    <a:pt x="147" y="261"/>
                    <a:pt x="145" y="261"/>
                    <a:pt x="143" y="262"/>
                  </a:cubicBezTo>
                  <a:lnTo>
                    <a:pt x="143" y="212"/>
                  </a:lnTo>
                  <a:close/>
                  <a:moveTo>
                    <a:pt x="138" y="101"/>
                  </a:moveTo>
                  <a:cubicBezTo>
                    <a:pt x="137" y="102"/>
                    <a:pt x="137" y="102"/>
                    <a:pt x="137" y="102"/>
                  </a:cubicBezTo>
                  <a:cubicBezTo>
                    <a:pt x="137" y="115"/>
                    <a:pt x="137" y="115"/>
                    <a:pt x="137" y="115"/>
                  </a:cubicBezTo>
                  <a:cubicBezTo>
                    <a:pt x="138" y="116"/>
                    <a:pt x="138" y="116"/>
                    <a:pt x="138" y="116"/>
                  </a:cubicBezTo>
                  <a:cubicBezTo>
                    <a:pt x="146" y="116"/>
                    <a:pt x="146" y="116"/>
                    <a:pt x="146" y="116"/>
                  </a:cubicBezTo>
                  <a:cubicBezTo>
                    <a:pt x="146" y="119"/>
                    <a:pt x="146" y="119"/>
                    <a:pt x="146" y="119"/>
                  </a:cubicBezTo>
                  <a:cubicBezTo>
                    <a:pt x="97" y="119"/>
                    <a:pt x="97" y="119"/>
                    <a:pt x="97" y="119"/>
                  </a:cubicBezTo>
                  <a:cubicBezTo>
                    <a:pt x="97" y="98"/>
                    <a:pt x="97" y="98"/>
                    <a:pt x="97" y="98"/>
                  </a:cubicBezTo>
                  <a:cubicBezTo>
                    <a:pt x="146" y="98"/>
                    <a:pt x="146" y="98"/>
                    <a:pt x="146" y="98"/>
                  </a:cubicBezTo>
                  <a:cubicBezTo>
                    <a:pt x="146" y="101"/>
                    <a:pt x="146" y="101"/>
                    <a:pt x="146" y="101"/>
                  </a:cubicBezTo>
                  <a:lnTo>
                    <a:pt x="138" y="101"/>
                  </a:lnTo>
                  <a:close/>
                  <a:moveTo>
                    <a:pt x="146" y="114"/>
                  </a:moveTo>
                  <a:cubicBezTo>
                    <a:pt x="139" y="114"/>
                    <a:pt x="139" y="114"/>
                    <a:pt x="139" y="114"/>
                  </a:cubicBezTo>
                  <a:cubicBezTo>
                    <a:pt x="139" y="103"/>
                    <a:pt x="139" y="103"/>
                    <a:pt x="139" y="103"/>
                  </a:cubicBezTo>
                  <a:cubicBezTo>
                    <a:pt x="146" y="103"/>
                    <a:pt x="146" y="103"/>
                    <a:pt x="146" y="103"/>
                  </a:cubicBezTo>
                  <a:lnTo>
                    <a:pt x="146" y="114"/>
                  </a:lnTo>
                  <a:close/>
                  <a:moveTo>
                    <a:pt x="144" y="90"/>
                  </a:moveTo>
                  <a:cubicBezTo>
                    <a:pt x="136" y="90"/>
                    <a:pt x="136" y="90"/>
                    <a:pt x="136" y="90"/>
                  </a:cubicBezTo>
                  <a:cubicBezTo>
                    <a:pt x="140" y="78"/>
                    <a:pt x="140" y="78"/>
                    <a:pt x="140" y="78"/>
                  </a:cubicBezTo>
                  <a:lnTo>
                    <a:pt x="144" y="90"/>
                  </a:lnTo>
                  <a:close/>
                  <a:moveTo>
                    <a:pt x="140" y="68"/>
                  </a:moveTo>
                  <a:cubicBezTo>
                    <a:pt x="141" y="68"/>
                    <a:pt x="142" y="68"/>
                    <a:pt x="142" y="69"/>
                  </a:cubicBezTo>
                  <a:cubicBezTo>
                    <a:pt x="142" y="70"/>
                    <a:pt x="141" y="71"/>
                    <a:pt x="140" y="71"/>
                  </a:cubicBezTo>
                  <a:cubicBezTo>
                    <a:pt x="139" y="71"/>
                    <a:pt x="139" y="70"/>
                    <a:pt x="139" y="69"/>
                  </a:cubicBezTo>
                  <a:cubicBezTo>
                    <a:pt x="139" y="68"/>
                    <a:pt x="139" y="68"/>
                    <a:pt x="140" y="68"/>
                  </a:cubicBezTo>
                  <a:moveTo>
                    <a:pt x="97" y="35"/>
                  </a:moveTo>
                  <a:cubicBezTo>
                    <a:pt x="103" y="35"/>
                    <a:pt x="103" y="35"/>
                    <a:pt x="103" y="35"/>
                  </a:cubicBezTo>
                  <a:cubicBezTo>
                    <a:pt x="135" y="56"/>
                    <a:pt x="135" y="56"/>
                    <a:pt x="135" y="56"/>
                  </a:cubicBezTo>
                  <a:cubicBezTo>
                    <a:pt x="137" y="66"/>
                    <a:pt x="137" y="66"/>
                    <a:pt x="137" y="66"/>
                  </a:cubicBezTo>
                  <a:cubicBezTo>
                    <a:pt x="133" y="59"/>
                    <a:pt x="128" y="53"/>
                    <a:pt x="121" y="48"/>
                  </a:cubicBezTo>
                  <a:cubicBezTo>
                    <a:pt x="114" y="43"/>
                    <a:pt x="106" y="39"/>
                    <a:pt x="97" y="38"/>
                  </a:cubicBezTo>
                  <a:lnTo>
                    <a:pt x="97" y="35"/>
                  </a:lnTo>
                  <a:close/>
                  <a:moveTo>
                    <a:pt x="120" y="50"/>
                  </a:moveTo>
                  <a:cubicBezTo>
                    <a:pt x="127" y="55"/>
                    <a:pt x="133" y="61"/>
                    <a:pt x="136" y="69"/>
                  </a:cubicBezTo>
                  <a:cubicBezTo>
                    <a:pt x="136" y="69"/>
                    <a:pt x="136" y="69"/>
                    <a:pt x="136" y="69"/>
                  </a:cubicBezTo>
                  <a:cubicBezTo>
                    <a:pt x="136" y="71"/>
                    <a:pt x="138" y="73"/>
                    <a:pt x="140" y="73"/>
                  </a:cubicBezTo>
                  <a:cubicBezTo>
                    <a:pt x="139" y="74"/>
                    <a:pt x="139" y="74"/>
                    <a:pt x="139" y="74"/>
                  </a:cubicBezTo>
                  <a:cubicBezTo>
                    <a:pt x="135" y="88"/>
                    <a:pt x="135" y="88"/>
                    <a:pt x="135" y="88"/>
                  </a:cubicBezTo>
                  <a:cubicBezTo>
                    <a:pt x="135" y="78"/>
                    <a:pt x="135" y="78"/>
                    <a:pt x="135" y="78"/>
                  </a:cubicBezTo>
                  <a:cubicBezTo>
                    <a:pt x="135" y="76"/>
                    <a:pt x="134" y="74"/>
                    <a:pt x="132" y="72"/>
                  </a:cubicBezTo>
                  <a:cubicBezTo>
                    <a:pt x="130" y="70"/>
                    <a:pt x="128" y="70"/>
                    <a:pt x="126" y="70"/>
                  </a:cubicBezTo>
                  <a:cubicBezTo>
                    <a:pt x="121" y="70"/>
                    <a:pt x="117" y="74"/>
                    <a:pt x="117" y="78"/>
                  </a:cubicBezTo>
                  <a:cubicBezTo>
                    <a:pt x="117" y="89"/>
                    <a:pt x="117" y="89"/>
                    <a:pt x="117" y="89"/>
                  </a:cubicBezTo>
                  <a:cubicBezTo>
                    <a:pt x="108" y="68"/>
                    <a:pt x="108" y="68"/>
                    <a:pt x="108" y="68"/>
                  </a:cubicBezTo>
                  <a:cubicBezTo>
                    <a:pt x="107" y="68"/>
                    <a:pt x="107" y="68"/>
                    <a:pt x="107" y="68"/>
                  </a:cubicBezTo>
                  <a:cubicBezTo>
                    <a:pt x="106" y="68"/>
                    <a:pt x="106" y="68"/>
                    <a:pt x="106" y="68"/>
                  </a:cubicBezTo>
                  <a:cubicBezTo>
                    <a:pt x="97" y="90"/>
                    <a:pt x="97" y="90"/>
                    <a:pt x="97" y="90"/>
                  </a:cubicBezTo>
                  <a:cubicBezTo>
                    <a:pt x="97" y="90"/>
                    <a:pt x="97" y="90"/>
                    <a:pt x="97" y="90"/>
                  </a:cubicBezTo>
                  <a:cubicBezTo>
                    <a:pt x="97" y="40"/>
                    <a:pt x="97" y="40"/>
                    <a:pt x="97" y="40"/>
                  </a:cubicBezTo>
                  <a:cubicBezTo>
                    <a:pt x="105" y="41"/>
                    <a:pt x="113" y="45"/>
                    <a:pt x="120" y="50"/>
                  </a:cubicBezTo>
                  <a:moveTo>
                    <a:pt x="133" y="78"/>
                  </a:moveTo>
                  <a:cubicBezTo>
                    <a:pt x="133" y="90"/>
                    <a:pt x="133" y="90"/>
                    <a:pt x="133" y="90"/>
                  </a:cubicBezTo>
                  <a:cubicBezTo>
                    <a:pt x="119" y="90"/>
                    <a:pt x="119" y="90"/>
                    <a:pt x="119" y="90"/>
                  </a:cubicBezTo>
                  <a:cubicBezTo>
                    <a:pt x="119" y="78"/>
                    <a:pt x="119" y="78"/>
                    <a:pt x="119" y="78"/>
                  </a:cubicBezTo>
                  <a:cubicBezTo>
                    <a:pt x="119" y="75"/>
                    <a:pt x="122" y="72"/>
                    <a:pt x="126" y="72"/>
                  </a:cubicBezTo>
                  <a:cubicBezTo>
                    <a:pt x="128" y="72"/>
                    <a:pt x="129" y="72"/>
                    <a:pt x="131" y="74"/>
                  </a:cubicBezTo>
                  <a:cubicBezTo>
                    <a:pt x="132" y="75"/>
                    <a:pt x="133" y="77"/>
                    <a:pt x="133" y="78"/>
                  </a:cubicBezTo>
                  <a:moveTo>
                    <a:pt x="115" y="90"/>
                  </a:moveTo>
                  <a:cubicBezTo>
                    <a:pt x="99" y="90"/>
                    <a:pt x="99" y="90"/>
                    <a:pt x="99" y="90"/>
                  </a:cubicBezTo>
                  <a:cubicBezTo>
                    <a:pt x="107" y="72"/>
                    <a:pt x="107" y="72"/>
                    <a:pt x="107" y="72"/>
                  </a:cubicBezTo>
                  <a:lnTo>
                    <a:pt x="115" y="90"/>
                  </a:lnTo>
                  <a:close/>
                  <a:moveTo>
                    <a:pt x="90" y="35"/>
                  </a:moveTo>
                  <a:cubicBezTo>
                    <a:pt x="95" y="35"/>
                    <a:pt x="95" y="35"/>
                    <a:pt x="95" y="35"/>
                  </a:cubicBezTo>
                  <a:cubicBezTo>
                    <a:pt x="95" y="67"/>
                    <a:pt x="95" y="67"/>
                    <a:pt x="95" y="67"/>
                  </a:cubicBezTo>
                  <a:cubicBezTo>
                    <a:pt x="94" y="66"/>
                    <a:pt x="93" y="64"/>
                    <a:pt x="92" y="63"/>
                  </a:cubicBezTo>
                  <a:cubicBezTo>
                    <a:pt x="90" y="62"/>
                    <a:pt x="90" y="62"/>
                    <a:pt x="90" y="62"/>
                  </a:cubicBezTo>
                  <a:lnTo>
                    <a:pt x="90" y="35"/>
                  </a:lnTo>
                  <a:close/>
                  <a:moveTo>
                    <a:pt x="79" y="22"/>
                  </a:moveTo>
                  <a:cubicBezTo>
                    <a:pt x="79" y="22"/>
                    <a:pt x="79" y="22"/>
                    <a:pt x="79" y="22"/>
                  </a:cubicBezTo>
                  <a:cubicBezTo>
                    <a:pt x="79" y="22"/>
                    <a:pt x="79" y="22"/>
                    <a:pt x="79" y="22"/>
                  </a:cubicBezTo>
                  <a:close/>
                  <a:moveTo>
                    <a:pt x="71" y="18"/>
                  </a:moveTo>
                  <a:cubicBezTo>
                    <a:pt x="70" y="17"/>
                    <a:pt x="70" y="17"/>
                    <a:pt x="70" y="17"/>
                  </a:cubicBezTo>
                  <a:cubicBezTo>
                    <a:pt x="64" y="21"/>
                    <a:pt x="64" y="21"/>
                    <a:pt x="64" y="21"/>
                  </a:cubicBezTo>
                  <a:cubicBezTo>
                    <a:pt x="64" y="22"/>
                    <a:pt x="64" y="22"/>
                    <a:pt x="64" y="22"/>
                  </a:cubicBezTo>
                  <a:cubicBezTo>
                    <a:pt x="63" y="24"/>
                    <a:pt x="63" y="24"/>
                    <a:pt x="63" y="24"/>
                  </a:cubicBezTo>
                  <a:cubicBezTo>
                    <a:pt x="62" y="24"/>
                    <a:pt x="62" y="24"/>
                    <a:pt x="62" y="24"/>
                  </a:cubicBezTo>
                  <a:cubicBezTo>
                    <a:pt x="60" y="24"/>
                    <a:pt x="60" y="24"/>
                    <a:pt x="60" y="24"/>
                  </a:cubicBezTo>
                  <a:cubicBezTo>
                    <a:pt x="59" y="22"/>
                    <a:pt x="59" y="22"/>
                    <a:pt x="59" y="22"/>
                  </a:cubicBezTo>
                  <a:cubicBezTo>
                    <a:pt x="60" y="20"/>
                    <a:pt x="60" y="20"/>
                    <a:pt x="60" y="20"/>
                  </a:cubicBezTo>
                  <a:cubicBezTo>
                    <a:pt x="61" y="19"/>
                    <a:pt x="61" y="19"/>
                    <a:pt x="61" y="19"/>
                  </a:cubicBezTo>
                  <a:cubicBezTo>
                    <a:pt x="62" y="20"/>
                    <a:pt x="62" y="20"/>
                    <a:pt x="62" y="20"/>
                  </a:cubicBezTo>
                  <a:cubicBezTo>
                    <a:pt x="62" y="20"/>
                    <a:pt x="62" y="20"/>
                    <a:pt x="62" y="20"/>
                  </a:cubicBezTo>
                  <a:cubicBezTo>
                    <a:pt x="63" y="20"/>
                    <a:pt x="63" y="20"/>
                    <a:pt x="63" y="20"/>
                  </a:cubicBezTo>
                  <a:cubicBezTo>
                    <a:pt x="69" y="16"/>
                    <a:pt x="69" y="16"/>
                    <a:pt x="69" y="16"/>
                  </a:cubicBezTo>
                  <a:cubicBezTo>
                    <a:pt x="69" y="14"/>
                    <a:pt x="69" y="14"/>
                    <a:pt x="69" y="14"/>
                  </a:cubicBezTo>
                  <a:cubicBezTo>
                    <a:pt x="65" y="8"/>
                    <a:pt x="65" y="8"/>
                    <a:pt x="65" y="8"/>
                  </a:cubicBezTo>
                  <a:cubicBezTo>
                    <a:pt x="64" y="7"/>
                    <a:pt x="64" y="7"/>
                    <a:pt x="64" y="7"/>
                  </a:cubicBezTo>
                  <a:cubicBezTo>
                    <a:pt x="62" y="7"/>
                    <a:pt x="62" y="7"/>
                    <a:pt x="62" y="7"/>
                  </a:cubicBezTo>
                  <a:cubicBezTo>
                    <a:pt x="62" y="5"/>
                    <a:pt x="62" y="5"/>
                    <a:pt x="62" y="5"/>
                  </a:cubicBezTo>
                  <a:cubicBezTo>
                    <a:pt x="62" y="3"/>
                    <a:pt x="62" y="3"/>
                    <a:pt x="62" y="3"/>
                  </a:cubicBezTo>
                  <a:cubicBezTo>
                    <a:pt x="64" y="3"/>
                    <a:pt x="64" y="3"/>
                    <a:pt x="64" y="3"/>
                  </a:cubicBezTo>
                  <a:cubicBezTo>
                    <a:pt x="66" y="3"/>
                    <a:pt x="66" y="3"/>
                    <a:pt x="66" y="3"/>
                  </a:cubicBezTo>
                  <a:cubicBezTo>
                    <a:pt x="66" y="5"/>
                    <a:pt x="66" y="5"/>
                    <a:pt x="66" y="5"/>
                  </a:cubicBezTo>
                  <a:cubicBezTo>
                    <a:pt x="66" y="5"/>
                    <a:pt x="66" y="5"/>
                    <a:pt x="66" y="5"/>
                  </a:cubicBezTo>
                  <a:cubicBezTo>
                    <a:pt x="66" y="6"/>
                    <a:pt x="66" y="6"/>
                    <a:pt x="66" y="6"/>
                  </a:cubicBezTo>
                  <a:cubicBezTo>
                    <a:pt x="66" y="7"/>
                    <a:pt x="66" y="7"/>
                    <a:pt x="66" y="7"/>
                  </a:cubicBezTo>
                  <a:cubicBezTo>
                    <a:pt x="71" y="13"/>
                    <a:pt x="71" y="13"/>
                    <a:pt x="71" y="13"/>
                  </a:cubicBezTo>
                  <a:cubicBezTo>
                    <a:pt x="71" y="14"/>
                    <a:pt x="71" y="14"/>
                    <a:pt x="71" y="14"/>
                  </a:cubicBezTo>
                  <a:cubicBezTo>
                    <a:pt x="72" y="14"/>
                    <a:pt x="72" y="14"/>
                    <a:pt x="72" y="14"/>
                  </a:cubicBezTo>
                  <a:cubicBezTo>
                    <a:pt x="77" y="10"/>
                    <a:pt x="77" y="10"/>
                    <a:pt x="77" y="10"/>
                  </a:cubicBezTo>
                  <a:cubicBezTo>
                    <a:pt x="78" y="9"/>
                    <a:pt x="78" y="9"/>
                    <a:pt x="78" y="9"/>
                  </a:cubicBezTo>
                  <a:cubicBezTo>
                    <a:pt x="79" y="8"/>
                    <a:pt x="79" y="8"/>
                    <a:pt x="79" y="8"/>
                  </a:cubicBezTo>
                  <a:cubicBezTo>
                    <a:pt x="80" y="7"/>
                    <a:pt x="80" y="7"/>
                    <a:pt x="80" y="7"/>
                  </a:cubicBezTo>
                  <a:cubicBezTo>
                    <a:pt x="82" y="8"/>
                    <a:pt x="82" y="8"/>
                    <a:pt x="82" y="8"/>
                  </a:cubicBezTo>
                  <a:cubicBezTo>
                    <a:pt x="83" y="9"/>
                    <a:pt x="83" y="9"/>
                    <a:pt x="83" y="9"/>
                  </a:cubicBezTo>
                  <a:cubicBezTo>
                    <a:pt x="82" y="11"/>
                    <a:pt x="82" y="11"/>
                    <a:pt x="82" y="11"/>
                  </a:cubicBezTo>
                  <a:cubicBezTo>
                    <a:pt x="80" y="12"/>
                    <a:pt x="80" y="12"/>
                    <a:pt x="80" y="12"/>
                  </a:cubicBezTo>
                  <a:cubicBezTo>
                    <a:pt x="80" y="12"/>
                    <a:pt x="80" y="12"/>
                    <a:pt x="80" y="12"/>
                  </a:cubicBezTo>
                  <a:cubicBezTo>
                    <a:pt x="80" y="11"/>
                    <a:pt x="80" y="11"/>
                    <a:pt x="80" y="11"/>
                  </a:cubicBezTo>
                  <a:cubicBezTo>
                    <a:pt x="79" y="12"/>
                    <a:pt x="79" y="12"/>
                    <a:pt x="79" y="12"/>
                  </a:cubicBezTo>
                  <a:cubicBezTo>
                    <a:pt x="73" y="15"/>
                    <a:pt x="73" y="15"/>
                    <a:pt x="73" y="15"/>
                  </a:cubicBezTo>
                  <a:cubicBezTo>
                    <a:pt x="73" y="17"/>
                    <a:pt x="73" y="17"/>
                    <a:pt x="73" y="17"/>
                  </a:cubicBezTo>
                  <a:cubicBezTo>
                    <a:pt x="78" y="24"/>
                    <a:pt x="78" y="24"/>
                    <a:pt x="78" y="24"/>
                  </a:cubicBezTo>
                  <a:cubicBezTo>
                    <a:pt x="79" y="25"/>
                    <a:pt x="79" y="25"/>
                    <a:pt x="79" y="25"/>
                  </a:cubicBezTo>
                  <a:cubicBezTo>
                    <a:pt x="79" y="25"/>
                    <a:pt x="79" y="25"/>
                    <a:pt x="79" y="25"/>
                  </a:cubicBezTo>
                  <a:cubicBezTo>
                    <a:pt x="79" y="25"/>
                    <a:pt x="79" y="25"/>
                    <a:pt x="79" y="25"/>
                  </a:cubicBezTo>
                  <a:cubicBezTo>
                    <a:pt x="80" y="25"/>
                    <a:pt x="81" y="25"/>
                    <a:pt x="82" y="26"/>
                  </a:cubicBezTo>
                  <a:cubicBezTo>
                    <a:pt x="83" y="26"/>
                    <a:pt x="83" y="27"/>
                    <a:pt x="83" y="28"/>
                  </a:cubicBezTo>
                  <a:cubicBezTo>
                    <a:pt x="83" y="29"/>
                    <a:pt x="83" y="30"/>
                    <a:pt x="82" y="31"/>
                  </a:cubicBezTo>
                  <a:cubicBezTo>
                    <a:pt x="82" y="32"/>
                    <a:pt x="81" y="32"/>
                    <a:pt x="80" y="32"/>
                  </a:cubicBezTo>
                  <a:cubicBezTo>
                    <a:pt x="79" y="32"/>
                    <a:pt x="78" y="32"/>
                    <a:pt x="77" y="31"/>
                  </a:cubicBezTo>
                  <a:cubicBezTo>
                    <a:pt x="76" y="30"/>
                    <a:pt x="76" y="29"/>
                    <a:pt x="76" y="28"/>
                  </a:cubicBezTo>
                  <a:cubicBezTo>
                    <a:pt x="76" y="27"/>
                    <a:pt x="76" y="27"/>
                    <a:pt x="76" y="27"/>
                  </a:cubicBezTo>
                  <a:cubicBezTo>
                    <a:pt x="76" y="26"/>
                    <a:pt x="76" y="26"/>
                    <a:pt x="76" y="26"/>
                  </a:cubicBezTo>
                  <a:cubicBezTo>
                    <a:pt x="76" y="25"/>
                    <a:pt x="76" y="25"/>
                    <a:pt x="76" y="25"/>
                  </a:cubicBezTo>
                  <a:lnTo>
                    <a:pt x="71" y="18"/>
                  </a:lnTo>
                  <a:close/>
                  <a:moveTo>
                    <a:pt x="71" y="35"/>
                  </a:moveTo>
                  <a:cubicBezTo>
                    <a:pt x="88" y="35"/>
                    <a:pt x="88" y="35"/>
                    <a:pt x="88" y="35"/>
                  </a:cubicBezTo>
                  <a:cubicBezTo>
                    <a:pt x="88" y="60"/>
                    <a:pt x="88" y="60"/>
                    <a:pt x="88" y="60"/>
                  </a:cubicBezTo>
                  <a:cubicBezTo>
                    <a:pt x="85" y="59"/>
                    <a:pt x="82" y="58"/>
                    <a:pt x="80" y="58"/>
                  </a:cubicBezTo>
                  <a:cubicBezTo>
                    <a:pt x="77" y="58"/>
                    <a:pt x="74" y="59"/>
                    <a:pt x="71" y="60"/>
                  </a:cubicBezTo>
                  <a:lnTo>
                    <a:pt x="71" y="35"/>
                  </a:lnTo>
                  <a:close/>
                  <a:moveTo>
                    <a:pt x="64" y="35"/>
                  </a:moveTo>
                  <a:cubicBezTo>
                    <a:pt x="69" y="35"/>
                    <a:pt x="69" y="35"/>
                    <a:pt x="69" y="35"/>
                  </a:cubicBezTo>
                  <a:cubicBezTo>
                    <a:pt x="69" y="62"/>
                    <a:pt x="69" y="62"/>
                    <a:pt x="69" y="62"/>
                  </a:cubicBezTo>
                  <a:cubicBezTo>
                    <a:pt x="67" y="63"/>
                    <a:pt x="67" y="63"/>
                    <a:pt x="67" y="63"/>
                  </a:cubicBezTo>
                  <a:cubicBezTo>
                    <a:pt x="66" y="64"/>
                    <a:pt x="65" y="66"/>
                    <a:pt x="64" y="67"/>
                  </a:cubicBezTo>
                  <a:lnTo>
                    <a:pt x="64" y="35"/>
                  </a:lnTo>
                  <a:close/>
                  <a:moveTo>
                    <a:pt x="64" y="75"/>
                  </a:moveTo>
                  <a:cubicBezTo>
                    <a:pt x="64" y="71"/>
                    <a:pt x="66" y="67"/>
                    <a:pt x="69" y="65"/>
                  </a:cubicBezTo>
                  <a:cubicBezTo>
                    <a:pt x="72" y="62"/>
                    <a:pt x="75" y="60"/>
                    <a:pt x="80" y="60"/>
                  </a:cubicBezTo>
                  <a:cubicBezTo>
                    <a:pt x="84" y="60"/>
                    <a:pt x="87" y="62"/>
                    <a:pt x="90" y="65"/>
                  </a:cubicBezTo>
                  <a:cubicBezTo>
                    <a:pt x="93" y="67"/>
                    <a:pt x="95" y="71"/>
                    <a:pt x="95" y="75"/>
                  </a:cubicBezTo>
                  <a:cubicBezTo>
                    <a:pt x="95" y="90"/>
                    <a:pt x="95" y="90"/>
                    <a:pt x="95" y="90"/>
                  </a:cubicBezTo>
                  <a:cubicBezTo>
                    <a:pt x="64" y="90"/>
                    <a:pt x="64" y="90"/>
                    <a:pt x="64" y="90"/>
                  </a:cubicBezTo>
                  <a:lnTo>
                    <a:pt x="64" y="75"/>
                  </a:lnTo>
                  <a:close/>
                  <a:moveTo>
                    <a:pt x="24" y="56"/>
                  </a:moveTo>
                  <a:cubicBezTo>
                    <a:pt x="56" y="35"/>
                    <a:pt x="56" y="35"/>
                    <a:pt x="56" y="35"/>
                  </a:cubicBezTo>
                  <a:cubicBezTo>
                    <a:pt x="62" y="35"/>
                    <a:pt x="62" y="35"/>
                    <a:pt x="62" y="35"/>
                  </a:cubicBezTo>
                  <a:cubicBezTo>
                    <a:pt x="62" y="38"/>
                    <a:pt x="62" y="38"/>
                    <a:pt x="62" y="38"/>
                  </a:cubicBezTo>
                  <a:cubicBezTo>
                    <a:pt x="53" y="39"/>
                    <a:pt x="45" y="43"/>
                    <a:pt x="38" y="48"/>
                  </a:cubicBezTo>
                  <a:cubicBezTo>
                    <a:pt x="31" y="53"/>
                    <a:pt x="26" y="59"/>
                    <a:pt x="22" y="66"/>
                  </a:cubicBezTo>
                  <a:lnTo>
                    <a:pt x="24" y="56"/>
                  </a:lnTo>
                  <a:close/>
                  <a:moveTo>
                    <a:pt x="23" y="69"/>
                  </a:moveTo>
                  <a:cubicBezTo>
                    <a:pt x="26" y="61"/>
                    <a:pt x="32" y="55"/>
                    <a:pt x="39" y="50"/>
                  </a:cubicBezTo>
                  <a:cubicBezTo>
                    <a:pt x="46" y="45"/>
                    <a:pt x="54" y="41"/>
                    <a:pt x="62" y="40"/>
                  </a:cubicBezTo>
                  <a:cubicBezTo>
                    <a:pt x="62" y="90"/>
                    <a:pt x="62" y="90"/>
                    <a:pt x="62" y="90"/>
                  </a:cubicBezTo>
                  <a:cubicBezTo>
                    <a:pt x="62" y="90"/>
                    <a:pt x="62" y="90"/>
                    <a:pt x="62" y="90"/>
                  </a:cubicBezTo>
                  <a:cubicBezTo>
                    <a:pt x="53" y="68"/>
                    <a:pt x="53" y="68"/>
                    <a:pt x="53" y="68"/>
                  </a:cubicBezTo>
                  <a:cubicBezTo>
                    <a:pt x="52" y="68"/>
                    <a:pt x="52" y="68"/>
                    <a:pt x="52" y="68"/>
                  </a:cubicBezTo>
                  <a:cubicBezTo>
                    <a:pt x="51" y="68"/>
                    <a:pt x="51" y="68"/>
                    <a:pt x="51" y="68"/>
                  </a:cubicBezTo>
                  <a:cubicBezTo>
                    <a:pt x="42" y="89"/>
                    <a:pt x="42" y="89"/>
                    <a:pt x="42" y="89"/>
                  </a:cubicBezTo>
                  <a:cubicBezTo>
                    <a:pt x="42" y="78"/>
                    <a:pt x="42" y="78"/>
                    <a:pt x="42" y="78"/>
                  </a:cubicBezTo>
                  <a:cubicBezTo>
                    <a:pt x="42" y="74"/>
                    <a:pt x="38" y="70"/>
                    <a:pt x="33" y="70"/>
                  </a:cubicBezTo>
                  <a:cubicBezTo>
                    <a:pt x="31" y="70"/>
                    <a:pt x="29" y="70"/>
                    <a:pt x="27" y="72"/>
                  </a:cubicBezTo>
                  <a:cubicBezTo>
                    <a:pt x="25" y="74"/>
                    <a:pt x="24" y="76"/>
                    <a:pt x="24" y="78"/>
                  </a:cubicBezTo>
                  <a:cubicBezTo>
                    <a:pt x="24" y="88"/>
                    <a:pt x="24" y="88"/>
                    <a:pt x="24" y="88"/>
                  </a:cubicBezTo>
                  <a:cubicBezTo>
                    <a:pt x="20" y="74"/>
                    <a:pt x="20" y="74"/>
                    <a:pt x="20" y="74"/>
                  </a:cubicBezTo>
                  <a:cubicBezTo>
                    <a:pt x="19" y="73"/>
                    <a:pt x="19" y="73"/>
                    <a:pt x="19" y="73"/>
                  </a:cubicBezTo>
                  <a:cubicBezTo>
                    <a:pt x="20" y="73"/>
                    <a:pt x="21" y="72"/>
                    <a:pt x="22" y="72"/>
                  </a:cubicBezTo>
                  <a:cubicBezTo>
                    <a:pt x="22" y="71"/>
                    <a:pt x="23" y="70"/>
                    <a:pt x="23" y="69"/>
                  </a:cubicBezTo>
                  <a:moveTo>
                    <a:pt x="60" y="90"/>
                  </a:moveTo>
                  <a:cubicBezTo>
                    <a:pt x="44" y="90"/>
                    <a:pt x="44" y="90"/>
                    <a:pt x="44" y="90"/>
                  </a:cubicBezTo>
                  <a:cubicBezTo>
                    <a:pt x="52" y="72"/>
                    <a:pt x="52" y="72"/>
                    <a:pt x="52" y="72"/>
                  </a:cubicBezTo>
                  <a:lnTo>
                    <a:pt x="60" y="90"/>
                  </a:lnTo>
                  <a:close/>
                  <a:moveTo>
                    <a:pt x="40" y="78"/>
                  </a:moveTo>
                  <a:cubicBezTo>
                    <a:pt x="40" y="90"/>
                    <a:pt x="40" y="90"/>
                    <a:pt x="40" y="90"/>
                  </a:cubicBezTo>
                  <a:cubicBezTo>
                    <a:pt x="27" y="90"/>
                    <a:pt x="27" y="90"/>
                    <a:pt x="27" y="90"/>
                  </a:cubicBezTo>
                  <a:cubicBezTo>
                    <a:pt x="27" y="78"/>
                    <a:pt x="27" y="78"/>
                    <a:pt x="27" y="78"/>
                  </a:cubicBezTo>
                  <a:cubicBezTo>
                    <a:pt x="27" y="77"/>
                    <a:pt x="27" y="75"/>
                    <a:pt x="28" y="74"/>
                  </a:cubicBezTo>
                  <a:cubicBezTo>
                    <a:pt x="30" y="72"/>
                    <a:pt x="31" y="72"/>
                    <a:pt x="33" y="72"/>
                  </a:cubicBezTo>
                  <a:cubicBezTo>
                    <a:pt x="37" y="72"/>
                    <a:pt x="40" y="75"/>
                    <a:pt x="40" y="78"/>
                  </a:cubicBezTo>
                  <a:moveTo>
                    <a:pt x="17" y="69"/>
                  </a:moveTo>
                  <a:cubicBezTo>
                    <a:pt x="17" y="68"/>
                    <a:pt x="18" y="68"/>
                    <a:pt x="19" y="68"/>
                  </a:cubicBezTo>
                  <a:cubicBezTo>
                    <a:pt x="20" y="68"/>
                    <a:pt x="20" y="68"/>
                    <a:pt x="20" y="69"/>
                  </a:cubicBezTo>
                  <a:cubicBezTo>
                    <a:pt x="20" y="70"/>
                    <a:pt x="20" y="71"/>
                    <a:pt x="19" y="71"/>
                  </a:cubicBezTo>
                  <a:cubicBezTo>
                    <a:pt x="18" y="71"/>
                    <a:pt x="17" y="70"/>
                    <a:pt x="17" y="69"/>
                  </a:cubicBezTo>
                  <a:moveTo>
                    <a:pt x="19" y="78"/>
                  </a:moveTo>
                  <a:cubicBezTo>
                    <a:pt x="23" y="90"/>
                    <a:pt x="23" y="90"/>
                    <a:pt x="23" y="90"/>
                  </a:cubicBezTo>
                  <a:cubicBezTo>
                    <a:pt x="15" y="90"/>
                    <a:pt x="15" y="90"/>
                    <a:pt x="15" y="90"/>
                  </a:cubicBezTo>
                  <a:lnTo>
                    <a:pt x="19" y="78"/>
                  </a:lnTo>
                  <a:close/>
                  <a:moveTo>
                    <a:pt x="13" y="92"/>
                  </a:moveTo>
                  <a:cubicBezTo>
                    <a:pt x="146" y="92"/>
                    <a:pt x="146" y="92"/>
                    <a:pt x="146" y="92"/>
                  </a:cubicBezTo>
                  <a:cubicBezTo>
                    <a:pt x="146" y="96"/>
                    <a:pt x="146" y="96"/>
                    <a:pt x="146" y="96"/>
                  </a:cubicBezTo>
                  <a:cubicBezTo>
                    <a:pt x="13" y="96"/>
                    <a:pt x="13" y="96"/>
                    <a:pt x="13" y="96"/>
                  </a:cubicBezTo>
                  <a:lnTo>
                    <a:pt x="13" y="92"/>
                  </a:lnTo>
                  <a:close/>
                  <a:moveTo>
                    <a:pt x="95" y="119"/>
                  </a:moveTo>
                  <a:cubicBezTo>
                    <a:pt x="64" y="119"/>
                    <a:pt x="64" y="119"/>
                    <a:pt x="64" y="119"/>
                  </a:cubicBezTo>
                  <a:cubicBezTo>
                    <a:pt x="64" y="98"/>
                    <a:pt x="64" y="98"/>
                    <a:pt x="64" y="98"/>
                  </a:cubicBezTo>
                  <a:cubicBezTo>
                    <a:pt x="95" y="98"/>
                    <a:pt x="95" y="98"/>
                    <a:pt x="95" y="98"/>
                  </a:cubicBezTo>
                  <a:lnTo>
                    <a:pt x="95" y="119"/>
                  </a:lnTo>
                  <a:close/>
                  <a:moveTo>
                    <a:pt x="13" y="103"/>
                  </a:moveTo>
                  <a:cubicBezTo>
                    <a:pt x="20" y="103"/>
                    <a:pt x="20" y="103"/>
                    <a:pt x="20" y="103"/>
                  </a:cubicBezTo>
                  <a:cubicBezTo>
                    <a:pt x="20" y="114"/>
                    <a:pt x="20" y="114"/>
                    <a:pt x="20" y="114"/>
                  </a:cubicBezTo>
                  <a:cubicBezTo>
                    <a:pt x="13" y="114"/>
                    <a:pt x="13" y="114"/>
                    <a:pt x="13" y="114"/>
                  </a:cubicBezTo>
                  <a:lnTo>
                    <a:pt x="13" y="103"/>
                  </a:lnTo>
                  <a:close/>
                  <a:moveTo>
                    <a:pt x="13" y="116"/>
                  </a:moveTo>
                  <a:cubicBezTo>
                    <a:pt x="21" y="116"/>
                    <a:pt x="21" y="116"/>
                    <a:pt x="21" y="116"/>
                  </a:cubicBezTo>
                  <a:cubicBezTo>
                    <a:pt x="22" y="115"/>
                    <a:pt x="22" y="115"/>
                    <a:pt x="22" y="115"/>
                  </a:cubicBezTo>
                  <a:cubicBezTo>
                    <a:pt x="22" y="102"/>
                    <a:pt x="22" y="102"/>
                    <a:pt x="22" y="102"/>
                  </a:cubicBezTo>
                  <a:cubicBezTo>
                    <a:pt x="21" y="101"/>
                    <a:pt x="21" y="101"/>
                    <a:pt x="21" y="101"/>
                  </a:cubicBezTo>
                  <a:cubicBezTo>
                    <a:pt x="13" y="101"/>
                    <a:pt x="13" y="101"/>
                    <a:pt x="13" y="101"/>
                  </a:cubicBezTo>
                  <a:cubicBezTo>
                    <a:pt x="13" y="98"/>
                    <a:pt x="13" y="98"/>
                    <a:pt x="13" y="98"/>
                  </a:cubicBezTo>
                  <a:cubicBezTo>
                    <a:pt x="62" y="98"/>
                    <a:pt x="62" y="98"/>
                    <a:pt x="62" y="98"/>
                  </a:cubicBezTo>
                  <a:cubicBezTo>
                    <a:pt x="62" y="119"/>
                    <a:pt x="62" y="119"/>
                    <a:pt x="62" y="119"/>
                  </a:cubicBezTo>
                  <a:cubicBezTo>
                    <a:pt x="13" y="119"/>
                    <a:pt x="13" y="119"/>
                    <a:pt x="13" y="119"/>
                  </a:cubicBezTo>
                  <a:lnTo>
                    <a:pt x="13" y="116"/>
                  </a:lnTo>
                  <a:close/>
                  <a:moveTo>
                    <a:pt x="11" y="72"/>
                  </a:moveTo>
                  <a:cubicBezTo>
                    <a:pt x="12" y="71"/>
                    <a:pt x="12" y="71"/>
                    <a:pt x="12" y="71"/>
                  </a:cubicBezTo>
                  <a:cubicBezTo>
                    <a:pt x="13" y="71"/>
                    <a:pt x="13" y="71"/>
                    <a:pt x="13" y="71"/>
                  </a:cubicBezTo>
                  <a:cubicBezTo>
                    <a:pt x="13" y="71"/>
                    <a:pt x="13" y="71"/>
                    <a:pt x="13" y="71"/>
                  </a:cubicBezTo>
                  <a:cubicBezTo>
                    <a:pt x="13" y="72"/>
                    <a:pt x="13" y="72"/>
                    <a:pt x="13" y="72"/>
                  </a:cubicBezTo>
                  <a:cubicBezTo>
                    <a:pt x="13" y="73"/>
                    <a:pt x="13" y="73"/>
                    <a:pt x="13" y="73"/>
                  </a:cubicBezTo>
                  <a:cubicBezTo>
                    <a:pt x="13" y="73"/>
                    <a:pt x="13" y="73"/>
                    <a:pt x="13" y="73"/>
                  </a:cubicBezTo>
                  <a:cubicBezTo>
                    <a:pt x="12" y="73"/>
                    <a:pt x="12" y="73"/>
                    <a:pt x="12" y="73"/>
                  </a:cubicBezTo>
                  <a:lnTo>
                    <a:pt x="11" y="72"/>
                  </a:lnTo>
                  <a:close/>
                  <a:moveTo>
                    <a:pt x="10" y="126"/>
                  </a:moveTo>
                  <a:cubicBezTo>
                    <a:pt x="16" y="126"/>
                    <a:pt x="16" y="126"/>
                    <a:pt x="16" y="126"/>
                  </a:cubicBezTo>
                  <a:cubicBezTo>
                    <a:pt x="16" y="149"/>
                    <a:pt x="16" y="149"/>
                    <a:pt x="16" y="149"/>
                  </a:cubicBezTo>
                  <a:cubicBezTo>
                    <a:pt x="10" y="149"/>
                    <a:pt x="10" y="149"/>
                    <a:pt x="10" y="149"/>
                  </a:cubicBezTo>
                  <a:lnTo>
                    <a:pt x="10" y="126"/>
                  </a:lnTo>
                  <a:close/>
                  <a:moveTo>
                    <a:pt x="3" y="126"/>
                  </a:moveTo>
                  <a:cubicBezTo>
                    <a:pt x="8" y="126"/>
                    <a:pt x="8" y="126"/>
                    <a:pt x="8" y="126"/>
                  </a:cubicBezTo>
                  <a:cubicBezTo>
                    <a:pt x="8" y="149"/>
                    <a:pt x="8" y="149"/>
                    <a:pt x="8" y="149"/>
                  </a:cubicBezTo>
                  <a:cubicBezTo>
                    <a:pt x="3" y="149"/>
                    <a:pt x="3" y="149"/>
                    <a:pt x="3" y="149"/>
                  </a:cubicBezTo>
                  <a:lnTo>
                    <a:pt x="3" y="126"/>
                  </a:lnTo>
                  <a:close/>
                  <a:moveTo>
                    <a:pt x="3" y="177"/>
                  </a:moveTo>
                  <a:cubicBezTo>
                    <a:pt x="8" y="177"/>
                    <a:pt x="8" y="177"/>
                    <a:pt x="8" y="177"/>
                  </a:cubicBezTo>
                  <a:cubicBezTo>
                    <a:pt x="8" y="200"/>
                    <a:pt x="8" y="200"/>
                    <a:pt x="8" y="200"/>
                  </a:cubicBezTo>
                  <a:cubicBezTo>
                    <a:pt x="3" y="200"/>
                    <a:pt x="3" y="200"/>
                    <a:pt x="3" y="200"/>
                  </a:cubicBezTo>
                  <a:lnTo>
                    <a:pt x="3" y="177"/>
                  </a:lnTo>
                  <a:close/>
                  <a:moveTo>
                    <a:pt x="3" y="228"/>
                  </a:moveTo>
                  <a:cubicBezTo>
                    <a:pt x="8" y="228"/>
                    <a:pt x="8" y="228"/>
                    <a:pt x="8" y="228"/>
                  </a:cubicBezTo>
                  <a:cubicBezTo>
                    <a:pt x="8" y="251"/>
                    <a:pt x="8" y="251"/>
                    <a:pt x="8" y="251"/>
                  </a:cubicBezTo>
                  <a:cubicBezTo>
                    <a:pt x="3" y="251"/>
                    <a:pt x="3" y="251"/>
                    <a:pt x="3" y="251"/>
                  </a:cubicBezTo>
                  <a:lnTo>
                    <a:pt x="3" y="228"/>
                  </a:lnTo>
                  <a:close/>
                  <a:moveTo>
                    <a:pt x="16" y="293"/>
                  </a:moveTo>
                  <a:cubicBezTo>
                    <a:pt x="15" y="292"/>
                    <a:pt x="15" y="291"/>
                    <a:pt x="14" y="290"/>
                  </a:cubicBezTo>
                  <a:cubicBezTo>
                    <a:pt x="13" y="289"/>
                    <a:pt x="12" y="286"/>
                    <a:pt x="10" y="284"/>
                  </a:cubicBezTo>
                  <a:cubicBezTo>
                    <a:pt x="10" y="279"/>
                    <a:pt x="10" y="279"/>
                    <a:pt x="10" y="279"/>
                  </a:cubicBezTo>
                  <a:cubicBezTo>
                    <a:pt x="16" y="279"/>
                    <a:pt x="16" y="279"/>
                    <a:pt x="16" y="279"/>
                  </a:cubicBezTo>
                  <a:lnTo>
                    <a:pt x="16" y="293"/>
                  </a:lnTo>
                  <a:close/>
                  <a:moveTo>
                    <a:pt x="24" y="302"/>
                  </a:moveTo>
                  <a:cubicBezTo>
                    <a:pt x="23" y="302"/>
                    <a:pt x="23" y="302"/>
                    <a:pt x="23" y="302"/>
                  </a:cubicBezTo>
                  <a:cubicBezTo>
                    <a:pt x="21" y="300"/>
                    <a:pt x="20" y="298"/>
                    <a:pt x="18" y="296"/>
                  </a:cubicBezTo>
                  <a:cubicBezTo>
                    <a:pt x="18" y="279"/>
                    <a:pt x="18" y="279"/>
                    <a:pt x="18" y="279"/>
                  </a:cubicBezTo>
                  <a:cubicBezTo>
                    <a:pt x="24" y="279"/>
                    <a:pt x="24" y="279"/>
                    <a:pt x="24" y="279"/>
                  </a:cubicBezTo>
                  <a:lnTo>
                    <a:pt x="24" y="302"/>
                  </a:lnTo>
                  <a:close/>
                  <a:moveTo>
                    <a:pt x="78" y="328"/>
                  </a:moveTo>
                  <a:cubicBezTo>
                    <a:pt x="75" y="327"/>
                    <a:pt x="71" y="325"/>
                    <a:pt x="66" y="324"/>
                  </a:cubicBezTo>
                  <a:cubicBezTo>
                    <a:pt x="65" y="324"/>
                    <a:pt x="65" y="324"/>
                    <a:pt x="65" y="324"/>
                  </a:cubicBezTo>
                  <a:cubicBezTo>
                    <a:pt x="65" y="324"/>
                    <a:pt x="65" y="324"/>
                    <a:pt x="65" y="324"/>
                  </a:cubicBezTo>
                  <a:cubicBezTo>
                    <a:pt x="59" y="322"/>
                    <a:pt x="52" y="320"/>
                    <a:pt x="44" y="317"/>
                  </a:cubicBezTo>
                  <a:cubicBezTo>
                    <a:pt x="41" y="315"/>
                    <a:pt x="37" y="313"/>
                    <a:pt x="33" y="310"/>
                  </a:cubicBezTo>
                  <a:cubicBezTo>
                    <a:pt x="31" y="309"/>
                    <a:pt x="28" y="306"/>
                    <a:pt x="25" y="304"/>
                  </a:cubicBezTo>
                  <a:cubicBezTo>
                    <a:pt x="78" y="304"/>
                    <a:pt x="78" y="304"/>
                    <a:pt x="78" y="304"/>
                  </a:cubicBezTo>
                  <a:lnTo>
                    <a:pt x="78" y="328"/>
                  </a:lnTo>
                  <a:close/>
                  <a:moveTo>
                    <a:pt x="26" y="279"/>
                  </a:moveTo>
                  <a:cubicBezTo>
                    <a:pt x="32" y="279"/>
                    <a:pt x="32" y="279"/>
                    <a:pt x="32" y="279"/>
                  </a:cubicBezTo>
                  <a:cubicBezTo>
                    <a:pt x="32" y="302"/>
                    <a:pt x="32" y="302"/>
                    <a:pt x="32" y="302"/>
                  </a:cubicBezTo>
                  <a:cubicBezTo>
                    <a:pt x="26" y="302"/>
                    <a:pt x="26" y="302"/>
                    <a:pt x="26" y="302"/>
                  </a:cubicBezTo>
                  <a:lnTo>
                    <a:pt x="26" y="279"/>
                  </a:lnTo>
                  <a:close/>
                  <a:moveTo>
                    <a:pt x="34" y="279"/>
                  </a:moveTo>
                  <a:cubicBezTo>
                    <a:pt x="40" y="279"/>
                    <a:pt x="40" y="279"/>
                    <a:pt x="40" y="279"/>
                  </a:cubicBezTo>
                  <a:cubicBezTo>
                    <a:pt x="40" y="302"/>
                    <a:pt x="40" y="302"/>
                    <a:pt x="40" y="302"/>
                  </a:cubicBezTo>
                  <a:cubicBezTo>
                    <a:pt x="34" y="302"/>
                    <a:pt x="34" y="302"/>
                    <a:pt x="34" y="302"/>
                  </a:cubicBezTo>
                  <a:lnTo>
                    <a:pt x="34" y="279"/>
                  </a:lnTo>
                  <a:close/>
                  <a:moveTo>
                    <a:pt x="42" y="279"/>
                  </a:moveTo>
                  <a:cubicBezTo>
                    <a:pt x="47" y="279"/>
                    <a:pt x="47" y="279"/>
                    <a:pt x="47" y="279"/>
                  </a:cubicBezTo>
                  <a:cubicBezTo>
                    <a:pt x="47" y="302"/>
                    <a:pt x="47" y="302"/>
                    <a:pt x="47" y="302"/>
                  </a:cubicBezTo>
                  <a:cubicBezTo>
                    <a:pt x="42" y="302"/>
                    <a:pt x="42" y="302"/>
                    <a:pt x="42" y="302"/>
                  </a:cubicBezTo>
                  <a:lnTo>
                    <a:pt x="42" y="279"/>
                  </a:lnTo>
                  <a:close/>
                  <a:moveTo>
                    <a:pt x="50" y="279"/>
                  </a:moveTo>
                  <a:cubicBezTo>
                    <a:pt x="55" y="279"/>
                    <a:pt x="55" y="279"/>
                    <a:pt x="55" y="279"/>
                  </a:cubicBezTo>
                  <a:cubicBezTo>
                    <a:pt x="55" y="302"/>
                    <a:pt x="55" y="302"/>
                    <a:pt x="55" y="302"/>
                  </a:cubicBezTo>
                  <a:cubicBezTo>
                    <a:pt x="50" y="302"/>
                    <a:pt x="50" y="302"/>
                    <a:pt x="50" y="302"/>
                  </a:cubicBezTo>
                  <a:lnTo>
                    <a:pt x="50" y="279"/>
                  </a:lnTo>
                  <a:close/>
                  <a:moveTo>
                    <a:pt x="57" y="279"/>
                  </a:moveTo>
                  <a:cubicBezTo>
                    <a:pt x="63" y="279"/>
                    <a:pt x="63" y="279"/>
                    <a:pt x="63" y="279"/>
                  </a:cubicBezTo>
                  <a:cubicBezTo>
                    <a:pt x="63" y="302"/>
                    <a:pt x="63" y="302"/>
                    <a:pt x="63" y="302"/>
                  </a:cubicBezTo>
                  <a:cubicBezTo>
                    <a:pt x="57" y="302"/>
                    <a:pt x="57" y="302"/>
                    <a:pt x="57" y="302"/>
                  </a:cubicBezTo>
                  <a:lnTo>
                    <a:pt x="57" y="279"/>
                  </a:lnTo>
                  <a:close/>
                  <a:moveTo>
                    <a:pt x="65" y="279"/>
                  </a:moveTo>
                  <a:cubicBezTo>
                    <a:pt x="71" y="279"/>
                    <a:pt x="71" y="279"/>
                    <a:pt x="71" y="279"/>
                  </a:cubicBezTo>
                  <a:cubicBezTo>
                    <a:pt x="71" y="302"/>
                    <a:pt x="71" y="302"/>
                    <a:pt x="71" y="302"/>
                  </a:cubicBezTo>
                  <a:cubicBezTo>
                    <a:pt x="65" y="302"/>
                    <a:pt x="65" y="302"/>
                    <a:pt x="65" y="302"/>
                  </a:cubicBezTo>
                  <a:lnTo>
                    <a:pt x="65" y="279"/>
                  </a:lnTo>
                  <a:close/>
                  <a:moveTo>
                    <a:pt x="78" y="302"/>
                  </a:moveTo>
                  <a:cubicBezTo>
                    <a:pt x="73" y="302"/>
                    <a:pt x="73" y="302"/>
                    <a:pt x="73" y="302"/>
                  </a:cubicBezTo>
                  <a:cubicBezTo>
                    <a:pt x="73" y="279"/>
                    <a:pt x="73" y="279"/>
                    <a:pt x="73" y="279"/>
                  </a:cubicBezTo>
                  <a:cubicBezTo>
                    <a:pt x="78" y="279"/>
                    <a:pt x="78" y="279"/>
                    <a:pt x="78" y="279"/>
                  </a:cubicBezTo>
                  <a:lnTo>
                    <a:pt x="78" y="302"/>
                  </a:lnTo>
                  <a:close/>
                  <a:moveTo>
                    <a:pt x="78" y="276"/>
                  </a:moveTo>
                  <a:cubicBezTo>
                    <a:pt x="7" y="276"/>
                    <a:pt x="7" y="276"/>
                    <a:pt x="7" y="276"/>
                  </a:cubicBezTo>
                  <a:cubicBezTo>
                    <a:pt x="6" y="273"/>
                    <a:pt x="5" y="269"/>
                    <a:pt x="4" y="265"/>
                  </a:cubicBezTo>
                  <a:cubicBezTo>
                    <a:pt x="3" y="261"/>
                    <a:pt x="3" y="257"/>
                    <a:pt x="3" y="253"/>
                  </a:cubicBezTo>
                  <a:cubicBezTo>
                    <a:pt x="78" y="253"/>
                    <a:pt x="78" y="253"/>
                    <a:pt x="78" y="253"/>
                  </a:cubicBezTo>
                  <a:lnTo>
                    <a:pt x="78" y="276"/>
                  </a:lnTo>
                  <a:close/>
                  <a:moveTo>
                    <a:pt x="10" y="228"/>
                  </a:moveTo>
                  <a:cubicBezTo>
                    <a:pt x="16" y="228"/>
                    <a:pt x="16" y="228"/>
                    <a:pt x="16" y="228"/>
                  </a:cubicBezTo>
                  <a:cubicBezTo>
                    <a:pt x="16" y="251"/>
                    <a:pt x="16" y="251"/>
                    <a:pt x="16" y="251"/>
                  </a:cubicBezTo>
                  <a:cubicBezTo>
                    <a:pt x="10" y="251"/>
                    <a:pt x="10" y="251"/>
                    <a:pt x="10" y="251"/>
                  </a:cubicBezTo>
                  <a:lnTo>
                    <a:pt x="10" y="228"/>
                  </a:lnTo>
                  <a:close/>
                  <a:moveTo>
                    <a:pt x="18" y="228"/>
                  </a:moveTo>
                  <a:cubicBezTo>
                    <a:pt x="24" y="228"/>
                    <a:pt x="24" y="228"/>
                    <a:pt x="24" y="228"/>
                  </a:cubicBezTo>
                  <a:cubicBezTo>
                    <a:pt x="24" y="251"/>
                    <a:pt x="24" y="251"/>
                    <a:pt x="24" y="251"/>
                  </a:cubicBezTo>
                  <a:cubicBezTo>
                    <a:pt x="18" y="251"/>
                    <a:pt x="18" y="251"/>
                    <a:pt x="18" y="251"/>
                  </a:cubicBezTo>
                  <a:lnTo>
                    <a:pt x="18" y="228"/>
                  </a:lnTo>
                  <a:close/>
                  <a:moveTo>
                    <a:pt x="26" y="228"/>
                  </a:moveTo>
                  <a:cubicBezTo>
                    <a:pt x="32" y="228"/>
                    <a:pt x="32" y="228"/>
                    <a:pt x="32" y="228"/>
                  </a:cubicBezTo>
                  <a:cubicBezTo>
                    <a:pt x="32" y="251"/>
                    <a:pt x="32" y="251"/>
                    <a:pt x="32" y="251"/>
                  </a:cubicBezTo>
                  <a:cubicBezTo>
                    <a:pt x="26" y="251"/>
                    <a:pt x="26" y="251"/>
                    <a:pt x="26" y="251"/>
                  </a:cubicBezTo>
                  <a:lnTo>
                    <a:pt x="26" y="228"/>
                  </a:lnTo>
                  <a:close/>
                  <a:moveTo>
                    <a:pt x="34" y="228"/>
                  </a:moveTo>
                  <a:cubicBezTo>
                    <a:pt x="40" y="228"/>
                    <a:pt x="40" y="228"/>
                    <a:pt x="40" y="228"/>
                  </a:cubicBezTo>
                  <a:cubicBezTo>
                    <a:pt x="40" y="251"/>
                    <a:pt x="40" y="251"/>
                    <a:pt x="40" y="251"/>
                  </a:cubicBezTo>
                  <a:cubicBezTo>
                    <a:pt x="34" y="251"/>
                    <a:pt x="34" y="251"/>
                    <a:pt x="34" y="251"/>
                  </a:cubicBezTo>
                  <a:lnTo>
                    <a:pt x="34" y="228"/>
                  </a:lnTo>
                  <a:close/>
                  <a:moveTo>
                    <a:pt x="42" y="228"/>
                  </a:moveTo>
                  <a:cubicBezTo>
                    <a:pt x="47" y="228"/>
                    <a:pt x="47" y="228"/>
                    <a:pt x="47" y="228"/>
                  </a:cubicBezTo>
                  <a:cubicBezTo>
                    <a:pt x="47" y="251"/>
                    <a:pt x="47" y="251"/>
                    <a:pt x="47" y="251"/>
                  </a:cubicBezTo>
                  <a:cubicBezTo>
                    <a:pt x="42" y="251"/>
                    <a:pt x="42" y="251"/>
                    <a:pt x="42" y="251"/>
                  </a:cubicBezTo>
                  <a:lnTo>
                    <a:pt x="42" y="228"/>
                  </a:lnTo>
                  <a:close/>
                  <a:moveTo>
                    <a:pt x="50" y="228"/>
                  </a:moveTo>
                  <a:cubicBezTo>
                    <a:pt x="55" y="228"/>
                    <a:pt x="55" y="228"/>
                    <a:pt x="55" y="228"/>
                  </a:cubicBezTo>
                  <a:cubicBezTo>
                    <a:pt x="55" y="251"/>
                    <a:pt x="55" y="251"/>
                    <a:pt x="55" y="251"/>
                  </a:cubicBezTo>
                  <a:cubicBezTo>
                    <a:pt x="50" y="251"/>
                    <a:pt x="50" y="251"/>
                    <a:pt x="50" y="251"/>
                  </a:cubicBezTo>
                  <a:lnTo>
                    <a:pt x="50" y="228"/>
                  </a:lnTo>
                  <a:close/>
                  <a:moveTo>
                    <a:pt x="57" y="228"/>
                  </a:moveTo>
                  <a:cubicBezTo>
                    <a:pt x="63" y="228"/>
                    <a:pt x="63" y="228"/>
                    <a:pt x="63" y="228"/>
                  </a:cubicBezTo>
                  <a:cubicBezTo>
                    <a:pt x="63" y="251"/>
                    <a:pt x="63" y="251"/>
                    <a:pt x="63" y="251"/>
                  </a:cubicBezTo>
                  <a:cubicBezTo>
                    <a:pt x="57" y="251"/>
                    <a:pt x="57" y="251"/>
                    <a:pt x="57" y="251"/>
                  </a:cubicBezTo>
                  <a:lnTo>
                    <a:pt x="57" y="228"/>
                  </a:lnTo>
                  <a:close/>
                  <a:moveTo>
                    <a:pt x="65" y="228"/>
                  </a:moveTo>
                  <a:cubicBezTo>
                    <a:pt x="71" y="228"/>
                    <a:pt x="71" y="228"/>
                    <a:pt x="71" y="228"/>
                  </a:cubicBezTo>
                  <a:cubicBezTo>
                    <a:pt x="71" y="251"/>
                    <a:pt x="71" y="251"/>
                    <a:pt x="71" y="251"/>
                  </a:cubicBezTo>
                  <a:cubicBezTo>
                    <a:pt x="65" y="251"/>
                    <a:pt x="65" y="251"/>
                    <a:pt x="65" y="251"/>
                  </a:cubicBezTo>
                  <a:lnTo>
                    <a:pt x="65" y="228"/>
                  </a:lnTo>
                  <a:close/>
                  <a:moveTo>
                    <a:pt x="78" y="251"/>
                  </a:moveTo>
                  <a:cubicBezTo>
                    <a:pt x="73" y="251"/>
                    <a:pt x="73" y="251"/>
                    <a:pt x="73" y="251"/>
                  </a:cubicBezTo>
                  <a:cubicBezTo>
                    <a:pt x="73" y="228"/>
                    <a:pt x="73" y="228"/>
                    <a:pt x="73" y="228"/>
                  </a:cubicBezTo>
                  <a:cubicBezTo>
                    <a:pt x="78" y="228"/>
                    <a:pt x="78" y="228"/>
                    <a:pt x="78" y="228"/>
                  </a:cubicBezTo>
                  <a:lnTo>
                    <a:pt x="78" y="251"/>
                  </a:lnTo>
                  <a:close/>
                  <a:moveTo>
                    <a:pt x="78" y="226"/>
                  </a:moveTo>
                  <a:cubicBezTo>
                    <a:pt x="3" y="226"/>
                    <a:pt x="3" y="226"/>
                    <a:pt x="3" y="226"/>
                  </a:cubicBezTo>
                  <a:cubicBezTo>
                    <a:pt x="3" y="202"/>
                    <a:pt x="3" y="202"/>
                    <a:pt x="3" y="202"/>
                  </a:cubicBezTo>
                  <a:cubicBezTo>
                    <a:pt x="78" y="202"/>
                    <a:pt x="78" y="202"/>
                    <a:pt x="78" y="202"/>
                  </a:cubicBezTo>
                  <a:lnTo>
                    <a:pt x="78" y="226"/>
                  </a:lnTo>
                  <a:close/>
                  <a:moveTo>
                    <a:pt x="10" y="177"/>
                  </a:moveTo>
                  <a:cubicBezTo>
                    <a:pt x="16" y="177"/>
                    <a:pt x="16" y="177"/>
                    <a:pt x="16" y="177"/>
                  </a:cubicBezTo>
                  <a:cubicBezTo>
                    <a:pt x="16" y="200"/>
                    <a:pt x="16" y="200"/>
                    <a:pt x="16" y="200"/>
                  </a:cubicBezTo>
                  <a:cubicBezTo>
                    <a:pt x="10" y="200"/>
                    <a:pt x="10" y="200"/>
                    <a:pt x="10" y="200"/>
                  </a:cubicBezTo>
                  <a:lnTo>
                    <a:pt x="10" y="177"/>
                  </a:lnTo>
                  <a:close/>
                  <a:moveTo>
                    <a:pt x="18" y="177"/>
                  </a:moveTo>
                  <a:cubicBezTo>
                    <a:pt x="24" y="177"/>
                    <a:pt x="24" y="177"/>
                    <a:pt x="24" y="177"/>
                  </a:cubicBezTo>
                  <a:cubicBezTo>
                    <a:pt x="24" y="200"/>
                    <a:pt x="24" y="200"/>
                    <a:pt x="24" y="200"/>
                  </a:cubicBezTo>
                  <a:cubicBezTo>
                    <a:pt x="18" y="200"/>
                    <a:pt x="18" y="200"/>
                    <a:pt x="18" y="200"/>
                  </a:cubicBezTo>
                  <a:lnTo>
                    <a:pt x="18" y="177"/>
                  </a:lnTo>
                  <a:close/>
                  <a:moveTo>
                    <a:pt x="26" y="177"/>
                  </a:moveTo>
                  <a:cubicBezTo>
                    <a:pt x="32" y="177"/>
                    <a:pt x="32" y="177"/>
                    <a:pt x="32" y="177"/>
                  </a:cubicBezTo>
                  <a:cubicBezTo>
                    <a:pt x="32" y="200"/>
                    <a:pt x="32" y="200"/>
                    <a:pt x="32" y="200"/>
                  </a:cubicBezTo>
                  <a:cubicBezTo>
                    <a:pt x="26" y="200"/>
                    <a:pt x="26" y="200"/>
                    <a:pt x="26" y="200"/>
                  </a:cubicBezTo>
                  <a:lnTo>
                    <a:pt x="26" y="177"/>
                  </a:lnTo>
                  <a:close/>
                  <a:moveTo>
                    <a:pt x="34" y="177"/>
                  </a:moveTo>
                  <a:cubicBezTo>
                    <a:pt x="40" y="177"/>
                    <a:pt x="40" y="177"/>
                    <a:pt x="40" y="177"/>
                  </a:cubicBezTo>
                  <a:cubicBezTo>
                    <a:pt x="40" y="200"/>
                    <a:pt x="40" y="200"/>
                    <a:pt x="40" y="200"/>
                  </a:cubicBezTo>
                  <a:cubicBezTo>
                    <a:pt x="34" y="200"/>
                    <a:pt x="34" y="200"/>
                    <a:pt x="34" y="200"/>
                  </a:cubicBezTo>
                  <a:lnTo>
                    <a:pt x="34" y="177"/>
                  </a:lnTo>
                  <a:close/>
                  <a:moveTo>
                    <a:pt x="42" y="177"/>
                  </a:moveTo>
                  <a:cubicBezTo>
                    <a:pt x="47" y="177"/>
                    <a:pt x="47" y="177"/>
                    <a:pt x="47" y="177"/>
                  </a:cubicBezTo>
                  <a:cubicBezTo>
                    <a:pt x="47" y="200"/>
                    <a:pt x="47" y="200"/>
                    <a:pt x="47" y="200"/>
                  </a:cubicBezTo>
                  <a:cubicBezTo>
                    <a:pt x="42" y="200"/>
                    <a:pt x="42" y="200"/>
                    <a:pt x="42" y="200"/>
                  </a:cubicBezTo>
                  <a:lnTo>
                    <a:pt x="42" y="177"/>
                  </a:lnTo>
                  <a:close/>
                  <a:moveTo>
                    <a:pt x="50" y="177"/>
                  </a:moveTo>
                  <a:cubicBezTo>
                    <a:pt x="55" y="177"/>
                    <a:pt x="55" y="177"/>
                    <a:pt x="55" y="177"/>
                  </a:cubicBezTo>
                  <a:cubicBezTo>
                    <a:pt x="55" y="200"/>
                    <a:pt x="55" y="200"/>
                    <a:pt x="55" y="200"/>
                  </a:cubicBezTo>
                  <a:cubicBezTo>
                    <a:pt x="50" y="200"/>
                    <a:pt x="50" y="200"/>
                    <a:pt x="50" y="200"/>
                  </a:cubicBezTo>
                  <a:lnTo>
                    <a:pt x="50" y="177"/>
                  </a:lnTo>
                  <a:close/>
                  <a:moveTo>
                    <a:pt x="57" y="177"/>
                  </a:moveTo>
                  <a:cubicBezTo>
                    <a:pt x="63" y="177"/>
                    <a:pt x="63" y="177"/>
                    <a:pt x="63" y="177"/>
                  </a:cubicBezTo>
                  <a:cubicBezTo>
                    <a:pt x="63" y="200"/>
                    <a:pt x="63" y="200"/>
                    <a:pt x="63" y="200"/>
                  </a:cubicBezTo>
                  <a:cubicBezTo>
                    <a:pt x="57" y="200"/>
                    <a:pt x="57" y="200"/>
                    <a:pt x="57" y="200"/>
                  </a:cubicBezTo>
                  <a:lnTo>
                    <a:pt x="57" y="177"/>
                  </a:lnTo>
                  <a:close/>
                  <a:moveTo>
                    <a:pt x="65" y="177"/>
                  </a:moveTo>
                  <a:cubicBezTo>
                    <a:pt x="71" y="177"/>
                    <a:pt x="71" y="177"/>
                    <a:pt x="71" y="177"/>
                  </a:cubicBezTo>
                  <a:cubicBezTo>
                    <a:pt x="71" y="200"/>
                    <a:pt x="71" y="200"/>
                    <a:pt x="71" y="200"/>
                  </a:cubicBezTo>
                  <a:cubicBezTo>
                    <a:pt x="65" y="200"/>
                    <a:pt x="65" y="200"/>
                    <a:pt x="65" y="200"/>
                  </a:cubicBezTo>
                  <a:lnTo>
                    <a:pt x="65" y="177"/>
                  </a:lnTo>
                  <a:close/>
                  <a:moveTo>
                    <a:pt x="78" y="200"/>
                  </a:moveTo>
                  <a:cubicBezTo>
                    <a:pt x="73" y="200"/>
                    <a:pt x="73" y="200"/>
                    <a:pt x="73" y="200"/>
                  </a:cubicBezTo>
                  <a:cubicBezTo>
                    <a:pt x="73" y="177"/>
                    <a:pt x="73" y="177"/>
                    <a:pt x="73" y="177"/>
                  </a:cubicBezTo>
                  <a:cubicBezTo>
                    <a:pt x="78" y="177"/>
                    <a:pt x="78" y="177"/>
                    <a:pt x="78" y="177"/>
                  </a:cubicBezTo>
                  <a:lnTo>
                    <a:pt x="78" y="200"/>
                  </a:lnTo>
                  <a:close/>
                  <a:moveTo>
                    <a:pt x="78" y="175"/>
                  </a:moveTo>
                  <a:cubicBezTo>
                    <a:pt x="3" y="175"/>
                    <a:pt x="3" y="175"/>
                    <a:pt x="3" y="175"/>
                  </a:cubicBezTo>
                  <a:cubicBezTo>
                    <a:pt x="3" y="151"/>
                    <a:pt x="3" y="151"/>
                    <a:pt x="3" y="151"/>
                  </a:cubicBezTo>
                  <a:cubicBezTo>
                    <a:pt x="78" y="151"/>
                    <a:pt x="78" y="151"/>
                    <a:pt x="78" y="151"/>
                  </a:cubicBezTo>
                  <a:lnTo>
                    <a:pt x="78" y="175"/>
                  </a:lnTo>
                  <a:close/>
                  <a:moveTo>
                    <a:pt x="18" y="126"/>
                  </a:moveTo>
                  <a:cubicBezTo>
                    <a:pt x="24" y="126"/>
                    <a:pt x="24" y="126"/>
                    <a:pt x="24" y="126"/>
                  </a:cubicBezTo>
                  <a:cubicBezTo>
                    <a:pt x="24" y="149"/>
                    <a:pt x="24" y="149"/>
                    <a:pt x="24" y="149"/>
                  </a:cubicBezTo>
                  <a:cubicBezTo>
                    <a:pt x="18" y="149"/>
                    <a:pt x="18" y="149"/>
                    <a:pt x="18" y="149"/>
                  </a:cubicBezTo>
                  <a:lnTo>
                    <a:pt x="18" y="126"/>
                  </a:lnTo>
                  <a:close/>
                  <a:moveTo>
                    <a:pt x="26" y="126"/>
                  </a:moveTo>
                  <a:cubicBezTo>
                    <a:pt x="32" y="126"/>
                    <a:pt x="32" y="126"/>
                    <a:pt x="32" y="126"/>
                  </a:cubicBezTo>
                  <a:cubicBezTo>
                    <a:pt x="32" y="149"/>
                    <a:pt x="32" y="149"/>
                    <a:pt x="32" y="149"/>
                  </a:cubicBezTo>
                  <a:cubicBezTo>
                    <a:pt x="26" y="149"/>
                    <a:pt x="26" y="149"/>
                    <a:pt x="26" y="149"/>
                  </a:cubicBezTo>
                  <a:lnTo>
                    <a:pt x="26" y="126"/>
                  </a:lnTo>
                  <a:close/>
                  <a:moveTo>
                    <a:pt x="34" y="126"/>
                  </a:moveTo>
                  <a:cubicBezTo>
                    <a:pt x="40" y="126"/>
                    <a:pt x="40" y="126"/>
                    <a:pt x="40" y="126"/>
                  </a:cubicBezTo>
                  <a:cubicBezTo>
                    <a:pt x="40" y="149"/>
                    <a:pt x="40" y="149"/>
                    <a:pt x="40" y="149"/>
                  </a:cubicBezTo>
                  <a:cubicBezTo>
                    <a:pt x="34" y="149"/>
                    <a:pt x="34" y="149"/>
                    <a:pt x="34" y="149"/>
                  </a:cubicBezTo>
                  <a:lnTo>
                    <a:pt x="34" y="126"/>
                  </a:lnTo>
                  <a:close/>
                  <a:moveTo>
                    <a:pt x="42" y="126"/>
                  </a:moveTo>
                  <a:cubicBezTo>
                    <a:pt x="47" y="126"/>
                    <a:pt x="47" y="126"/>
                    <a:pt x="47" y="126"/>
                  </a:cubicBezTo>
                  <a:cubicBezTo>
                    <a:pt x="47" y="149"/>
                    <a:pt x="47" y="149"/>
                    <a:pt x="47" y="149"/>
                  </a:cubicBezTo>
                  <a:cubicBezTo>
                    <a:pt x="42" y="149"/>
                    <a:pt x="42" y="149"/>
                    <a:pt x="42" y="149"/>
                  </a:cubicBezTo>
                  <a:lnTo>
                    <a:pt x="42" y="126"/>
                  </a:lnTo>
                  <a:close/>
                  <a:moveTo>
                    <a:pt x="50" y="126"/>
                  </a:moveTo>
                  <a:cubicBezTo>
                    <a:pt x="55" y="126"/>
                    <a:pt x="55" y="126"/>
                    <a:pt x="55" y="126"/>
                  </a:cubicBezTo>
                  <a:cubicBezTo>
                    <a:pt x="55" y="149"/>
                    <a:pt x="55" y="149"/>
                    <a:pt x="55" y="149"/>
                  </a:cubicBezTo>
                  <a:cubicBezTo>
                    <a:pt x="50" y="149"/>
                    <a:pt x="50" y="149"/>
                    <a:pt x="50" y="149"/>
                  </a:cubicBezTo>
                  <a:lnTo>
                    <a:pt x="50" y="126"/>
                  </a:lnTo>
                  <a:close/>
                  <a:moveTo>
                    <a:pt x="57" y="126"/>
                  </a:moveTo>
                  <a:cubicBezTo>
                    <a:pt x="63" y="126"/>
                    <a:pt x="63" y="126"/>
                    <a:pt x="63" y="126"/>
                  </a:cubicBezTo>
                  <a:cubicBezTo>
                    <a:pt x="63" y="149"/>
                    <a:pt x="63" y="149"/>
                    <a:pt x="63" y="149"/>
                  </a:cubicBezTo>
                  <a:cubicBezTo>
                    <a:pt x="57" y="149"/>
                    <a:pt x="57" y="149"/>
                    <a:pt x="57" y="149"/>
                  </a:cubicBezTo>
                  <a:lnTo>
                    <a:pt x="57" y="126"/>
                  </a:lnTo>
                  <a:close/>
                  <a:moveTo>
                    <a:pt x="65" y="126"/>
                  </a:moveTo>
                  <a:cubicBezTo>
                    <a:pt x="71" y="126"/>
                    <a:pt x="71" y="126"/>
                    <a:pt x="71" y="126"/>
                  </a:cubicBezTo>
                  <a:cubicBezTo>
                    <a:pt x="71" y="149"/>
                    <a:pt x="71" y="149"/>
                    <a:pt x="71" y="149"/>
                  </a:cubicBezTo>
                  <a:cubicBezTo>
                    <a:pt x="65" y="149"/>
                    <a:pt x="65" y="149"/>
                    <a:pt x="65" y="149"/>
                  </a:cubicBezTo>
                  <a:lnTo>
                    <a:pt x="65" y="126"/>
                  </a:lnTo>
                  <a:close/>
                  <a:moveTo>
                    <a:pt x="78" y="149"/>
                  </a:moveTo>
                  <a:cubicBezTo>
                    <a:pt x="73" y="149"/>
                    <a:pt x="73" y="149"/>
                    <a:pt x="73" y="149"/>
                  </a:cubicBezTo>
                  <a:cubicBezTo>
                    <a:pt x="73" y="126"/>
                    <a:pt x="73" y="126"/>
                    <a:pt x="73" y="126"/>
                  </a:cubicBezTo>
                  <a:cubicBezTo>
                    <a:pt x="78" y="126"/>
                    <a:pt x="78" y="126"/>
                    <a:pt x="78" y="126"/>
                  </a:cubicBezTo>
                  <a:lnTo>
                    <a:pt x="78" y="149"/>
                  </a:lnTo>
                  <a:close/>
                  <a:moveTo>
                    <a:pt x="13" y="121"/>
                  </a:moveTo>
                  <a:cubicBezTo>
                    <a:pt x="146" y="121"/>
                    <a:pt x="146" y="121"/>
                    <a:pt x="146" y="121"/>
                  </a:cubicBezTo>
                  <a:cubicBezTo>
                    <a:pt x="146" y="124"/>
                    <a:pt x="146" y="124"/>
                    <a:pt x="146" y="124"/>
                  </a:cubicBezTo>
                  <a:cubicBezTo>
                    <a:pt x="13" y="124"/>
                    <a:pt x="13" y="124"/>
                    <a:pt x="13" y="124"/>
                  </a:cubicBezTo>
                  <a:lnTo>
                    <a:pt x="13" y="121"/>
                  </a:lnTo>
                  <a:close/>
                  <a:moveTo>
                    <a:pt x="86" y="126"/>
                  </a:moveTo>
                  <a:cubicBezTo>
                    <a:pt x="86" y="261"/>
                    <a:pt x="86" y="261"/>
                    <a:pt x="86" y="261"/>
                  </a:cubicBezTo>
                  <a:cubicBezTo>
                    <a:pt x="84" y="261"/>
                    <a:pt x="82" y="262"/>
                    <a:pt x="81" y="264"/>
                  </a:cubicBezTo>
                  <a:cubicBezTo>
                    <a:pt x="81" y="126"/>
                    <a:pt x="81" y="126"/>
                    <a:pt x="81" y="126"/>
                  </a:cubicBezTo>
                  <a:lnTo>
                    <a:pt x="86" y="126"/>
                  </a:lnTo>
                  <a:close/>
                  <a:moveTo>
                    <a:pt x="81" y="328"/>
                  </a:moveTo>
                  <a:cubicBezTo>
                    <a:pt x="81" y="322"/>
                    <a:pt x="81" y="322"/>
                    <a:pt x="81" y="322"/>
                  </a:cubicBezTo>
                  <a:cubicBezTo>
                    <a:pt x="85" y="327"/>
                    <a:pt x="85" y="327"/>
                    <a:pt x="85" y="327"/>
                  </a:cubicBezTo>
                  <a:cubicBezTo>
                    <a:pt x="83" y="327"/>
                    <a:pt x="82" y="328"/>
                    <a:pt x="81" y="328"/>
                  </a:cubicBezTo>
                  <a:moveTo>
                    <a:pt x="93" y="324"/>
                  </a:moveTo>
                  <a:cubicBezTo>
                    <a:pt x="91" y="325"/>
                    <a:pt x="89" y="325"/>
                    <a:pt x="87" y="326"/>
                  </a:cubicBezTo>
                  <a:cubicBezTo>
                    <a:pt x="81" y="319"/>
                    <a:pt x="81" y="319"/>
                    <a:pt x="81" y="319"/>
                  </a:cubicBezTo>
                  <a:cubicBezTo>
                    <a:pt x="81" y="311"/>
                    <a:pt x="81" y="311"/>
                    <a:pt x="81" y="311"/>
                  </a:cubicBezTo>
                  <a:cubicBezTo>
                    <a:pt x="93" y="324"/>
                    <a:pt x="93" y="324"/>
                    <a:pt x="93" y="324"/>
                  </a:cubicBezTo>
                  <a:close/>
                  <a:moveTo>
                    <a:pt x="96" y="323"/>
                  </a:moveTo>
                  <a:cubicBezTo>
                    <a:pt x="81" y="308"/>
                    <a:pt x="81" y="308"/>
                    <a:pt x="81" y="308"/>
                  </a:cubicBezTo>
                  <a:cubicBezTo>
                    <a:pt x="81" y="300"/>
                    <a:pt x="81" y="300"/>
                    <a:pt x="81" y="300"/>
                  </a:cubicBezTo>
                  <a:cubicBezTo>
                    <a:pt x="102" y="321"/>
                    <a:pt x="102" y="321"/>
                    <a:pt x="102" y="321"/>
                  </a:cubicBezTo>
                  <a:cubicBezTo>
                    <a:pt x="100" y="322"/>
                    <a:pt x="98" y="323"/>
                    <a:pt x="96" y="323"/>
                  </a:cubicBezTo>
                  <a:moveTo>
                    <a:pt x="104" y="321"/>
                  </a:moveTo>
                  <a:cubicBezTo>
                    <a:pt x="81" y="297"/>
                    <a:pt x="81" y="297"/>
                    <a:pt x="81" y="297"/>
                  </a:cubicBezTo>
                  <a:cubicBezTo>
                    <a:pt x="81" y="289"/>
                    <a:pt x="81" y="289"/>
                    <a:pt x="81" y="289"/>
                  </a:cubicBezTo>
                  <a:cubicBezTo>
                    <a:pt x="110" y="318"/>
                    <a:pt x="110" y="318"/>
                    <a:pt x="110" y="318"/>
                  </a:cubicBezTo>
                  <a:cubicBezTo>
                    <a:pt x="108" y="319"/>
                    <a:pt x="106" y="320"/>
                    <a:pt x="104" y="321"/>
                  </a:cubicBezTo>
                  <a:moveTo>
                    <a:pt x="115" y="317"/>
                  </a:moveTo>
                  <a:cubicBezTo>
                    <a:pt x="114" y="317"/>
                    <a:pt x="113" y="317"/>
                    <a:pt x="112" y="318"/>
                  </a:cubicBezTo>
                  <a:cubicBezTo>
                    <a:pt x="81" y="286"/>
                    <a:pt x="81" y="286"/>
                    <a:pt x="81" y="286"/>
                  </a:cubicBezTo>
                  <a:cubicBezTo>
                    <a:pt x="81" y="278"/>
                    <a:pt x="81" y="278"/>
                    <a:pt x="81" y="278"/>
                  </a:cubicBezTo>
                  <a:cubicBezTo>
                    <a:pt x="118" y="315"/>
                    <a:pt x="118" y="315"/>
                    <a:pt x="118" y="315"/>
                  </a:cubicBezTo>
                  <a:cubicBezTo>
                    <a:pt x="117" y="316"/>
                    <a:pt x="116" y="316"/>
                    <a:pt x="115" y="317"/>
                  </a:cubicBezTo>
                  <a:moveTo>
                    <a:pt x="120" y="314"/>
                  </a:moveTo>
                  <a:cubicBezTo>
                    <a:pt x="81" y="275"/>
                    <a:pt x="81" y="275"/>
                    <a:pt x="81" y="275"/>
                  </a:cubicBezTo>
                  <a:cubicBezTo>
                    <a:pt x="81" y="267"/>
                    <a:pt x="81" y="267"/>
                    <a:pt x="81" y="267"/>
                  </a:cubicBezTo>
                  <a:cubicBezTo>
                    <a:pt x="81" y="267"/>
                    <a:pt x="81" y="267"/>
                    <a:pt x="81" y="267"/>
                  </a:cubicBezTo>
                  <a:cubicBezTo>
                    <a:pt x="125" y="311"/>
                    <a:pt x="125" y="311"/>
                    <a:pt x="125" y="311"/>
                  </a:cubicBezTo>
                  <a:cubicBezTo>
                    <a:pt x="123" y="312"/>
                    <a:pt x="122" y="313"/>
                    <a:pt x="120" y="314"/>
                  </a:cubicBezTo>
                  <a:moveTo>
                    <a:pt x="127" y="310"/>
                  </a:moveTo>
                  <a:cubicBezTo>
                    <a:pt x="82" y="266"/>
                    <a:pt x="82" y="266"/>
                    <a:pt x="82" y="266"/>
                  </a:cubicBezTo>
                  <a:cubicBezTo>
                    <a:pt x="84" y="264"/>
                    <a:pt x="86" y="263"/>
                    <a:pt x="88" y="263"/>
                  </a:cubicBezTo>
                  <a:cubicBezTo>
                    <a:pt x="131" y="306"/>
                    <a:pt x="131" y="306"/>
                    <a:pt x="131" y="306"/>
                  </a:cubicBezTo>
                  <a:cubicBezTo>
                    <a:pt x="130" y="308"/>
                    <a:pt x="128" y="309"/>
                    <a:pt x="127" y="310"/>
                  </a:cubicBezTo>
                  <a:moveTo>
                    <a:pt x="133" y="305"/>
                  </a:moveTo>
                  <a:cubicBezTo>
                    <a:pt x="91" y="263"/>
                    <a:pt x="91" y="263"/>
                    <a:pt x="91" y="263"/>
                  </a:cubicBezTo>
                  <a:cubicBezTo>
                    <a:pt x="93" y="264"/>
                    <a:pt x="95" y="265"/>
                    <a:pt x="97" y="267"/>
                  </a:cubicBezTo>
                  <a:cubicBezTo>
                    <a:pt x="98" y="267"/>
                    <a:pt x="98" y="267"/>
                    <a:pt x="98" y="267"/>
                  </a:cubicBezTo>
                  <a:cubicBezTo>
                    <a:pt x="99" y="266"/>
                    <a:pt x="99" y="266"/>
                    <a:pt x="99" y="266"/>
                  </a:cubicBezTo>
                  <a:cubicBezTo>
                    <a:pt x="99" y="265"/>
                    <a:pt x="99" y="264"/>
                    <a:pt x="100" y="264"/>
                  </a:cubicBezTo>
                  <a:cubicBezTo>
                    <a:pt x="137" y="301"/>
                    <a:pt x="137" y="301"/>
                    <a:pt x="137" y="301"/>
                  </a:cubicBezTo>
                  <a:cubicBezTo>
                    <a:pt x="136" y="302"/>
                    <a:pt x="134" y="304"/>
                    <a:pt x="133" y="305"/>
                  </a:cubicBezTo>
                  <a:moveTo>
                    <a:pt x="138" y="299"/>
                  </a:moveTo>
                  <a:cubicBezTo>
                    <a:pt x="101" y="261"/>
                    <a:pt x="101" y="261"/>
                    <a:pt x="101" y="261"/>
                  </a:cubicBezTo>
                  <a:cubicBezTo>
                    <a:pt x="101" y="261"/>
                    <a:pt x="101" y="260"/>
                    <a:pt x="102" y="259"/>
                  </a:cubicBezTo>
                  <a:cubicBezTo>
                    <a:pt x="106" y="259"/>
                    <a:pt x="106" y="259"/>
                    <a:pt x="106" y="259"/>
                  </a:cubicBezTo>
                  <a:cubicBezTo>
                    <a:pt x="142" y="295"/>
                    <a:pt x="142" y="295"/>
                    <a:pt x="142" y="295"/>
                  </a:cubicBezTo>
                  <a:cubicBezTo>
                    <a:pt x="141" y="296"/>
                    <a:pt x="140" y="298"/>
                    <a:pt x="138" y="299"/>
                  </a:cubicBezTo>
                  <a:moveTo>
                    <a:pt x="145" y="290"/>
                  </a:moveTo>
                  <a:cubicBezTo>
                    <a:pt x="145" y="291"/>
                    <a:pt x="144" y="292"/>
                    <a:pt x="143" y="293"/>
                  </a:cubicBezTo>
                  <a:cubicBezTo>
                    <a:pt x="109" y="259"/>
                    <a:pt x="109" y="259"/>
                    <a:pt x="109" y="259"/>
                  </a:cubicBezTo>
                  <a:cubicBezTo>
                    <a:pt x="117" y="259"/>
                    <a:pt x="117" y="259"/>
                    <a:pt x="117" y="259"/>
                  </a:cubicBezTo>
                  <a:cubicBezTo>
                    <a:pt x="146" y="288"/>
                    <a:pt x="146" y="288"/>
                    <a:pt x="146" y="288"/>
                  </a:cubicBezTo>
                  <a:cubicBezTo>
                    <a:pt x="146" y="289"/>
                    <a:pt x="146" y="290"/>
                    <a:pt x="145" y="290"/>
                  </a:cubicBezTo>
                  <a:moveTo>
                    <a:pt x="148" y="286"/>
                  </a:moveTo>
                  <a:cubicBezTo>
                    <a:pt x="120" y="259"/>
                    <a:pt x="120" y="259"/>
                    <a:pt x="120" y="259"/>
                  </a:cubicBezTo>
                  <a:cubicBezTo>
                    <a:pt x="128" y="259"/>
                    <a:pt x="128" y="259"/>
                    <a:pt x="128" y="259"/>
                  </a:cubicBezTo>
                  <a:cubicBezTo>
                    <a:pt x="150" y="281"/>
                    <a:pt x="150" y="281"/>
                    <a:pt x="150" y="281"/>
                  </a:cubicBezTo>
                  <a:cubicBezTo>
                    <a:pt x="149" y="283"/>
                    <a:pt x="149" y="285"/>
                    <a:pt x="148" y="286"/>
                  </a:cubicBezTo>
                  <a:moveTo>
                    <a:pt x="151" y="279"/>
                  </a:moveTo>
                  <a:cubicBezTo>
                    <a:pt x="131" y="259"/>
                    <a:pt x="131" y="259"/>
                    <a:pt x="131" y="259"/>
                  </a:cubicBezTo>
                  <a:cubicBezTo>
                    <a:pt x="136" y="259"/>
                    <a:pt x="136" y="259"/>
                    <a:pt x="136" y="259"/>
                  </a:cubicBezTo>
                  <a:cubicBezTo>
                    <a:pt x="137" y="261"/>
                    <a:pt x="138" y="264"/>
                    <a:pt x="139" y="266"/>
                  </a:cubicBezTo>
                  <a:cubicBezTo>
                    <a:pt x="140" y="267"/>
                    <a:pt x="140" y="267"/>
                    <a:pt x="140" y="267"/>
                  </a:cubicBezTo>
                  <a:cubicBezTo>
                    <a:pt x="141" y="267"/>
                    <a:pt x="141" y="267"/>
                    <a:pt x="141" y="267"/>
                  </a:cubicBezTo>
                  <a:cubicBezTo>
                    <a:pt x="142" y="266"/>
                    <a:pt x="143" y="265"/>
                    <a:pt x="144" y="264"/>
                  </a:cubicBezTo>
                  <a:cubicBezTo>
                    <a:pt x="153" y="273"/>
                    <a:pt x="153" y="273"/>
                    <a:pt x="153" y="273"/>
                  </a:cubicBezTo>
                  <a:cubicBezTo>
                    <a:pt x="153" y="275"/>
                    <a:pt x="152" y="277"/>
                    <a:pt x="151" y="279"/>
                  </a:cubicBezTo>
                  <a:moveTo>
                    <a:pt x="154" y="270"/>
                  </a:moveTo>
                  <a:cubicBezTo>
                    <a:pt x="146" y="263"/>
                    <a:pt x="146" y="263"/>
                    <a:pt x="146" y="263"/>
                  </a:cubicBezTo>
                  <a:cubicBezTo>
                    <a:pt x="147" y="263"/>
                    <a:pt x="148" y="263"/>
                    <a:pt x="148" y="263"/>
                  </a:cubicBezTo>
                  <a:cubicBezTo>
                    <a:pt x="151" y="263"/>
                    <a:pt x="154" y="264"/>
                    <a:pt x="155" y="266"/>
                  </a:cubicBezTo>
                  <a:cubicBezTo>
                    <a:pt x="155" y="267"/>
                    <a:pt x="154" y="269"/>
                    <a:pt x="154" y="270"/>
                  </a:cubicBezTo>
                  <a:moveTo>
                    <a:pt x="157" y="251"/>
                  </a:moveTo>
                  <a:cubicBezTo>
                    <a:pt x="157" y="255"/>
                    <a:pt x="156" y="259"/>
                    <a:pt x="156" y="263"/>
                  </a:cubicBezTo>
                  <a:cubicBezTo>
                    <a:pt x="154" y="262"/>
                    <a:pt x="153" y="261"/>
                    <a:pt x="151" y="261"/>
                  </a:cubicBezTo>
                  <a:cubicBezTo>
                    <a:pt x="151" y="126"/>
                    <a:pt x="151" y="126"/>
                    <a:pt x="151" y="126"/>
                  </a:cubicBezTo>
                  <a:cubicBezTo>
                    <a:pt x="157" y="126"/>
                    <a:pt x="157" y="126"/>
                    <a:pt x="157" y="126"/>
                  </a:cubicBezTo>
                  <a:lnTo>
                    <a:pt x="157" y="251"/>
                  </a:lnTo>
                  <a:close/>
                  <a:moveTo>
                    <a:pt x="130" y="101"/>
                  </a:moveTo>
                  <a:cubicBezTo>
                    <a:pt x="125" y="101"/>
                    <a:pt x="125" y="101"/>
                    <a:pt x="125" y="101"/>
                  </a:cubicBezTo>
                  <a:cubicBezTo>
                    <a:pt x="124" y="101"/>
                    <a:pt x="123" y="101"/>
                    <a:pt x="123" y="102"/>
                  </a:cubicBezTo>
                  <a:cubicBezTo>
                    <a:pt x="122" y="103"/>
                    <a:pt x="122" y="104"/>
                    <a:pt x="122" y="105"/>
                  </a:cubicBezTo>
                  <a:cubicBezTo>
                    <a:pt x="122" y="112"/>
                    <a:pt x="122" y="112"/>
                    <a:pt x="122" y="112"/>
                  </a:cubicBezTo>
                  <a:cubicBezTo>
                    <a:pt x="122" y="113"/>
                    <a:pt x="122" y="114"/>
                    <a:pt x="123" y="115"/>
                  </a:cubicBezTo>
                  <a:cubicBezTo>
                    <a:pt x="123" y="116"/>
                    <a:pt x="124" y="116"/>
                    <a:pt x="125" y="116"/>
                  </a:cubicBezTo>
                  <a:cubicBezTo>
                    <a:pt x="130" y="116"/>
                    <a:pt x="130" y="116"/>
                    <a:pt x="130" y="116"/>
                  </a:cubicBezTo>
                  <a:cubicBezTo>
                    <a:pt x="131" y="116"/>
                    <a:pt x="131" y="116"/>
                    <a:pt x="132" y="115"/>
                  </a:cubicBezTo>
                  <a:cubicBezTo>
                    <a:pt x="132" y="115"/>
                    <a:pt x="132" y="115"/>
                    <a:pt x="132" y="115"/>
                  </a:cubicBezTo>
                  <a:cubicBezTo>
                    <a:pt x="132" y="115"/>
                    <a:pt x="132" y="115"/>
                    <a:pt x="132" y="115"/>
                  </a:cubicBezTo>
                  <a:cubicBezTo>
                    <a:pt x="133" y="114"/>
                    <a:pt x="133" y="113"/>
                    <a:pt x="133" y="112"/>
                  </a:cubicBezTo>
                  <a:cubicBezTo>
                    <a:pt x="133" y="105"/>
                    <a:pt x="133" y="105"/>
                    <a:pt x="133" y="105"/>
                  </a:cubicBezTo>
                  <a:cubicBezTo>
                    <a:pt x="133" y="104"/>
                    <a:pt x="133" y="103"/>
                    <a:pt x="132" y="102"/>
                  </a:cubicBezTo>
                  <a:cubicBezTo>
                    <a:pt x="131" y="101"/>
                    <a:pt x="131" y="101"/>
                    <a:pt x="130" y="101"/>
                  </a:cubicBezTo>
                  <a:moveTo>
                    <a:pt x="131" y="112"/>
                  </a:moveTo>
                  <a:cubicBezTo>
                    <a:pt x="131" y="113"/>
                    <a:pt x="131" y="113"/>
                    <a:pt x="131" y="113"/>
                  </a:cubicBezTo>
                  <a:cubicBezTo>
                    <a:pt x="130" y="114"/>
                    <a:pt x="130" y="114"/>
                    <a:pt x="130" y="114"/>
                  </a:cubicBezTo>
                  <a:cubicBezTo>
                    <a:pt x="125" y="114"/>
                    <a:pt x="125" y="114"/>
                    <a:pt x="125" y="114"/>
                  </a:cubicBezTo>
                  <a:cubicBezTo>
                    <a:pt x="124" y="113"/>
                    <a:pt x="124" y="113"/>
                    <a:pt x="124" y="113"/>
                  </a:cubicBezTo>
                  <a:cubicBezTo>
                    <a:pt x="124" y="112"/>
                    <a:pt x="124" y="112"/>
                    <a:pt x="124" y="112"/>
                  </a:cubicBezTo>
                  <a:cubicBezTo>
                    <a:pt x="124" y="105"/>
                    <a:pt x="124" y="105"/>
                    <a:pt x="124" y="105"/>
                  </a:cubicBezTo>
                  <a:cubicBezTo>
                    <a:pt x="124" y="104"/>
                    <a:pt x="124" y="104"/>
                    <a:pt x="124" y="104"/>
                  </a:cubicBezTo>
                  <a:cubicBezTo>
                    <a:pt x="125" y="103"/>
                    <a:pt x="125" y="103"/>
                    <a:pt x="125" y="103"/>
                  </a:cubicBezTo>
                  <a:cubicBezTo>
                    <a:pt x="130" y="103"/>
                    <a:pt x="130" y="103"/>
                    <a:pt x="130" y="103"/>
                  </a:cubicBezTo>
                  <a:cubicBezTo>
                    <a:pt x="131" y="104"/>
                    <a:pt x="131" y="104"/>
                    <a:pt x="131" y="104"/>
                  </a:cubicBezTo>
                  <a:cubicBezTo>
                    <a:pt x="131" y="105"/>
                    <a:pt x="131" y="105"/>
                    <a:pt x="131" y="105"/>
                  </a:cubicBezTo>
                  <a:lnTo>
                    <a:pt x="131" y="112"/>
                  </a:lnTo>
                  <a:close/>
                  <a:moveTo>
                    <a:pt x="103" y="101"/>
                  </a:moveTo>
                  <a:cubicBezTo>
                    <a:pt x="102" y="102"/>
                    <a:pt x="102" y="102"/>
                    <a:pt x="102" y="102"/>
                  </a:cubicBezTo>
                  <a:cubicBezTo>
                    <a:pt x="102" y="115"/>
                    <a:pt x="102" y="115"/>
                    <a:pt x="102" y="115"/>
                  </a:cubicBezTo>
                  <a:cubicBezTo>
                    <a:pt x="103" y="116"/>
                    <a:pt x="103" y="116"/>
                    <a:pt x="103" y="116"/>
                  </a:cubicBezTo>
                  <a:cubicBezTo>
                    <a:pt x="117" y="116"/>
                    <a:pt x="117" y="116"/>
                    <a:pt x="117" y="116"/>
                  </a:cubicBezTo>
                  <a:cubicBezTo>
                    <a:pt x="118" y="115"/>
                    <a:pt x="118" y="115"/>
                    <a:pt x="118" y="115"/>
                  </a:cubicBezTo>
                  <a:cubicBezTo>
                    <a:pt x="118" y="102"/>
                    <a:pt x="118" y="102"/>
                    <a:pt x="118" y="102"/>
                  </a:cubicBezTo>
                  <a:cubicBezTo>
                    <a:pt x="117" y="101"/>
                    <a:pt x="117" y="101"/>
                    <a:pt x="117" y="101"/>
                  </a:cubicBezTo>
                  <a:lnTo>
                    <a:pt x="103" y="101"/>
                  </a:lnTo>
                  <a:close/>
                  <a:moveTo>
                    <a:pt x="116" y="114"/>
                  </a:moveTo>
                  <a:cubicBezTo>
                    <a:pt x="104" y="114"/>
                    <a:pt x="104" y="114"/>
                    <a:pt x="104" y="114"/>
                  </a:cubicBezTo>
                  <a:cubicBezTo>
                    <a:pt x="104" y="103"/>
                    <a:pt x="104" y="103"/>
                    <a:pt x="104" y="103"/>
                  </a:cubicBezTo>
                  <a:cubicBezTo>
                    <a:pt x="116" y="103"/>
                    <a:pt x="116" y="103"/>
                    <a:pt x="116" y="103"/>
                  </a:cubicBezTo>
                  <a:lnTo>
                    <a:pt x="116" y="114"/>
                  </a:lnTo>
                  <a:close/>
                  <a:moveTo>
                    <a:pt x="72" y="115"/>
                  </a:moveTo>
                  <a:cubicBezTo>
                    <a:pt x="74" y="116"/>
                    <a:pt x="77" y="116"/>
                    <a:pt x="80" y="116"/>
                  </a:cubicBezTo>
                  <a:cubicBezTo>
                    <a:pt x="83" y="116"/>
                    <a:pt x="85" y="116"/>
                    <a:pt x="88" y="115"/>
                  </a:cubicBezTo>
                  <a:cubicBezTo>
                    <a:pt x="90" y="114"/>
                    <a:pt x="91" y="113"/>
                    <a:pt x="91" y="111"/>
                  </a:cubicBezTo>
                  <a:cubicBezTo>
                    <a:pt x="91" y="106"/>
                    <a:pt x="84" y="100"/>
                    <a:pt x="80" y="100"/>
                  </a:cubicBezTo>
                  <a:cubicBezTo>
                    <a:pt x="75" y="100"/>
                    <a:pt x="68" y="106"/>
                    <a:pt x="68" y="111"/>
                  </a:cubicBezTo>
                  <a:cubicBezTo>
                    <a:pt x="68" y="113"/>
                    <a:pt x="69" y="114"/>
                    <a:pt x="72" y="115"/>
                  </a:cubicBezTo>
                  <a:moveTo>
                    <a:pt x="80" y="102"/>
                  </a:moveTo>
                  <a:cubicBezTo>
                    <a:pt x="83" y="102"/>
                    <a:pt x="89" y="107"/>
                    <a:pt x="89" y="111"/>
                  </a:cubicBezTo>
                  <a:cubicBezTo>
                    <a:pt x="89" y="112"/>
                    <a:pt x="88" y="112"/>
                    <a:pt x="87" y="113"/>
                  </a:cubicBezTo>
                  <a:cubicBezTo>
                    <a:pt x="85" y="114"/>
                    <a:pt x="82" y="114"/>
                    <a:pt x="80" y="114"/>
                  </a:cubicBezTo>
                  <a:cubicBezTo>
                    <a:pt x="77" y="114"/>
                    <a:pt x="74" y="114"/>
                    <a:pt x="72" y="113"/>
                  </a:cubicBezTo>
                  <a:cubicBezTo>
                    <a:pt x="71" y="112"/>
                    <a:pt x="70" y="112"/>
                    <a:pt x="70" y="111"/>
                  </a:cubicBezTo>
                  <a:cubicBezTo>
                    <a:pt x="70" y="107"/>
                    <a:pt x="76" y="102"/>
                    <a:pt x="80" y="102"/>
                  </a:cubicBezTo>
                  <a:moveTo>
                    <a:pt x="42" y="101"/>
                  </a:moveTo>
                  <a:cubicBezTo>
                    <a:pt x="41" y="102"/>
                    <a:pt x="41" y="102"/>
                    <a:pt x="41" y="102"/>
                  </a:cubicBezTo>
                  <a:cubicBezTo>
                    <a:pt x="41" y="115"/>
                    <a:pt x="41" y="115"/>
                    <a:pt x="41" y="115"/>
                  </a:cubicBezTo>
                  <a:cubicBezTo>
                    <a:pt x="42" y="116"/>
                    <a:pt x="42" y="116"/>
                    <a:pt x="42" y="116"/>
                  </a:cubicBezTo>
                  <a:cubicBezTo>
                    <a:pt x="56" y="116"/>
                    <a:pt x="56" y="116"/>
                    <a:pt x="56" y="116"/>
                  </a:cubicBezTo>
                  <a:cubicBezTo>
                    <a:pt x="57" y="115"/>
                    <a:pt x="57" y="115"/>
                    <a:pt x="57" y="115"/>
                  </a:cubicBezTo>
                  <a:cubicBezTo>
                    <a:pt x="57" y="102"/>
                    <a:pt x="57" y="102"/>
                    <a:pt x="57" y="102"/>
                  </a:cubicBezTo>
                  <a:cubicBezTo>
                    <a:pt x="56" y="101"/>
                    <a:pt x="56" y="101"/>
                    <a:pt x="56" y="101"/>
                  </a:cubicBezTo>
                  <a:lnTo>
                    <a:pt x="42" y="101"/>
                  </a:lnTo>
                  <a:close/>
                  <a:moveTo>
                    <a:pt x="55" y="114"/>
                  </a:moveTo>
                  <a:cubicBezTo>
                    <a:pt x="43" y="114"/>
                    <a:pt x="43" y="114"/>
                    <a:pt x="43" y="114"/>
                  </a:cubicBezTo>
                  <a:cubicBezTo>
                    <a:pt x="43" y="103"/>
                    <a:pt x="43" y="103"/>
                    <a:pt x="43" y="103"/>
                  </a:cubicBezTo>
                  <a:cubicBezTo>
                    <a:pt x="55" y="103"/>
                    <a:pt x="55" y="103"/>
                    <a:pt x="55" y="103"/>
                  </a:cubicBezTo>
                  <a:lnTo>
                    <a:pt x="55" y="114"/>
                  </a:lnTo>
                  <a:close/>
                  <a:moveTo>
                    <a:pt x="34" y="101"/>
                  </a:moveTo>
                  <a:cubicBezTo>
                    <a:pt x="29" y="101"/>
                    <a:pt x="29" y="101"/>
                    <a:pt x="29" y="101"/>
                  </a:cubicBezTo>
                  <a:cubicBezTo>
                    <a:pt x="29" y="101"/>
                    <a:pt x="28" y="101"/>
                    <a:pt x="27" y="102"/>
                  </a:cubicBezTo>
                  <a:cubicBezTo>
                    <a:pt x="26" y="103"/>
                    <a:pt x="26" y="104"/>
                    <a:pt x="26" y="105"/>
                  </a:cubicBezTo>
                  <a:cubicBezTo>
                    <a:pt x="26" y="112"/>
                    <a:pt x="26" y="112"/>
                    <a:pt x="26" y="112"/>
                  </a:cubicBezTo>
                  <a:cubicBezTo>
                    <a:pt x="26" y="113"/>
                    <a:pt x="26" y="114"/>
                    <a:pt x="27" y="115"/>
                  </a:cubicBezTo>
                  <a:cubicBezTo>
                    <a:pt x="28" y="116"/>
                    <a:pt x="29" y="116"/>
                    <a:pt x="29" y="116"/>
                  </a:cubicBezTo>
                  <a:cubicBezTo>
                    <a:pt x="34" y="116"/>
                    <a:pt x="34" y="116"/>
                    <a:pt x="34" y="116"/>
                  </a:cubicBezTo>
                  <a:cubicBezTo>
                    <a:pt x="35" y="116"/>
                    <a:pt x="36" y="116"/>
                    <a:pt x="36" y="115"/>
                  </a:cubicBezTo>
                  <a:cubicBezTo>
                    <a:pt x="36" y="115"/>
                    <a:pt x="36" y="115"/>
                    <a:pt x="36" y="115"/>
                  </a:cubicBezTo>
                  <a:cubicBezTo>
                    <a:pt x="36" y="115"/>
                    <a:pt x="36" y="115"/>
                    <a:pt x="36" y="115"/>
                  </a:cubicBezTo>
                  <a:cubicBezTo>
                    <a:pt x="37" y="114"/>
                    <a:pt x="37" y="113"/>
                    <a:pt x="37" y="112"/>
                  </a:cubicBezTo>
                  <a:cubicBezTo>
                    <a:pt x="37" y="105"/>
                    <a:pt x="37" y="105"/>
                    <a:pt x="37" y="105"/>
                  </a:cubicBezTo>
                  <a:cubicBezTo>
                    <a:pt x="37" y="104"/>
                    <a:pt x="37" y="103"/>
                    <a:pt x="36" y="102"/>
                  </a:cubicBezTo>
                  <a:cubicBezTo>
                    <a:pt x="36" y="101"/>
                    <a:pt x="35" y="101"/>
                    <a:pt x="34" y="101"/>
                  </a:cubicBezTo>
                  <a:moveTo>
                    <a:pt x="35" y="112"/>
                  </a:moveTo>
                  <a:cubicBezTo>
                    <a:pt x="35" y="113"/>
                    <a:pt x="35" y="113"/>
                    <a:pt x="35" y="113"/>
                  </a:cubicBezTo>
                  <a:cubicBezTo>
                    <a:pt x="34" y="114"/>
                    <a:pt x="34" y="114"/>
                    <a:pt x="34" y="114"/>
                  </a:cubicBezTo>
                  <a:cubicBezTo>
                    <a:pt x="29" y="114"/>
                    <a:pt x="29" y="114"/>
                    <a:pt x="29" y="114"/>
                  </a:cubicBezTo>
                  <a:cubicBezTo>
                    <a:pt x="29" y="113"/>
                    <a:pt x="29" y="113"/>
                    <a:pt x="29" y="113"/>
                  </a:cubicBezTo>
                  <a:cubicBezTo>
                    <a:pt x="28" y="112"/>
                    <a:pt x="28" y="112"/>
                    <a:pt x="28" y="112"/>
                  </a:cubicBezTo>
                  <a:cubicBezTo>
                    <a:pt x="28" y="105"/>
                    <a:pt x="28" y="105"/>
                    <a:pt x="28" y="105"/>
                  </a:cubicBezTo>
                  <a:cubicBezTo>
                    <a:pt x="29" y="104"/>
                    <a:pt x="29" y="104"/>
                    <a:pt x="29" y="104"/>
                  </a:cubicBezTo>
                  <a:cubicBezTo>
                    <a:pt x="29" y="103"/>
                    <a:pt x="29" y="103"/>
                    <a:pt x="29" y="103"/>
                  </a:cubicBezTo>
                  <a:cubicBezTo>
                    <a:pt x="34" y="103"/>
                    <a:pt x="34" y="103"/>
                    <a:pt x="34" y="103"/>
                  </a:cubicBezTo>
                  <a:cubicBezTo>
                    <a:pt x="35" y="104"/>
                    <a:pt x="35" y="104"/>
                    <a:pt x="35" y="104"/>
                  </a:cubicBezTo>
                  <a:cubicBezTo>
                    <a:pt x="35" y="105"/>
                    <a:pt x="35" y="105"/>
                    <a:pt x="35" y="105"/>
                  </a:cubicBezTo>
                  <a:lnTo>
                    <a:pt x="35" y="112"/>
                  </a:lnTo>
                  <a:close/>
                  <a:moveTo>
                    <a:pt x="84" y="56"/>
                  </a:moveTo>
                  <a:cubicBezTo>
                    <a:pt x="85" y="55"/>
                    <a:pt x="86" y="54"/>
                    <a:pt x="86" y="52"/>
                  </a:cubicBezTo>
                  <a:cubicBezTo>
                    <a:pt x="86" y="51"/>
                    <a:pt x="85" y="50"/>
                    <a:pt x="84" y="49"/>
                  </a:cubicBezTo>
                  <a:cubicBezTo>
                    <a:pt x="83" y="48"/>
                    <a:pt x="81" y="47"/>
                    <a:pt x="80" y="47"/>
                  </a:cubicBezTo>
                  <a:cubicBezTo>
                    <a:pt x="78" y="47"/>
                    <a:pt x="76" y="48"/>
                    <a:pt x="75" y="49"/>
                  </a:cubicBezTo>
                  <a:cubicBezTo>
                    <a:pt x="74" y="50"/>
                    <a:pt x="74" y="51"/>
                    <a:pt x="74" y="52"/>
                  </a:cubicBezTo>
                  <a:cubicBezTo>
                    <a:pt x="74" y="54"/>
                    <a:pt x="74" y="55"/>
                    <a:pt x="75" y="56"/>
                  </a:cubicBezTo>
                  <a:cubicBezTo>
                    <a:pt x="76" y="57"/>
                    <a:pt x="78" y="58"/>
                    <a:pt x="80" y="58"/>
                  </a:cubicBezTo>
                  <a:cubicBezTo>
                    <a:pt x="81" y="58"/>
                    <a:pt x="83" y="57"/>
                    <a:pt x="84" y="56"/>
                  </a:cubicBezTo>
                  <a:moveTo>
                    <a:pt x="76" y="52"/>
                  </a:moveTo>
                  <a:cubicBezTo>
                    <a:pt x="76" y="52"/>
                    <a:pt x="76" y="51"/>
                    <a:pt x="77" y="50"/>
                  </a:cubicBezTo>
                  <a:cubicBezTo>
                    <a:pt x="78" y="50"/>
                    <a:pt x="78" y="49"/>
                    <a:pt x="80" y="49"/>
                  </a:cubicBezTo>
                  <a:cubicBezTo>
                    <a:pt x="81" y="49"/>
                    <a:pt x="82" y="50"/>
                    <a:pt x="82" y="50"/>
                  </a:cubicBezTo>
                  <a:cubicBezTo>
                    <a:pt x="83" y="51"/>
                    <a:pt x="83" y="52"/>
                    <a:pt x="83" y="52"/>
                  </a:cubicBezTo>
                  <a:cubicBezTo>
                    <a:pt x="83" y="53"/>
                    <a:pt x="83" y="54"/>
                    <a:pt x="82" y="55"/>
                  </a:cubicBezTo>
                  <a:cubicBezTo>
                    <a:pt x="82" y="55"/>
                    <a:pt x="81" y="56"/>
                    <a:pt x="80" y="56"/>
                  </a:cubicBezTo>
                  <a:cubicBezTo>
                    <a:pt x="78" y="56"/>
                    <a:pt x="78" y="55"/>
                    <a:pt x="77" y="55"/>
                  </a:cubicBezTo>
                  <a:cubicBezTo>
                    <a:pt x="76" y="54"/>
                    <a:pt x="76" y="53"/>
                    <a:pt x="76" y="52"/>
                  </a:cubicBezTo>
                  <a:moveTo>
                    <a:pt x="107" y="67"/>
                  </a:moveTo>
                  <a:cubicBezTo>
                    <a:pt x="110" y="67"/>
                    <a:pt x="112" y="65"/>
                    <a:pt x="112" y="63"/>
                  </a:cubicBezTo>
                  <a:cubicBezTo>
                    <a:pt x="112" y="60"/>
                    <a:pt x="110" y="58"/>
                    <a:pt x="107" y="58"/>
                  </a:cubicBezTo>
                  <a:cubicBezTo>
                    <a:pt x="105" y="58"/>
                    <a:pt x="102" y="60"/>
                    <a:pt x="102" y="63"/>
                  </a:cubicBezTo>
                  <a:cubicBezTo>
                    <a:pt x="102" y="65"/>
                    <a:pt x="105" y="67"/>
                    <a:pt x="107" y="67"/>
                  </a:cubicBezTo>
                  <a:moveTo>
                    <a:pt x="107" y="60"/>
                  </a:moveTo>
                  <a:cubicBezTo>
                    <a:pt x="109" y="60"/>
                    <a:pt x="110" y="61"/>
                    <a:pt x="110" y="63"/>
                  </a:cubicBezTo>
                  <a:cubicBezTo>
                    <a:pt x="110" y="64"/>
                    <a:pt x="109" y="65"/>
                    <a:pt x="107" y="65"/>
                  </a:cubicBezTo>
                  <a:cubicBezTo>
                    <a:pt x="106" y="65"/>
                    <a:pt x="105" y="64"/>
                    <a:pt x="105" y="63"/>
                  </a:cubicBezTo>
                  <a:cubicBezTo>
                    <a:pt x="105" y="61"/>
                    <a:pt x="106" y="60"/>
                    <a:pt x="107" y="60"/>
                  </a:cubicBezTo>
                  <a:moveTo>
                    <a:pt x="126" y="69"/>
                  </a:moveTo>
                  <a:cubicBezTo>
                    <a:pt x="128" y="69"/>
                    <a:pt x="130" y="67"/>
                    <a:pt x="130" y="65"/>
                  </a:cubicBezTo>
                  <a:cubicBezTo>
                    <a:pt x="130" y="63"/>
                    <a:pt x="128" y="61"/>
                    <a:pt x="126" y="61"/>
                  </a:cubicBezTo>
                  <a:cubicBezTo>
                    <a:pt x="124" y="61"/>
                    <a:pt x="122" y="63"/>
                    <a:pt x="122" y="65"/>
                  </a:cubicBezTo>
                  <a:cubicBezTo>
                    <a:pt x="122" y="67"/>
                    <a:pt x="124" y="69"/>
                    <a:pt x="126" y="69"/>
                  </a:cubicBezTo>
                  <a:moveTo>
                    <a:pt x="126" y="63"/>
                  </a:moveTo>
                  <a:cubicBezTo>
                    <a:pt x="127" y="63"/>
                    <a:pt x="128" y="64"/>
                    <a:pt x="128" y="65"/>
                  </a:cubicBezTo>
                  <a:cubicBezTo>
                    <a:pt x="128" y="66"/>
                    <a:pt x="127" y="67"/>
                    <a:pt x="126" y="67"/>
                  </a:cubicBezTo>
                  <a:cubicBezTo>
                    <a:pt x="125" y="67"/>
                    <a:pt x="124" y="66"/>
                    <a:pt x="124" y="65"/>
                  </a:cubicBezTo>
                  <a:cubicBezTo>
                    <a:pt x="124" y="64"/>
                    <a:pt x="125" y="63"/>
                    <a:pt x="126" y="63"/>
                  </a:cubicBezTo>
                  <a:moveTo>
                    <a:pt x="52" y="67"/>
                  </a:moveTo>
                  <a:cubicBezTo>
                    <a:pt x="54" y="67"/>
                    <a:pt x="57" y="65"/>
                    <a:pt x="57" y="63"/>
                  </a:cubicBezTo>
                  <a:cubicBezTo>
                    <a:pt x="57" y="60"/>
                    <a:pt x="54" y="58"/>
                    <a:pt x="52" y="58"/>
                  </a:cubicBezTo>
                  <a:cubicBezTo>
                    <a:pt x="51" y="58"/>
                    <a:pt x="49" y="58"/>
                    <a:pt x="48" y="59"/>
                  </a:cubicBezTo>
                  <a:cubicBezTo>
                    <a:pt x="48" y="60"/>
                    <a:pt x="47" y="61"/>
                    <a:pt x="47" y="63"/>
                  </a:cubicBezTo>
                  <a:cubicBezTo>
                    <a:pt x="47" y="64"/>
                    <a:pt x="48" y="65"/>
                    <a:pt x="48" y="66"/>
                  </a:cubicBezTo>
                  <a:cubicBezTo>
                    <a:pt x="49" y="67"/>
                    <a:pt x="51" y="67"/>
                    <a:pt x="52" y="67"/>
                  </a:cubicBezTo>
                  <a:moveTo>
                    <a:pt x="50" y="61"/>
                  </a:moveTo>
                  <a:cubicBezTo>
                    <a:pt x="52" y="60"/>
                    <a:pt x="52" y="60"/>
                    <a:pt x="52" y="60"/>
                  </a:cubicBezTo>
                  <a:cubicBezTo>
                    <a:pt x="53" y="60"/>
                    <a:pt x="54" y="61"/>
                    <a:pt x="54" y="63"/>
                  </a:cubicBezTo>
                  <a:cubicBezTo>
                    <a:pt x="54" y="64"/>
                    <a:pt x="53" y="65"/>
                    <a:pt x="52" y="65"/>
                  </a:cubicBezTo>
                  <a:cubicBezTo>
                    <a:pt x="50" y="64"/>
                    <a:pt x="50" y="64"/>
                    <a:pt x="50" y="64"/>
                  </a:cubicBezTo>
                  <a:cubicBezTo>
                    <a:pt x="49" y="63"/>
                    <a:pt x="49" y="63"/>
                    <a:pt x="49" y="63"/>
                  </a:cubicBezTo>
                  <a:lnTo>
                    <a:pt x="50" y="61"/>
                  </a:lnTo>
                  <a:close/>
                  <a:moveTo>
                    <a:pt x="33" y="69"/>
                  </a:moveTo>
                  <a:cubicBezTo>
                    <a:pt x="35" y="69"/>
                    <a:pt x="37" y="67"/>
                    <a:pt x="37" y="65"/>
                  </a:cubicBezTo>
                  <a:cubicBezTo>
                    <a:pt x="37" y="63"/>
                    <a:pt x="35" y="61"/>
                    <a:pt x="33" y="61"/>
                  </a:cubicBezTo>
                  <a:cubicBezTo>
                    <a:pt x="31" y="61"/>
                    <a:pt x="29" y="63"/>
                    <a:pt x="29" y="65"/>
                  </a:cubicBezTo>
                  <a:cubicBezTo>
                    <a:pt x="29" y="67"/>
                    <a:pt x="31" y="69"/>
                    <a:pt x="33" y="69"/>
                  </a:cubicBezTo>
                  <a:moveTo>
                    <a:pt x="33" y="63"/>
                  </a:moveTo>
                  <a:cubicBezTo>
                    <a:pt x="34" y="63"/>
                    <a:pt x="35" y="64"/>
                    <a:pt x="35" y="65"/>
                  </a:cubicBezTo>
                  <a:cubicBezTo>
                    <a:pt x="35" y="66"/>
                    <a:pt x="34" y="67"/>
                    <a:pt x="33" y="67"/>
                  </a:cubicBezTo>
                  <a:cubicBezTo>
                    <a:pt x="32" y="67"/>
                    <a:pt x="31" y="66"/>
                    <a:pt x="31" y="65"/>
                  </a:cubicBezTo>
                  <a:cubicBezTo>
                    <a:pt x="31" y="64"/>
                    <a:pt x="32" y="63"/>
                    <a:pt x="33"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54" name="Freeform 7"/>
            <p:cNvSpPr>
              <a:spLocks noEditPoints="1"/>
            </p:cNvSpPr>
            <p:nvPr userDrawn="1"/>
          </p:nvSpPr>
          <p:spPr bwMode="auto">
            <a:xfrm>
              <a:off x="580" y="1705"/>
              <a:ext cx="1596" cy="193"/>
            </a:xfrm>
            <a:custGeom>
              <a:avLst/>
              <a:gdLst>
                <a:gd name="T0" fmla="*/ 292 w 1010"/>
                <a:gd name="T1" fmla="*/ 13 h 122"/>
                <a:gd name="T2" fmla="*/ 329 w 1010"/>
                <a:gd name="T3" fmla="*/ 1 h 122"/>
                <a:gd name="T4" fmla="*/ 352 w 1010"/>
                <a:gd name="T5" fmla="*/ 23 h 122"/>
                <a:gd name="T6" fmla="*/ 383 w 1010"/>
                <a:gd name="T7" fmla="*/ 47 h 122"/>
                <a:gd name="T8" fmla="*/ 402 w 1010"/>
                <a:gd name="T9" fmla="*/ 8 h 122"/>
                <a:gd name="T10" fmla="*/ 435 w 1010"/>
                <a:gd name="T11" fmla="*/ 47 h 122"/>
                <a:gd name="T12" fmla="*/ 434 w 1010"/>
                <a:gd name="T13" fmla="*/ 9 h 122"/>
                <a:gd name="T14" fmla="*/ 456 w 1010"/>
                <a:gd name="T15" fmla="*/ 7 h 122"/>
                <a:gd name="T16" fmla="*/ 491 w 1010"/>
                <a:gd name="T17" fmla="*/ 44 h 122"/>
                <a:gd name="T18" fmla="*/ 471 w 1010"/>
                <a:gd name="T19" fmla="*/ 14 h 122"/>
                <a:gd name="T20" fmla="*/ 516 w 1010"/>
                <a:gd name="T21" fmla="*/ 12 h 122"/>
                <a:gd name="T22" fmla="*/ 534 w 1010"/>
                <a:gd name="T23" fmla="*/ 39 h 122"/>
                <a:gd name="T24" fmla="*/ 516 w 1010"/>
                <a:gd name="T25" fmla="*/ 33 h 122"/>
                <a:gd name="T26" fmla="*/ 546 w 1010"/>
                <a:gd name="T27" fmla="*/ 8 h 122"/>
                <a:gd name="T28" fmla="*/ 581 w 1010"/>
                <a:gd name="T29" fmla="*/ 10 h 122"/>
                <a:gd name="T30" fmla="*/ 562 w 1010"/>
                <a:gd name="T31" fmla="*/ 34 h 122"/>
                <a:gd name="T32" fmla="*/ 623 w 1010"/>
                <a:gd name="T33" fmla="*/ 11 h 122"/>
                <a:gd name="T34" fmla="*/ 614 w 1010"/>
                <a:gd name="T35" fmla="*/ 28 h 122"/>
                <a:gd name="T36" fmla="*/ 656 w 1010"/>
                <a:gd name="T37" fmla="*/ 49 h 122"/>
                <a:gd name="T38" fmla="*/ 713 w 1010"/>
                <a:gd name="T39" fmla="*/ 18 h 122"/>
                <a:gd name="T40" fmla="*/ 699 w 1010"/>
                <a:gd name="T41" fmla="*/ 47 h 122"/>
                <a:gd name="T42" fmla="*/ 695 w 1010"/>
                <a:gd name="T43" fmla="*/ 10 h 122"/>
                <a:gd name="T44" fmla="*/ 4 w 1010"/>
                <a:gd name="T45" fmla="*/ 79 h 122"/>
                <a:gd name="T46" fmla="*/ 37 w 1010"/>
                <a:gd name="T47" fmla="*/ 121 h 122"/>
                <a:gd name="T48" fmla="*/ 63 w 1010"/>
                <a:gd name="T49" fmla="*/ 81 h 122"/>
                <a:gd name="T50" fmla="*/ 81 w 1010"/>
                <a:gd name="T51" fmla="*/ 121 h 122"/>
                <a:gd name="T52" fmla="*/ 118 w 1010"/>
                <a:gd name="T53" fmla="*/ 81 h 122"/>
                <a:gd name="T54" fmla="*/ 162 w 1010"/>
                <a:gd name="T55" fmla="*/ 102 h 122"/>
                <a:gd name="T56" fmla="*/ 200 w 1010"/>
                <a:gd name="T57" fmla="*/ 102 h 122"/>
                <a:gd name="T58" fmla="*/ 227 w 1010"/>
                <a:gd name="T59" fmla="*/ 82 h 122"/>
                <a:gd name="T60" fmla="*/ 217 w 1010"/>
                <a:gd name="T61" fmla="*/ 119 h 122"/>
                <a:gd name="T62" fmla="*/ 222 w 1010"/>
                <a:gd name="T63" fmla="*/ 104 h 122"/>
                <a:gd name="T64" fmla="*/ 250 w 1010"/>
                <a:gd name="T65" fmla="*/ 85 h 122"/>
                <a:gd name="T66" fmla="*/ 268 w 1010"/>
                <a:gd name="T67" fmla="*/ 84 h 122"/>
                <a:gd name="T68" fmla="*/ 291 w 1010"/>
                <a:gd name="T69" fmla="*/ 82 h 122"/>
                <a:gd name="T70" fmla="*/ 332 w 1010"/>
                <a:gd name="T71" fmla="*/ 119 h 122"/>
                <a:gd name="T72" fmla="*/ 364 w 1010"/>
                <a:gd name="T73" fmla="*/ 81 h 122"/>
                <a:gd name="T74" fmla="*/ 394 w 1010"/>
                <a:gd name="T75" fmla="*/ 118 h 122"/>
                <a:gd name="T76" fmla="*/ 449 w 1010"/>
                <a:gd name="T77" fmla="*/ 106 h 122"/>
                <a:gd name="T78" fmla="*/ 448 w 1010"/>
                <a:gd name="T79" fmla="*/ 104 h 122"/>
                <a:gd name="T80" fmla="*/ 470 w 1010"/>
                <a:gd name="T81" fmla="*/ 83 h 122"/>
                <a:gd name="T82" fmla="*/ 505 w 1010"/>
                <a:gd name="T83" fmla="*/ 121 h 122"/>
                <a:gd name="T84" fmla="*/ 528 w 1010"/>
                <a:gd name="T85" fmla="*/ 121 h 122"/>
                <a:gd name="T86" fmla="*/ 530 w 1010"/>
                <a:gd name="T87" fmla="*/ 83 h 122"/>
                <a:gd name="T88" fmla="*/ 598 w 1010"/>
                <a:gd name="T89" fmla="*/ 77 h 122"/>
                <a:gd name="T90" fmla="*/ 619 w 1010"/>
                <a:gd name="T91" fmla="*/ 80 h 122"/>
                <a:gd name="T92" fmla="*/ 648 w 1010"/>
                <a:gd name="T93" fmla="*/ 88 h 122"/>
                <a:gd name="T94" fmla="*/ 644 w 1010"/>
                <a:gd name="T95" fmla="*/ 101 h 122"/>
                <a:gd name="T96" fmla="*/ 627 w 1010"/>
                <a:gd name="T97" fmla="*/ 120 h 122"/>
                <a:gd name="T98" fmla="*/ 679 w 1010"/>
                <a:gd name="T99" fmla="*/ 83 h 122"/>
                <a:gd name="T100" fmla="*/ 743 w 1010"/>
                <a:gd name="T101" fmla="*/ 121 h 122"/>
                <a:gd name="T102" fmla="*/ 715 w 1010"/>
                <a:gd name="T103" fmla="*/ 121 h 122"/>
                <a:gd name="T104" fmla="*/ 714 w 1010"/>
                <a:gd name="T105" fmla="*/ 82 h 122"/>
                <a:gd name="T106" fmla="*/ 742 w 1010"/>
                <a:gd name="T107" fmla="*/ 82 h 122"/>
                <a:gd name="T108" fmla="*/ 756 w 1010"/>
                <a:gd name="T109" fmla="*/ 81 h 122"/>
                <a:gd name="T110" fmla="*/ 787 w 1010"/>
                <a:gd name="T111" fmla="*/ 118 h 122"/>
                <a:gd name="T112" fmla="*/ 876 w 1010"/>
                <a:gd name="T113" fmla="*/ 117 h 122"/>
                <a:gd name="T114" fmla="*/ 853 w 1010"/>
                <a:gd name="T115" fmla="*/ 82 h 122"/>
                <a:gd name="T116" fmla="*/ 904 w 1010"/>
                <a:gd name="T117" fmla="*/ 119 h 122"/>
                <a:gd name="T118" fmla="*/ 967 w 1010"/>
                <a:gd name="T119" fmla="*/ 116 h 122"/>
                <a:gd name="T120" fmla="*/ 941 w 1010"/>
                <a:gd name="T121" fmla="*/ 114 h 122"/>
                <a:gd name="T122" fmla="*/ 982 w 1010"/>
                <a:gd name="T123" fmla="*/ 85 h 122"/>
                <a:gd name="T124" fmla="*/ 996 w 1010"/>
                <a:gd name="T125" fmla="*/ 1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0" h="122">
                  <a:moveTo>
                    <a:pt x="335" y="40"/>
                  </a:moveTo>
                  <a:cubicBezTo>
                    <a:pt x="335" y="42"/>
                    <a:pt x="336" y="46"/>
                    <a:pt x="338" y="46"/>
                  </a:cubicBezTo>
                  <a:cubicBezTo>
                    <a:pt x="340" y="47"/>
                    <a:pt x="342" y="47"/>
                    <a:pt x="342" y="47"/>
                  </a:cubicBezTo>
                  <a:cubicBezTo>
                    <a:pt x="343" y="47"/>
                    <a:pt x="343" y="47"/>
                    <a:pt x="343" y="47"/>
                  </a:cubicBezTo>
                  <a:cubicBezTo>
                    <a:pt x="343" y="48"/>
                    <a:pt x="342" y="48"/>
                    <a:pt x="341" y="48"/>
                  </a:cubicBezTo>
                  <a:cubicBezTo>
                    <a:pt x="340" y="48"/>
                    <a:pt x="333" y="48"/>
                    <a:pt x="331" y="47"/>
                  </a:cubicBezTo>
                  <a:cubicBezTo>
                    <a:pt x="330" y="47"/>
                    <a:pt x="329" y="47"/>
                    <a:pt x="329" y="47"/>
                  </a:cubicBezTo>
                  <a:cubicBezTo>
                    <a:pt x="329" y="47"/>
                    <a:pt x="329" y="46"/>
                    <a:pt x="330" y="46"/>
                  </a:cubicBezTo>
                  <a:cubicBezTo>
                    <a:pt x="330" y="46"/>
                    <a:pt x="330" y="45"/>
                    <a:pt x="330" y="44"/>
                  </a:cubicBezTo>
                  <a:cubicBezTo>
                    <a:pt x="327" y="12"/>
                    <a:pt x="327" y="12"/>
                    <a:pt x="327" y="12"/>
                  </a:cubicBezTo>
                  <a:cubicBezTo>
                    <a:pt x="327" y="12"/>
                    <a:pt x="327" y="12"/>
                    <a:pt x="327" y="12"/>
                  </a:cubicBezTo>
                  <a:cubicBezTo>
                    <a:pt x="312" y="44"/>
                    <a:pt x="312" y="44"/>
                    <a:pt x="312" y="44"/>
                  </a:cubicBezTo>
                  <a:cubicBezTo>
                    <a:pt x="310" y="47"/>
                    <a:pt x="310" y="48"/>
                    <a:pt x="310" y="48"/>
                  </a:cubicBezTo>
                  <a:cubicBezTo>
                    <a:pt x="309" y="48"/>
                    <a:pt x="309" y="47"/>
                    <a:pt x="308" y="45"/>
                  </a:cubicBezTo>
                  <a:cubicBezTo>
                    <a:pt x="306" y="42"/>
                    <a:pt x="301" y="31"/>
                    <a:pt x="301" y="31"/>
                  </a:cubicBezTo>
                  <a:cubicBezTo>
                    <a:pt x="300" y="29"/>
                    <a:pt x="293" y="15"/>
                    <a:pt x="292" y="13"/>
                  </a:cubicBezTo>
                  <a:cubicBezTo>
                    <a:pt x="292" y="13"/>
                    <a:pt x="292" y="13"/>
                    <a:pt x="292" y="13"/>
                  </a:cubicBezTo>
                  <a:cubicBezTo>
                    <a:pt x="290" y="42"/>
                    <a:pt x="290" y="42"/>
                    <a:pt x="290" y="42"/>
                  </a:cubicBezTo>
                  <a:cubicBezTo>
                    <a:pt x="290" y="43"/>
                    <a:pt x="290" y="44"/>
                    <a:pt x="290" y="45"/>
                  </a:cubicBezTo>
                  <a:cubicBezTo>
                    <a:pt x="290" y="46"/>
                    <a:pt x="290" y="46"/>
                    <a:pt x="291" y="47"/>
                  </a:cubicBezTo>
                  <a:cubicBezTo>
                    <a:pt x="292" y="47"/>
                    <a:pt x="293" y="47"/>
                    <a:pt x="294" y="47"/>
                  </a:cubicBezTo>
                  <a:cubicBezTo>
                    <a:pt x="294" y="47"/>
                    <a:pt x="294" y="47"/>
                    <a:pt x="294" y="47"/>
                  </a:cubicBezTo>
                  <a:cubicBezTo>
                    <a:pt x="294" y="48"/>
                    <a:pt x="294" y="48"/>
                    <a:pt x="293" y="48"/>
                  </a:cubicBezTo>
                  <a:cubicBezTo>
                    <a:pt x="291" y="48"/>
                    <a:pt x="288" y="48"/>
                    <a:pt x="287" y="48"/>
                  </a:cubicBezTo>
                  <a:cubicBezTo>
                    <a:pt x="287" y="48"/>
                    <a:pt x="284" y="48"/>
                    <a:pt x="282" y="48"/>
                  </a:cubicBezTo>
                  <a:cubicBezTo>
                    <a:pt x="281" y="48"/>
                    <a:pt x="281" y="48"/>
                    <a:pt x="281" y="47"/>
                  </a:cubicBezTo>
                  <a:cubicBezTo>
                    <a:pt x="281" y="47"/>
                    <a:pt x="281" y="47"/>
                    <a:pt x="282" y="47"/>
                  </a:cubicBezTo>
                  <a:cubicBezTo>
                    <a:pt x="282" y="47"/>
                    <a:pt x="283" y="47"/>
                    <a:pt x="283" y="47"/>
                  </a:cubicBezTo>
                  <a:cubicBezTo>
                    <a:pt x="286" y="46"/>
                    <a:pt x="286" y="44"/>
                    <a:pt x="286" y="42"/>
                  </a:cubicBezTo>
                  <a:cubicBezTo>
                    <a:pt x="290" y="1"/>
                    <a:pt x="290" y="1"/>
                    <a:pt x="290" y="1"/>
                  </a:cubicBezTo>
                  <a:cubicBezTo>
                    <a:pt x="290" y="1"/>
                    <a:pt x="291" y="0"/>
                    <a:pt x="291" y="0"/>
                  </a:cubicBezTo>
                  <a:cubicBezTo>
                    <a:pt x="291" y="0"/>
                    <a:pt x="292" y="1"/>
                    <a:pt x="292" y="1"/>
                  </a:cubicBezTo>
                  <a:cubicBezTo>
                    <a:pt x="311" y="40"/>
                    <a:pt x="311" y="40"/>
                    <a:pt x="311" y="40"/>
                  </a:cubicBezTo>
                  <a:cubicBezTo>
                    <a:pt x="329" y="1"/>
                    <a:pt x="329" y="1"/>
                    <a:pt x="329" y="1"/>
                  </a:cubicBezTo>
                  <a:cubicBezTo>
                    <a:pt x="329" y="1"/>
                    <a:pt x="330" y="0"/>
                    <a:pt x="330" y="0"/>
                  </a:cubicBezTo>
                  <a:cubicBezTo>
                    <a:pt x="330" y="0"/>
                    <a:pt x="331" y="1"/>
                    <a:pt x="331" y="2"/>
                  </a:cubicBezTo>
                  <a:lnTo>
                    <a:pt x="335" y="40"/>
                  </a:lnTo>
                  <a:close/>
                  <a:moveTo>
                    <a:pt x="357" y="33"/>
                  </a:moveTo>
                  <a:cubicBezTo>
                    <a:pt x="357" y="38"/>
                    <a:pt x="357" y="42"/>
                    <a:pt x="358" y="44"/>
                  </a:cubicBezTo>
                  <a:cubicBezTo>
                    <a:pt x="358" y="45"/>
                    <a:pt x="358" y="46"/>
                    <a:pt x="359" y="47"/>
                  </a:cubicBezTo>
                  <a:cubicBezTo>
                    <a:pt x="360" y="47"/>
                    <a:pt x="361" y="47"/>
                    <a:pt x="362" y="47"/>
                  </a:cubicBezTo>
                  <a:cubicBezTo>
                    <a:pt x="362" y="47"/>
                    <a:pt x="362" y="47"/>
                    <a:pt x="362" y="47"/>
                  </a:cubicBezTo>
                  <a:cubicBezTo>
                    <a:pt x="362" y="48"/>
                    <a:pt x="362" y="48"/>
                    <a:pt x="362" y="48"/>
                  </a:cubicBezTo>
                  <a:cubicBezTo>
                    <a:pt x="359" y="48"/>
                    <a:pt x="355" y="48"/>
                    <a:pt x="355" y="48"/>
                  </a:cubicBezTo>
                  <a:cubicBezTo>
                    <a:pt x="354" y="48"/>
                    <a:pt x="351" y="48"/>
                    <a:pt x="349" y="48"/>
                  </a:cubicBezTo>
                  <a:cubicBezTo>
                    <a:pt x="349" y="48"/>
                    <a:pt x="348" y="48"/>
                    <a:pt x="348" y="47"/>
                  </a:cubicBezTo>
                  <a:cubicBezTo>
                    <a:pt x="348" y="47"/>
                    <a:pt x="349" y="47"/>
                    <a:pt x="349" y="47"/>
                  </a:cubicBezTo>
                  <a:cubicBezTo>
                    <a:pt x="349" y="47"/>
                    <a:pt x="350" y="47"/>
                    <a:pt x="351" y="47"/>
                  </a:cubicBezTo>
                  <a:cubicBezTo>
                    <a:pt x="352" y="46"/>
                    <a:pt x="352" y="45"/>
                    <a:pt x="352" y="44"/>
                  </a:cubicBezTo>
                  <a:cubicBezTo>
                    <a:pt x="352" y="42"/>
                    <a:pt x="352" y="38"/>
                    <a:pt x="352" y="33"/>
                  </a:cubicBezTo>
                  <a:cubicBezTo>
                    <a:pt x="352" y="23"/>
                    <a:pt x="352" y="23"/>
                    <a:pt x="352" y="23"/>
                  </a:cubicBezTo>
                  <a:cubicBezTo>
                    <a:pt x="352" y="15"/>
                    <a:pt x="352" y="14"/>
                    <a:pt x="352" y="12"/>
                  </a:cubicBezTo>
                  <a:cubicBezTo>
                    <a:pt x="352" y="10"/>
                    <a:pt x="352" y="9"/>
                    <a:pt x="350" y="9"/>
                  </a:cubicBezTo>
                  <a:cubicBezTo>
                    <a:pt x="350" y="9"/>
                    <a:pt x="349" y="9"/>
                    <a:pt x="349" y="9"/>
                  </a:cubicBezTo>
                  <a:cubicBezTo>
                    <a:pt x="349" y="9"/>
                    <a:pt x="348" y="9"/>
                    <a:pt x="348" y="9"/>
                  </a:cubicBezTo>
                  <a:cubicBezTo>
                    <a:pt x="348" y="8"/>
                    <a:pt x="349" y="8"/>
                    <a:pt x="349" y="8"/>
                  </a:cubicBezTo>
                  <a:cubicBezTo>
                    <a:pt x="351" y="8"/>
                    <a:pt x="354" y="8"/>
                    <a:pt x="355" y="8"/>
                  </a:cubicBezTo>
                  <a:cubicBezTo>
                    <a:pt x="355" y="8"/>
                    <a:pt x="359" y="8"/>
                    <a:pt x="360" y="8"/>
                  </a:cubicBezTo>
                  <a:cubicBezTo>
                    <a:pt x="361" y="8"/>
                    <a:pt x="361" y="8"/>
                    <a:pt x="361" y="9"/>
                  </a:cubicBezTo>
                  <a:cubicBezTo>
                    <a:pt x="361" y="9"/>
                    <a:pt x="361" y="9"/>
                    <a:pt x="361" y="9"/>
                  </a:cubicBezTo>
                  <a:cubicBezTo>
                    <a:pt x="360" y="9"/>
                    <a:pt x="360" y="9"/>
                    <a:pt x="359" y="9"/>
                  </a:cubicBezTo>
                  <a:cubicBezTo>
                    <a:pt x="358" y="9"/>
                    <a:pt x="357" y="10"/>
                    <a:pt x="357" y="12"/>
                  </a:cubicBezTo>
                  <a:cubicBezTo>
                    <a:pt x="357" y="14"/>
                    <a:pt x="357" y="15"/>
                    <a:pt x="357" y="23"/>
                  </a:cubicBezTo>
                  <a:lnTo>
                    <a:pt x="357" y="33"/>
                  </a:lnTo>
                  <a:close/>
                  <a:moveTo>
                    <a:pt x="377" y="41"/>
                  </a:moveTo>
                  <a:cubicBezTo>
                    <a:pt x="378" y="45"/>
                    <a:pt x="378" y="46"/>
                    <a:pt x="380" y="47"/>
                  </a:cubicBezTo>
                  <a:cubicBezTo>
                    <a:pt x="380" y="47"/>
                    <a:pt x="382" y="47"/>
                    <a:pt x="382" y="47"/>
                  </a:cubicBezTo>
                  <a:cubicBezTo>
                    <a:pt x="382" y="47"/>
                    <a:pt x="383" y="47"/>
                    <a:pt x="383" y="47"/>
                  </a:cubicBezTo>
                  <a:cubicBezTo>
                    <a:pt x="383" y="48"/>
                    <a:pt x="382" y="48"/>
                    <a:pt x="382" y="48"/>
                  </a:cubicBezTo>
                  <a:cubicBezTo>
                    <a:pt x="379" y="48"/>
                    <a:pt x="376" y="48"/>
                    <a:pt x="376" y="48"/>
                  </a:cubicBezTo>
                  <a:cubicBezTo>
                    <a:pt x="375" y="48"/>
                    <a:pt x="373" y="48"/>
                    <a:pt x="371" y="48"/>
                  </a:cubicBezTo>
                  <a:cubicBezTo>
                    <a:pt x="370" y="48"/>
                    <a:pt x="370" y="48"/>
                    <a:pt x="370" y="47"/>
                  </a:cubicBezTo>
                  <a:cubicBezTo>
                    <a:pt x="370" y="47"/>
                    <a:pt x="370" y="47"/>
                    <a:pt x="370" y="47"/>
                  </a:cubicBezTo>
                  <a:cubicBezTo>
                    <a:pt x="371" y="47"/>
                    <a:pt x="372" y="47"/>
                    <a:pt x="372" y="47"/>
                  </a:cubicBezTo>
                  <a:cubicBezTo>
                    <a:pt x="374" y="46"/>
                    <a:pt x="374" y="45"/>
                    <a:pt x="374" y="40"/>
                  </a:cubicBezTo>
                  <a:cubicBezTo>
                    <a:pt x="374" y="10"/>
                    <a:pt x="374" y="10"/>
                    <a:pt x="374" y="10"/>
                  </a:cubicBezTo>
                  <a:cubicBezTo>
                    <a:pt x="374" y="8"/>
                    <a:pt x="374" y="7"/>
                    <a:pt x="375" y="7"/>
                  </a:cubicBezTo>
                  <a:cubicBezTo>
                    <a:pt x="375" y="7"/>
                    <a:pt x="376" y="8"/>
                    <a:pt x="377" y="9"/>
                  </a:cubicBezTo>
                  <a:cubicBezTo>
                    <a:pt x="378" y="10"/>
                    <a:pt x="386" y="18"/>
                    <a:pt x="394" y="27"/>
                  </a:cubicBezTo>
                  <a:cubicBezTo>
                    <a:pt x="399" y="32"/>
                    <a:pt x="405" y="39"/>
                    <a:pt x="407" y="40"/>
                  </a:cubicBezTo>
                  <a:cubicBezTo>
                    <a:pt x="406" y="14"/>
                    <a:pt x="406" y="14"/>
                    <a:pt x="406" y="14"/>
                  </a:cubicBezTo>
                  <a:cubicBezTo>
                    <a:pt x="406" y="11"/>
                    <a:pt x="406" y="10"/>
                    <a:pt x="404" y="9"/>
                  </a:cubicBezTo>
                  <a:cubicBezTo>
                    <a:pt x="403" y="9"/>
                    <a:pt x="402" y="9"/>
                    <a:pt x="402" y="9"/>
                  </a:cubicBezTo>
                  <a:cubicBezTo>
                    <a:pt x="401" y="9"/>
                    <a:pt x="401" y="9"/>
                    <a:pt x="401" y="8"/>
                  </a:cubicBezTo>
                  <a:cubicBezTo>
                    <a:pt x="401" y="8"/>
                    <a:pt x="402" y="8"/>
                    <a:pt x="402" y="8"/>
                  </a:cubicBezTo>
                  <a:cubicBezTo>
                    <a:pt x="405" y="8"/>
                    <a:pt x="407" y="8"/>
                    <a:pt x="408" y="8"/>
                  </a:cubicBezTo>
                  <a:cubicBezTo>
                    <a:pt x="409" y="8"/>
                    <a:pt x="410" y="8"/>
                    <a:pt x="413" y="8"/>
                  </a:cubicBezTo>
                  <a:cubicBezTo>
                    <a:pt x="413" y="8"/>
                    <a:pt x="414" y="8"/>
                    <a:pt x="414" y="8"/>
                  </a:cubicBezTo>
                  <a:cubicBezTo>
                    <a:pt x="414" y="9"/>
                    <a:pt x="413" y="9"/>
                    <a:pt x="413" y="9"/>
                  </a:cubicBezTo>
                  <a:cubicBezTo>
                    <a:pt x="413" y="9"/>
                    <a:pt x="412" y="9"/>
                    <a:pt x="412" y="9"/>
                  </a:cubicBezTo>
                  <a:cubicBezTo>
                    <a:pt x="410" y="9"/>
                    <a:pt x="410" y="11"/>
                    <a:pt x="410" y="14"/>
                  </a:cubicBezTo>
                  <a:cubicBezTo>
                    <a:pt x="410" y="44"/>
                    <a:pt x="410" y="44"/>
                    <a:pt x="410" y="44"/>
                  </a:cubicBezTo>
                  <a:cubicBezTo>
                    <a:pt x="410" y="48"/>
                    <a:pt x="410" y="48"/>
                    <a:pt x="409" y="48"/>
                  </a:cubicBezTo>
                  <a:cubicBezTo>
                    <a:pt x="409" y="48"/>
                    <a:pt x="408" y="48"/>
                    <a:pt x="405" y="45"/>
                  </a:cubicBezTo>
                  <a:cubicBezTo>
                    <a:pt x="404" y="44"/>
                    <a:pt x="397" y="37"/>
                    <a:pt x="391" y="31"/>
                  </a:cubicBezTo>
                  <a:cubicBezTo>
                    <a:pt x="385" y="24"/>
                    <a:pt x="378" y="18"/>
                    <a:pt x="377" y="16"/>
                  </a:cubicBezTo>
                  <a:lnTo>
                    <a:pt x="377" y="41"/>
                  </a:lnTo>
                  <a:close/>
                  <a:moveTo>
                    <a:pt x="430" y="33"/>
                  </a:moveTo>
                  <a:cubicBezTo>
                    <a:pt x="430" y="38"/>
                    <a:pt x="430" y="42"/>
                    <a:pt x="431" y="44"/>
                  </a:cubicBezTo>
                  <a:cubicBezTo>
                    <a:pt x="431" y="45"/>
                    <a:pt x="431" y="46"/>
                    <a:pt x="432" y="47"/>
                  </a:cubicBezTo>
                  <a:cubicBezTo>
                    <a:pt x="433" y="47"/>
                    <a:pt x="434" y="47"/>
                    <a:pt x="435" y="47"/>
                  </a:cubicBezTo>
                  <a:cubicBezTo>
                    <a:pt x="435" y="47"/>
                    <a:pt x="435" y="47"/>
                    <a:pt x="435" y="47"/>
                  </a:cubicBezTo>
                  <a:cubicBezTo>
                    <a:pt x="435" y="48"/>
                    <a:pt x="435" y="48"/>
                    <a:pt x="435" y="48"/>
                  </a:cubicBezTo>
                  <a:cubicBezTo>
                    <a:pt x="432" y="48"/>
                    <a:pt x="428" y="48"/>
                    <a:pt x="428" y="48"/>
                  </a:cubicBezTo>
                  <a:cubicBezTo>
                    <a:pt x="427" y="48"/>
                    <a:pt x="424" y="48"/>
                    <a:pt x="422" y="48"/>
                  </a:cubicBezTo>
                  <a:cubicBezTo>
                    <a:pt x="422" y="48"/>
                    <a:pt x="421" y="48"/>
                    <a:pt x="421" y="47"/>
                  </a:cubicBezTo>
                  <a:cubicBezTo>
                    <a:pt x="421" y="47"/>
                    <a:pt x="422" y="47"/>
                    <a:pt x="422" y="47"/>
                  </a:cubicBezTo>
                  <a:cubicBezTo>
                    <a:pt x="422" y="47"/>
                    <a:pt x="423" y="47"/>
                    <a:pt x="424" y="47"/>
                  </a:cubicBezTo>
                  <a:cubicBezTo>
                    <a:pt x="425" y="46"/>
                    <a:pt x="425" y="45"/>
                    <a:pt x="425" y="44"/>
                  </a:cubicBezTo>
                  <a:cubicBezTo>
                    <a:pt x="425" y="42"/>
                    <a:pt x="425" y="38"/>
                    <a:pt x="425" y="33"/>
                  </a:cubicBezTo>
                  <a:cubicBezTo>
                    <a:pt x="425" y="23"/>
                    <a:pt x="425" y="23"/>
                    <a:pt x="425" y="23"/>
                  </a:cubicBezTo>
                  <a:cubicBezTo>
                    <a:pt x="425" y="15"/>
                    <a:pt x="425" y="14"/>
                    <a:pt x="425" y="12"/>
                  </a:cubicBezTo>
                  <a:cubicBezTo>
                    <a:pt x="425" y="10"/>
                    <a:pt x="425" y="9"/>
                    <a:pt x="423" y="9"/>
                  </a:cubicBezTo>
                  <a:cubicBezTo>
                    <a:pt x="423" y="9"/>
                    <a:pt x="422" y="9"/>
                    <a:pt x="422" y="9"/>
                  </a:cubicBezTo>
                  <a:cubicBezTo>
                    <a:pt x="422" y="9"/>
                    <a:pt x="421" y="9"/>
                    <a:pt x="421" y="9"/>
                  </a:cubicBezTo>
                  <a:cubicBezTo>
                    <a:pt x="421" y="8"/>
                    <a:pt x="422" y="8"/>
                    <a:pt x="422" y="8"/>
                  </a:cubicBezTo>
                  <a:cubicBezTo>
                    <a:pt x="424" y="8"/>
                    <a:pt x="427" y="8"/>
                    <a:pt x="428" y="8"/>
                  </a:cubicBezTo>
                  <a:cubicBezTo>
                    <a:pt x="428" y="8"/>
                    <a:pt x="432" y="8"/>
                    <a:pt x="433" y="8"/>
                  </a:cubicBezTo>
                  <a:cubicBezTo>
                    <a:pt x="434" y="8"/>
                    <a:pt x="434" y="8"/>
                    <a:pt x="434" y="9"/>
                  </a:cubicBezTo>
                  <a:cubicBezTo>
                    <a:pt x="434" y="9"/>
                    <a:pt x="434" y="9"/>
                    <a:pt x="434" y="9"/>
                  </a:cubicBezTo>
                  <a:cubicBezTo>
                    <a:pt x="433" y="9"/>
                    <a:pt x="433" y="9"/>
                    <a:pt x="432" y="9"/>
                  </a:cubicBezTo>
                  <a:cubicBezTo>
                    <a:pt x="431" y="9"/>
                    <a:pt x="430" y="10"/>
                    <a:pt x="430" y="12"/>
                  </a:cubicBezTo>
                  <a:cubicBezTo>
                    <a:pt x="430" y="14"/>
                    <a:pt x="430" y="15"/>
                    <a:pt x="430" y="23"/>
                  </a:cubicBezTo>
                  <a:lnTo>
                    <a:pt x="430" y="33"/>
                  </a:lnTo>
                  <a:close/>
                  <a:moveTo>
                    <a:pt x="444" y="47"/>
                  </a:moveTo>
                  <a:cubicBezTo>
                    <a:pt x="443" y="47"/>
                    <a:pt x="443" y="47"/>
                    <a:pt x="443" y="45"/>
                  </a:cubicBezTo>
                  <a:cubicBezTo>
                    <a:pt x="443" y="43"/>
                    <a:pt x="443" y="40"/>
                    <a:pt x="443" y="40"/>
                  </a:cubicBezTo>
                  <a:cubicBezTo>
                    <a:pt x="443" y="39"/>
                    <a:pt x="443" y="39"/>
                    <a:pt x="443" y="39"/>
                  </a:cubicBezTo>
                  <a:cubicBezTo>
                    <a:pt x="444" y="39"/>
                    <a:pt x="444" y="39"/>
                    <a:pt x="444" y="39"/>
                  </a:cubicBezTo>
                  <a:cubicBezTo>
                    <a:pt x="444" y="40"/>
                    <a:pt x="444" y="40"/>
                    <a:pt x="444" y="41"/>
                  </a:cubicBezTo>
                  <a:cubicBezTo>
                    <a:pt x="445" y="45"/>
                    <a:pt x="449" y="46"/>
                    <a:pt x="453" y="46"/>
                  </a:cubicBezTo>
                  <a:cubicBezTo>
                    <a:pt x="458" y="46"/>
                    <a:pt x="461" y="43"/>
                    <a:pt x="461" y="39"/>
                  </a:cubicBezTo>
                  <a:cubicBezTo>
                    <a:pt x="461" y="36"/>
                    <a:pt x="459" y="34"/>
                    <a:pt x="454" y="30"/>
                  </a:cubicBezTo>
                  <a:cubicBezTo>
                    <a:pt x="452" y="28"/>
                    <a:pt x="452" y="28"/>
                    <a:pt x="452" y="28"/>
                  </a:cubicBezTo>
                  <a:cubicBezTo>
                    <a:pt x="446" y="24"/>
                    <a:pt x="444" y="21"/>
                    <a:pt x="444" y="17"/>
                  </a:cubicBezTo>
                  <a:cubicBezTo>
                    <a:pt x="444" y="11"/>
                    <a:pt x="449" y="7"/>
                    <a:pt x="456" y="7"/>
                  </a:cubicBezTo>
                  <a:cubicBezTo>
                    <a:pt x="458" y="7"/>
                    <a:pt x="460" y="8"/>
                    <a:pt x="461" y="8"/>
                  </a:cubicBezTo>
                  <a:cubicBezTo>
                    <a:pt x="463" y="8"/>
                    <a:pt x="463" y="8"/>
                    <a:pt x="463" y="8"/>
                  </a:cubicBezTo>
                  <a:cubicBezTo>
                    <a:pt x="464" y="8"/>
                    <a:pt x="464" y="8"/>
                    <a:pt x="464" y="9"/>
                  </a:cubicBezTo>
                  <a:cubicBezTo>
                    <a:pt x="464" y="9"/>
                    <a:pt x="464" y="11"/>
                    <a:pt x="464" y="14"/>
                  </a:cubicBezTo>
                  <a:cubicBezTo>
                    <a:pt x="464" y="15"/>
                    <a:pt x="464" y="15"/>
                    <a:pt x="463" y="15"/>
                  </a:cubicBezTo>
                  <a:cubicBezTo>
                    <a:pt x="463" y="15"/>
                    <a:pt x="463" y="15"/>
                    <a:pt x="463" y="15"/>
                  </a:cubicBezTo>
                  <a:cubicBezTo>
                    <a:pt x="463" y="14"/>
                    <a:pt x="462" y="13"/>
                    <a:pt x="462" y="12"/>
                  </a:cubicBezTo>
                  <a:cubicBezTo>
                    <a:pt x="462" y="11"/>
                    <a:pt x="460" y="9"/>
                    <a:pt x="455" y="9"/>
                  </a:cubicBezTo>
                  <a:cubicBezTo>
                    <a:pt x="451" y="9"/>
                    <a:pt x="448" y="11"/>
                    <a:pt x="448" y="15"/>
                  </a:cubicBezTo>
                  <a:cubicBezTo>
                    <a:pt x="448" y="18"/>
                    <a:pt x="449" y="20"/>
                    <a:pt x="455" y="24"/>
                  </a:cubicBezTo>
                  <a:cubicBezTo>
                    <a:pt x="456" y="25"/>
                    <a:pt x="456" y="25"/>
                    <a:pt x="456" y="25"/>
                  </a:cubicBezTo>
                  <a:cubicBezTo>
                    <a:pt x="463" y="30"/>
                    <a:pt x="465" y="33"/>
                    <a:pt x="465" y="38"/>
                  </a:cubicBezTo>
                  <a:cubicBezTo>
                    <a:pt x="465" y="41"/>
                    <a:pt x="464" y="44"/>
                    <a:pt x="460" y="47"/>
                  </a:cubicBezTo>
                  <a:cubicBezTo>
                    <a:pt x="458" y="48"/>
                    <a:pt x="454" y="49"/>
                    <a:pt x="451" y="49"/>
                  </a:cubicBezTo>
                  <a:cubicBezTo>
                    <a:pt x="449" y="49"/>
                    <a:pt x="446" y="48"/>
                    <a:pt x="444" y="47"/>
                  </a:cubicBezTo>
                  <a:close/>
                  <a:moveTo>
                    <a:pt x="491" y="33"/>
                  </a:moveTo>
                  <a:cubicBezTo>
                    <a:pt x="491" y="38"/>
                    <a:pt x="491" y="42"/>
                    <a:pt x="491" y="44"/>
                  </a:cubicBezTo>
                  <a:cubicBezTo>
                    <a:pt x="492" y="45"/>
                    <a:pt x="492" y="46"/>
                    <a:pt x="493" y="47"/>
                  </a:cubicBezTo>
                  <a:cubicBezTo>
                    <a:pt x="494" y="47"/>
                    <a:pt x="495" y="47"/>
                    <a:pt x="496" y="47"/>
                  </a:cubicBezTo>
                  <a:cubicBezTo>
                    <a:pt x="496" y="47"/>
                    <a:pt x="496" y="47"/>
                    <a:pt x="496" y="47"/>
                  </a:cubicBezTo>
                  <a:cubicBezTo>
                    <a:pt x="496" y="48"/>
                    <a:pt x="496" y="48"/>
                    <a:pt x="495" y="48"/>
                  </a:cubicBezTo>
                  <a:cubicBezTo>
                    <a:pt x="493" y="48"/>
                    <a:pt x="489" y="48"/>
                    <a:pt x="489" y="48"/>
                  </a:cubicBezTo>
                  <a:cubicBezTo>
                    <a:pt x="489" y="48"/>
                    <a:pt x="485" y="48"/>
                    <a:pt x="483" y="48"/>
                  </a:cubicBezTo>
                  <a:cubicBezTo>
                    <a:pt x="483" y="48"/>
                    <a:pt x="482" y="48"/>
                    <a:pt x="482" y="47"/>
                  </a:cubicBezTo>
                  <a:cubicBezTo>
                    <a:pt x="482" y="47"/>
                    <a:pt x="482" y="47"/>
                    <a:pt x="483" y="47"/>
                  </a:cubicBezTo>
                  <a:cubicBezTo>
                    <a:pt x="483" y="47"/>
                    <a:pt x="484" y="47"/>
                    <a:pt x="484" y="47"/>
                  </a:cubicBezTo>
                  <a:cubicBezTo>
                    <a:pt x="485" y="47"/>
                    <a:pt x="486" y="45"/>
                    <a:pt x="486" y="44"/>
                  </a:cubicBezTo>
                  <a:cubicBezTo>
                    <a:pt x="486" y="42"/>
                    <a:pt x="486" y="38"/>
                    <a:pt x="486" y="33"/>
                  </a:cubicBezTo>
                  <a:cubicBezTo>
                    <a:pt x="486" y="11"/>
                    <a:pt x="486" y="11"/>
                    <a:pt x="486" y="11"/>
                  </a:cubicBezTo>
                  <a:cubicBezTo>
                    <a:pt x="478" y="11"/>
                    <a:pt x="478" y="11"/>
                    <a:pt x="478" y="11"/>
                  </a:cubicBezTo>
                  <a:cubicBezTo>
                    <a:pt x="475" y="11"/>
                    <a:pt x="474" y="11"/>
                    <a:pt x="473" y="12"/>
                  </a:cubicBezTo>
                  <a:cubicBezTo>
                    <a:pt x="472" y="13"/>
                    <a:pt x="472" y="14"/>
                    <a:pt x="472" y="14"/>
                  </a:cubicBezTo>
                  <a:cubicBezTo>
                    <a:pt x="472" y="14"/>
                    <a:pt x="472" y="14"/>
                    <a:pt x="471" y="14"/>
                  </a:cubicBezTo>
                  <a:cubicBezTo>
                    <a:pt x="471" y="14"/>
                    <a:pt x="471" y="14"/>
                    <a:pt x="471" y="14"/>
                  </a:cubicBezTo>
                  <a:cubicBezTo>
                    <a:pt x="471" y="13"/>
                    <a:pt x="472" y="9"/>
                    <a:pt x="472" y="8"/>
                  </a:cubicBezTo>
                  <a:cubicBezTo>
                    <a:pt x="472" y="8"/>
                    <a:pt x="473" y="7"/>
                    <a:pt x="473" y="7"/>
                  </a:cubicBezTo>
                  <a:cubicBezTo>
                    <a:pt x="473" y="7"/>
                    <a:pt x="474" y="8"/>
                    <a:pt x="475" y="8"/>
                  </a:cubicBezTo>
                  <a:cubicBezTo>
                    <a:pt x="477" y="8"/>
                    <a:pt x="479" y="8"/>
                    <a:pt x="479" y="8"/>
                  </a:cubicBezTo>
                  <a:cubicBezTo>
                    <a:pt x="500" y="8"/>
                    <a:pt x="500" y="8"/>
                    <a:pt x="500" y="8"/>
                  </a:cubicBezTo>
                  <a:cubicBezTo>
                    <a:pt x="502" y="8"/>
                    <a:pt x="503" y="8"/>
                    <a:pt x="504" y="8"/>
                  </a:cubicBezTo>
                  <a:cubicBezTo>
                    <a:pt x="505" y="8"/>
                    <a:pt x="505" y="8"/>
                    <a:pt x="505" y="8"/>
                  </a:cubicBezTo>
                  <a:cubicBezTo>
                    <a:pt x="506" y="8"/>
                    <a:pt x="506" y="8"/>
                    <a:pt x="506" y="8"/>
                  </a:cubicBezTo>
                  <a:cubicBezTo>
                    <a:pt x="506" y="10"/>
                    <a:pt x="505" y="14"/>
                    <a:pt x="505" y="14"/>
                  </a:cubicBezTo>
                  <a:cubicBezTo>
                    <a:pt x="505" y="15"/>
                    <a:pt x="505" y="15"/>
                    <a:pt x="505" y="15"/>
                  </a:cubicBezTo>
                  <a:cubicBezTo>
                    <a:pt x="505" y="15"/>
                    <a:pt x="505" y="15"/>
                    <a:pt x="505" y="14"/>
                  </a:cubicBezTo>
                  <a:cubicBezTo>
                    <a:pt x="504" y="14"/>
                    <a:pt x="504" y="14"/>
                    <a:pt x="504" y="14"/>
                  </a:cubicBezTo>
                  <a:cubicBezTo>
                    <a:pt x="504" y="12"/>
                    <a:pt x="503" y="11"/>
                    <a:pt x="498" y="11"/>
                  </a:cubicBezTo>
                  <a:cubicBezTo>
                    <a:pt x="491" y="11"/>
                    <a:pt x="491" y="11"/>
                    <a:pt x="491" y="11"/>
                  </a:cubicBezTo>
                  <a:lnTo>
                    <a:pt x="491" y="33"/>
                  </a:lnTo>
                  <a:close/>
                  <a:moveTo>
                    <a:pt x="516" y="23"/>
                  </a:moveTo>
                  <a:cubicBezTo>
                    <a:pt x="516" y="15"/>
                    <a:pt x="516" y="14"/>
                    <a:pt x="516" y="12"/>
                  </a:cubicBezTo>
                  <a:cubicBezTo>
                    <a:pt x="515" y="10"/>
                    <a:pt x="515" y="9"/>
                    <a:pt x="513" y="9"/>
                  </a:cubicBezTo>
                  <a:cubicBezTo>
                    <a:pt x="513" y="9"/>
                    <a:pt x="512" y="9"/>
                    <a:pt x="511" y="9"/>
                  </a:cubicBezTo>
                  <a:cubicBezTo>
                    <a:pt x="511" y="9"/>
                    <a:pt x="511" y="9"/>
                    <a:pt x="511" y="9"/>
                  </a:cubicBezTo>
                  <a:cubicBezTo>
                    <a:pt x="511" y="8"/>
                    <a:pt x="511" y="8"/>
                    <a:pt x="512" y="8"/>
                  </a:cubicBezTo>
                  <a:cubicBezTo>
                    <a:pt x="514" y="8"/>
                    <a:pt x="518" y="8"/>
                    <a:pt x="518" y="8"/>
                  </a:cubicBezTo>
                  <a:cubicBezTo>
                    <a:pt x="519" y="8"/>
                    <a:pt x="523" y="8"/>
                    <a:pt x="525" y="8"/>
                  </a:cubicBezTo>
                  <a:cubicBezTo>
                    <a:pt x="529" y="8"/>
                    <a:pt x="532" y="8"/>
                    <a:pt x="535" y="10"/>
                  </a:cubicBezTo>
                  <a:cubicBezTo>
                    <a:pt x="537" y="11"/>
                    <a:pt x="539" y="14"/>
                    <a:pt x="539" y="18"/>
                  </a:cubicBezTo>
                  <a:cubicBezTo>
                    <a:pt x="539" y="21"/>
                    <a:pt x="537" y="25"/>
                    <a:pt x="532" y="30"/>
                  </a:cubicBezTo>
                  <a:cubicBezTo>
                    <a:pt x="537" y="35"/>
                    <a:pt x="541" y="40"/>
                    <a:pt x="544" y="43"/>
                  </a:cubicBezTo>
                  <a:cubicBezTo>
                    <a:pt x="547" y="46"/>
                    <a:pt x="548" y="47"/>
                    <a:pt x="550" y="47"/>
                  </a:cubicBezTo>
                  <a:cubicBezTo>
                    <a:pt x="551" y="47"/>
                    <a:pt x="551" y="47"/>
                    <a:pt x="552" y="47"/>
                  </a:cubicBezTo>
                  <a:cubicBezTo>
                    <a:pt x="552" y="47"/>
                    <a:pt x="552" y="47"/>
                    <a:pt x="552" y="47"/>
                  </a:cubicBezTo>
                  <a:cubicBezTo>
                    <a:pt x="552" y="48"/>
                    <a:pt x="552" y="48"/>
                    <a:pt x="551" y="48"/>
                  </a:cubicBezTo>
                  <a:cubicBezTo>
                    <a:pt x="547" y="48"/>
                    <a:pt x="547" y="48"/>
                    <a:pt x="547" y="48"/>
                  </a:cubicBezTo>
                  <a:cubicBezTo>
                    <a:pt x="544" y="48"/>
                    <a:pt x="543" y="48"/>
                    <a:pt x="542" y="47"/>
                  </a:cubicBezTo>
                  <a:cubicBezTo>
                    <a:pt x="539" y="46"/>
                    <a:pt x="537" y="43"/>
                    <a:pt x="534" y="39"/>
                  </a:cubicBezTo>
                  <a:cubicBezTo>
                    <a:pt x="532" y="36"/>
                    <a:pt x="530" y="33"/>
                    <a:pt x="528" y="31"/>
                  </a:cubicBezTo>
                  <a:cubicBezTo>
                    <a:pt x="528" y="31"/>
                    <a:pt x="528" y="31"/>
                    <a:pt x="528" y="31"/>
                  </a:cubicBezTo>
                  <a:cubicBezTo>
                    <a:pt x="521" y="31"/>
                    <a:pt x="521" y="31"/>
                    <a:pt x="521" y="31"/>
                  </a:cubicBezTo>
                  <a:cubicBezTo>
                    <a:pt x="520" y="31"/>
                    <a:pt x="520" y="31"/>
                    <a:pt x="520" y="31"/>
                  </a:cubicBezTo>
                  <a:cubicBezTo>
                    <a:pt x="520" y="33"/>
                    <a:pt x="520" y="33"/>
                    <a:pt x="520" y="33"/>
                  </a:cubicBezTo>
                  <a:cubicBezTo>
                    <a:pt x="520" y="38"/>
                    <a:pt x="520" y="42"/>
                    <a:pt x="521" y="44"/>
                  </a:cubicBezTo>
                  <a:cubicBezTo>
                    <a:pt x="521" y="45"/>
                    <a:pt x="521" y="46"/>
                    <a:pt x="523" y="47"/>
                  </a:cubicBezTo>
                  <a:cubicBezTo>
                    <a:pt x="524" y="47"/>
                    <a:pt x="525" y="47"/>
                    <a:pt x="525" y="47"/>
                  </a:cubicBezTo>
                  <a:cubicBezTo>
                    <a:pt x="526" y="47"/>
                    <a:pt x="526" y="47"/>
                    <a:pt x="526" y="47"/>
                  </a:cubicBezTo>
                  <a:cubicBezTo>
                    <a:pt x="526" y="48"/>
                    <a:pt x="525" y="48"/>
                    <a:pt x="525" y="48"/>
                  </a:cubicBezTo>
                  <a:cubicBezTo>
                    <a:pt x="522" y="48"/>
                    <a:pt x="518" y="48"/>
                    <a:pt x="518" y="48"/>
                  </a:cubicBezTo>
                  <a:cubicBezTo>
                    <a:pt x="518" y="48"/>
                    <a:pt x="514" y="48"/>
                    <a:pt x="513" y="48"/>
                  </a:cubicBezTo>
                  <a:cubicBezTo>
                    <a:pt x="512" y="48"/>
                    <a:pt x="512" y="48"/>
                    <a:pt x="512" y="47"/>
                  </a:cubicBezTo>
                  <a:cubicBezTo>
                    <a:pt x="512" y="47"/>
                    <a:pt x="512" y="47"/>
                    <a:pt x="512" y="47"/>
                  </a:cubicBezTo>
                  <a:cubicBezTo>
                    <a:pt x="513" y="47"/>
                    <a:pt x="513" y="47"/>
                    <a:pt x="514" y="47"/>
                  </a:cubicBezTo>
                  <a:cubicBezTo>
                    <a:pt x="515" y="46"/>
                    <a:pt x="515" y="45"/>
                    <a:pt x="515" y="44"/>
                  </a:cubicBezTo>
                  <a:cubicBezTo>
                    <a:pt x="516" y="42"/>
                    <a:pt x="516" y="38"/>
                    <a:pt x="516" y="33"/>
                  </a:cubicBezTo>
                  <a:lnTo>
                    <a:pt x="516" y="23"/>
                  </a:lnTo>
                  <a:close/>
                  <a:moveTo>
                    <a:pt x="520" y="28"/>
                  </a:moveTo>
                  <a:cubicBezTo>
                    <a:pt x="520" y="28"/>
                    <a:pt x="520" y="28"/>
                    <a:pt x="521" y="28"/>
                  </a:cubicBezTo>
                  <a:cubicBezTo>
                    <a:pt x="522" y="29"/>
                    <a:pt x="524" y="29"/>
                    <a:pt x="527" y="29"/>
                  </a:cubicBezTo>
                  <a:cubicBezTo>
                    <a:pt x="528" y="29"/>
                    <a:pt x="530" y="29"/>
                    <a:pt x="531" y="28"/>
                  </a:cubicBezTo>
                  <a:cubicBezTo>
                    <a:pt x="533" y="27"/>
                    <a:pt x="534" y="24"/>
                    <a:pt x="534" y="20"/>
                  </a:cubicBezTo>
                  <a:cubicBezTo>
                    <a:pt x="534" y="14"/>
                    <a:pt x="531" y="10"/>
                    <a:pt x="525" y="10"/>
                  </a:cubicBezTo>
                  <a:cubicBezTo>
                    <a:pt x="523" y="10"/>
                    <a:pt x="521" y="10"/>
                    <a:pt x="521" y="10"/>
                  </a:cubicBezTo>
                  <a:cubicBezTo>
                    <a:pt x="521" y="10"/>
                    <a:pt x="520" y="11"/>
                    <a:pt x="520" y="11"/>
                  </a:cubicBezTo>
                  <a:lnTo>
                    <a:pt x="520" y="28"/>
                  </a:lnTo>
                  <a:close/>
                  <a:moveTo>
                    <a:pt x="562" y="34"/>
                  </a:moveTo>
                  <a:cubicBezTo>
                    <a:pt x="562" y="31"/>
                    <a:pt x="562" y="30"/>
                    <a:pt x="561" y="29"/>
                  </a:cubicBezTo>
                  <a:cubicBezTo>
                    <a:pt x="561" y="28"/>
                    <a:pt x="553" y="16"/>
                    <a:pt x="551" y="14"/>
                  </a:cubicBezTo>
                  <a:cubicBezTo>
                    <a:pt x="550" y="12"/>
                    <a:pt x="549" y="10"/>
                    <a:pt x="548" y="10"/>
                  </a:cubicBezTo>
                  <a:cubicBezTo>
                    <a:pt x="547" y="9"/>
                    <a:pt x="546" y="9"/>
                    <a:pt x="545" y="9"/>
                  </a:cubicBezTo>
                  <a:cubicBezTo>
                    <a:pt x="545" y="9"/>
                    <a:pt x="545" y="9"/>
                    <a:pt x="545" y="8"/>
                  </a:cubicBezTo>
                  <a:cubicBezTo>
                    <a:pt x="545" y="8"/>
                    <a:pt x="545" y="8"/>
                    <a:pt x="546" y="8"/>
                  </a:cubicBezTo>
                  <a:cubicBezTo>
                    <a:pt x="547" y="8"/>
                    <a:pt x="551" y="8"/>
                    <a:pt x="551" y="8"/>
                  </a:cubicBezTo>
                  <a:cubicBezTo>
                    <a:pt x="551" y="8"/>
                    <a:pt x="554" y="8"/>
                    <a:pt x="556" y="8"/>
                  </a:cubicBezTo>
                  <a:cubicBezTo>
                    <a:pt x="556" y="8"/>
                    <a:pt x="556" y="8"/>
                    <a:pt x="556" y="8"/>
                  </a:cubicBezTo>
                  <a:cubicBezTo>
                    <a:pt x="556" y="9"/>
                    <a:pt x="556" y="9"/>
                    <a:pt x="556" y="9"/>
                  </a:cubicBezTo>
                  <a:cubicBezTo>
                    <a:pt x="555" y="9"/>
                    <a:pt x="555" y="9"/>
                    <a:pt x="555" y="10"/>
                  </a:cubicBezTo>
                  <a:cubicBezTo>
                    <a:pt x="555" y="11"/>
                    <a:pt x="555" y="11"/>
                    <a:pt x="556" y="12"/>
                  </a:cubicBezTo>
                  <a:cubicBezTo>
                    <a:pt x="565" y="28"/>
                    <a:pt x="565" y="28"/>
                    <a:pt x="565" y="28"/>
                  </a:cubicBezTo>
                  <a:cubicBezTo>
                    <a:pt x="567" y="26"/>
                    <a:pt x="573" y="15"/>
                    <a:pt x="574" y="13"/>
                  </a:cubicBezTo>
                  <a:cubicBezTo>
                    <a:pt x="575" y="12"/>
                    <a:pt x="575" y="11"/>
                    <a:pt x="575" y="10"/>
                  </a:cubicBezTo>
                  <a:cubicBezTo>
                    <a:pt x="575" y="10"/>
                    <a:pt x="575" y="9"/>
                    <a:pt x="574" y="9"/>
                  </a:cubicBezTo>
                  <a:cubicBezTo>
                    <a:pt x="574" y="9"/>
                    <a:pt x="574" y="9"/>
                    <a:pt x="574" y="8"/>
                  </a:cubicBezTo>
                  <a:cubicBezTo>
                    <a:pt x="574" y="8"/>
                    <a:pt x="574" y="8"/>
                    <a:pt x="574" y="8"/>
                  </a:cubicBezTo>
                  <a:cubicBezTo>
                    <a:pt x="576" y="8"/>
                    <a:pt x="578" y="8"/>
                    <a:pt x="578" y="8"/>
                  </a:cubicBezTo>
                  <a:cubicBezTo>
                    <a:pt x="579" y="8"/>
                    <a:pt x="583" y="8"/>
                    <a:pt x="584" y="8"/>
                  </a:cubicBezTo>
                  <a:cubicBezTo>
                    <a:pt x="584" y="8"/>
                    <a:pt x="584" y="8"/>
                    <a:pt x="584" y="8"/>
                  </a:cubicBezTo>
                  <a:cubicBezTo>
                    <a:pt x="584" y="9"/>
                    <a:pt x="584" y="9"/>
                    <a:pt x="584" y="9"/>
                  </a:cubicBezTo>
                  <a:cubicBezTo>
                    <a:pt x="583" y="9"/>
                    <a:pt x="582" y="9"/>
                    <a:pt x="581" y="10"/>
                  </a:cubicBezTo>
                  <a:cubicBezTo>
                    <a:pt x="580" y="10"/>
                    <a:pt x="579" y="11"/>
                    <a:pt x="578" y="12"/>
                  </a:cubicBezTo>
                  <a:cubicBezTo>
                    <a:pt x="577" y="14"/>
                    <a:pt x="569" y="27"/>
                    <a:pt x="568" y="29"/>
                  </a:cubicBezTo>
                  <a:cubicBezTo>
                    <a:pt x="567" y="31"/>
                    <a:pt x="567" y="32"/>
                    <a:pt x="567" y="34"/>
                  </a:cubicBezTo>
                  <a:cubicBezTo>
                    <a:pt x="567" y="39"/>
                    <a:pt x="567" y="39"/>
                    <a:pt x="567" y="39"/>
                  </a:cubicBezTo>
                  <a:cubicBezTo>
                    <a:pt x="567" y="40"/>
                    <a:pt x="567" y="42"/>
                    <a:pt x="567" y="44"/>
                  </a:cubicBezTo>
                  <a:cubicBezTo>
                    <a:pt x="567" y="45"/>
                    <a:pt x="568" y="46"/>
                    <a:pt x="569" y="47"/>
                  </a:cubicBezTo>
                  <a:cubicBezTo>
                    <a:pt x="570" y="47"/>
                    <a:pt x="571" y="47"/>
                    <a:pt x="572" y="47"/>
                  </a:cubicBezTo>
                  <a:cubicBezTo>
                    <a:pt x="572" y="47"/>
                    <a:pt x="572" y="47"/>
                    <a:pt x="572" y="47"/>
                  </a:cubicBezTo>
                  <a:cubicBezTo>
                    <a:pt x="572" y="48"/>
                    <a:pt x="572" y="48"/>
                    <a:pt x="571" y="48"/>
                  </a:cubicBezTo>
                  <a:cubicBezTo>
                    <a:pt x="568" y="48"/>
                    <a:pt x="565" y="48"/>
                    <a:pt x="565" y="48"/>
                  </a:cubicBezTo>
                  <a:cubicBezTo>
                    <a:pt x="564" y="48"/>
                    <a:pt x="561" y="48"/>
                    <a:pt x="559" y="48"/>
                  </a:cubicBezTo>
                  <a:cubicBezTo>
                    <a:pt x="559" y="48"/>
                    <a:pt x="558" y="48"/>
                    <a:pt x="558" y="47"/>
                  </a:cubicBezTo>
                  <a:cubicBezTo>
                    <a:pt x="558" y="47"/>
                    <a:pt x="558" y="47"/>
                    <a:pt x="559" y="47"/>
                  </a:cubicBezTo>
                  <a:cubicBezTo>
                    <a:pt x="559" y="47"/>
                    <a:pt x="560" y="47"/>
                    <a:pt x="560" y="47"/>
                  </a:cubicBezTo>
                  <a:cubicBezTo>
                    <a:pt x="562" y="46"/>
                    <a:pt x="562" y="45"/>
                    <a:pt x="562" y="44"/>
                  </a:cubicBezTo>
                  <a:cubicBezTo>
                    <a:pt x="562" y="42"/>
                    <a:pt x="562" y="40"/>
                    <a:pt x="562" y="39"/>
                  </a:cubicBezTo>
                  <a:lnTo>
                    <a:pt x="562" y="34"/>
                  </a:lnTo>
                  <a:close/>
                  <a:moveTo>
                    <a:pt x="609" y="23"/>
                  </a:moveTo>
                  <a:cubicBezTo>
                    <a:pt x="609" y="15"/>
                    <a:pt x="609" y="14"/>
                    <a:pt x="609" y="12"/>
                  </a:cubicBezTo>
                  <a:cubicBezTo>
                    <a:pt x="609" y="10"/>
                    <a:pt x="609" y="9"/>
                    <a:pt x="607" y="9"/>
                  </a:cubicBezTo>
                  <a:cubicBezTo>
                    <a:pt x="606" y="9"/>
                    <a:pt x="605" y="9"/>
                    <a:pt x="605" y="9"/>
                  </a:cubicBezTo>
                  <a:cubicBezTo>
                    <a:pt x="605" y="9"/>
                    <a:pt x="604" y="9"/>
                    <a:pt x="604" y="9"/>
                  </a:cubicBezTo>
                  <a:cubicBezTo>
                    <a:pt x="604" y="8"/>
                    <a:pt x="605" y="8"/>
                    <a:pt x="605" y="8"/>
                  </a:cubicBezTo>
                  <a:cubicBezTo>
                    <a:pt x="608" y="8"/>
                    <a:pt x="611" y="8"/>
                    <a:pt x="612" y="8"/>
                  </a:cubicBezTo>
                  <a:cubicBezTo>
                    <a:pt x="613" y="8"/>
                    <a:pt x="624" y="8"/>
                    <a:pt x="626" y="8"/>
                  </a:cubicBezTo>
                  <a:cubicBezTo>
                    <a:pt x="627" y="8"/>
                    <a:pt x="628" y="8"/>
                    <a:pt x="628" y="8"/>
                  </a:cubicBezTo>
                  <a:cubicBezTo>
                    <a:pt x="628" y="8"/>
                    <a:pt x="629" y="8"/>
                    <a:pt x="629" y="8"/>
                  </a:cubicBezTo>
                  <a:cubicBezTo>
                    <a:pt x="629" y="8"/>
                    <a:pt x="629" y="8"/>
                    <a:pt x="629" y="8"/>
                  </a:cubicBezTo>
                  <a:cubicBezTo>
                    <a:pt x="629" y="9"/>
                    <a:pt x="629" y="9"/>
                    <a:pt x="629" y="11"/>
                  </a:cubicBezTo>
                  <a:cubicBezTo>
                    <a:pt x="629" y="11"/>
                    <a:pt x="629" y="13"/>
                    <a:pt x="629" y="14"/>
                  </a:cubicBezTo>
                  <a:cubicBezTo>
                    <a:pt x="628" y="14"/>
                    <a:pt x="628" y="15"/>
                    <a:pt x="628" y="15"/>
                  </a:cubicBezTo>
                  <a:cubicBezTo>
                    <a:pt x="628" y="15"/>
                    <a:pt x="628" y="14"/>
                    <a:pt x="628" y="14"/>
                  </a:cubicBezTo>
                  <a:cubicBezTo>
                    <a:pt x="628" y="14"/>
                    <a:pt x="627" y="13"/>
                    <a:pt x="627" y="12"/>
                  </a:cubicBezTo>
                  <a:cubicBezTo>
                    <a:pt x="627" y="11"/>
                    <a:pt x="625" y="11"/>
                    <a:pt x="623" y="11"/>
                  </a:cubicBezTo>
                  <a:cubicBezTo>
                    <a:pt x="614" y="10"/>
                    <a:pt x="614" y="10"/>
                    <a:pt x="614" y="10"/>
                  </a:cubicBezTo>
                  <a:cubicBezTo>
                    <a:pt x="614" y="10"/>
                    <a:pt x="614" y="11"/>
                    <a:pt x="614" y="11"/>
                  </a:cubicBezTo>
                  <a:cubicBezTo>
                    <a:pt x="614" y="25"/>
                    <a:pt x="614" y="25"/>
                    <a:pt x="614" y="25"/>
                  </a:cubicBezTo>
                  <a:cubicBezTo>
                    <a:pt x="614" y="26"/>
                    <a:pt x="614" y="26"/>
                    <a:pt x="614" y="26"/>
                  </a:cubicBezTo>
                  <a:cubicBezTo>
                    <a:pt x="622" y="26"/>
                    <a:pt x="622" y="26"/>
                    <a:pt x="622" y="26"/>
                  </a:cubicBezTo>
                  <a:cubicBezTo>
                    <a:pt x="623" y="26"/>
                    <a:pt x="624" y="26"/>
                    <a:pt x="624" y="26"/>
                  </a:cubicBezTo>
                  <a:cubicBezTo>
                    <a:pt x="626" y="26"/>
                    <a:pt x="626" y="25"/>
                    <a:pt x="627" y="25"/>
                  </a:cubicBezTo>
                  <a:cubicBezTo>
                    <a:pt x="627" y="24"/>
                    <a:pt x="627" y="24"/>
                    <a:pt x="628" y="24"/>
                  </a:cubicBezTo>
                  <a:cubicBezTo>
                    <a:pt x="628" y="24"/>
                    <a:pt x="628" y="24"/>
                    <a:pt x="628" y="25"/>
                  </a:cubicBezTo>
                  <a:cubicBezTo>
                    <a:pt x="628" y="25"/>
                    <a:pt x="627" y="26"/>
                    <a:pt x="627" y="28"/>
                  </a:cubicBezTo>
                  <a:cubicBezTo>
                    <a:pt x="627" y="29"/>
                    <a:pt x="627" y="31"/>
                    <a:pt x="627" y="31"/>
                  </a:cubicBezTo>
                  <a:cubicBezTo>
                    <a:pt x="627" y="32"/>
                    <a:pt x="627" y="32"/>
                    <a:pt x="627" y="32"/>
                  </a:cubicBezTo>
                  <a:cubicBezTo>
                    <a:pt x="626" y="32"/>
                    <a:pt x="626" y="32"/>
                    <a:pt x="626" y="32"/>
                  </a:cubicBezTo>
                  <a:cubicBezTo>
                    <a:pt x="626" y="31"/>
                    <a:pt x="626" y="30"/>
                    <a:pt x="626" y="30"/>
                  </a:cubicBezTo>
                  <a:cubicBezTo>
                    <a:pt x="626" y="29"/>
                    <a:pt x="625" y="28"/>
                    <a:pt x="623" y="28"/>
                  </a:cubicBezTo>
                  <a:cubicBezTo>
                    <a:pt x="622" y="28"/>
                    <a:pt x="615" y="28"/>
                    <a:pt x="614" y="28"/>
                  </a:cubicBezTo>
                  <a:cubicBezTo>
                    <a:pt x="614" y="28"/>
                    <a:pt x="614" y="28"/>
                    <a:pt x="614" y="28"/>
                  </a:cubicBezTo>
                  <a:cubicBezTo>
                    <a:pt x="614" y="33"/>
                    <a:pt x="614" y="33"/>
                    <a:pt x="614" y="33"/>
                  </a:cubicBezTo>
                  <a:cubicBezTo>
                    <a:pt x="614" y="38"/>
                    <a:pt x="614" y="42"/>
                    <a:pt x="614" y="44"/>
                  </a:cubicBezTo>
                  <a:cubicBezTo>
                    <a:pt x="614" y="45"/>
                    <a:pt x="615" y="46"/>
                    <a:pt x="616" y="47"/>
                  </a:cubicBezTo>
                  <a:cubicBezTo>
                    <a:pt x="617" y="47"/>
                    <a:pt x="618" y="47"/>
                    <a:pt x="619" y="47"/>
                  </a:cubicBezTo>
                  <a:cubicBezTo>
                    <a:pt x="619" y="47"/>
                    <a:pt x="619" y="47"/>
                    <a:pt x="619" y="47"/>
                  </a:cubicBezTo>
                  <a:cubicBezTo>
                    <a:pt x="619" y="48"/>
                    <a:pt x="619" y="48"/>
                    <a:pt x="618" y="48"/>
                  </a:cubicBezTo>
                  <a:cubicBezTo>
                    <a:pt x="615" y="48"/>
                    <a:pt x="612" y="48"/>
                    <a:pt x="612" y="48"/>
                  </a:cubicBezTo>
                  <a:cubicBezTo>
                    <a:pt x="611" y="48"/>
                    <a:pt x="608" y="48"/>
                    <a:pt x="606" y="48"/>
                  </a:cubicBezTo>
                  <a:cubicBezTo>
                    <a:pt x="606" y="48"/>
                    <a:pt x="605" y="48"/>
                    <a:pt x="605" y="47"/>
                  </a:cubicBezTo>
                  <a:cubicBezTo>
                    <a:pt x="605" y="47"/>
                    <a:pt x="605" y="47"/>
                    <a:pt x="606" y="47"/>
                  </a:cubicBezTo>
                  <a:cubicBezTo>
                    <a:pt x="606" y="47"/>
                    <a:pt x="607" y="47"/>
                    <a:pt x="607" y="47"/>
                  </a:cubicBezTo>
                  <a:cubicBezTo>
                    <a:pt x="608" y="47"/>
                    <a:pt x="609" y="45"/>
                    <a:pt x="609" y="44"/>
                  </a:cubicBezTo>
                  <a:cubicBezTo>
                    <a:pt x="609" y="42"/>
                    <a:pt x="609" y="38"/>
                    <a:pt x="609" y="33"/>
                  </a:cubicBezTo>
                  <a:lnTo>
                    <a:pt x="609" y="23"/>
                  </a:lnTo>
                  <a:close/>
                  <a:moveTo>
                    <a:pt x="656" y="7"/>
                  </a:moveTo>
                  <a:cubicBezTo>
                    <a:pt x="669" y="7"/>
                    <a:pt x="678" y="15"/>
                    <a:pt x="678" y="27"/>
                  </a:cubicBezTo>
                  <a:cubicBezTo>
                    <a:pt x="678" y="39"/>
                    <a:pt x="669" y="49"/>
                    <a:pt x="656" y="49"/>
                  </a:cubicBezTo>
                  <a:cubicBezTo>
                    <a:pt x="641" y="49"/>
                    <a:pt x="635" y="37"/>
                    <a:pt x="635" y="28"/>
                  </a:cubicBezTo>
                  <a:cubicBezTo>
                    <a:pt x="635" y="19"/>
                    <a:pt x="641" y="7"/>
                    <a:pt x="656" y="7"/>
                  </a:cubicBezTo>
                  <a:close/>
                  <a:moveTo>
                    <a:pt x="658" y="46"/>
                  </a:moveTo>
                  <a:cubicBezTo>
                    <a:pt x="662" y="46"/>
                    <a:pt x="672" y="44"/>
                    <a:pt x="672" y="29"/>
                  </a:cubicBezTo>
                  <a:cubicBezTo>
                    <a:pt x="672" y="16"/>
                    <a:pt x="665" y="9"/>
                    <a:pt x="656" y="9"/>
                  </a:cubicBezTo>
                  <a:cubicBezTo>
                    <a:pt x="647" y="9"/>
                    <a:pt x="640" y="15"/>
                    <a:pt x="640" y="26"/>
                  </a:cubicBezTo>
                  <a:cubicBezTo>
                    <a:pt x="640" y="39"/>
                    <a:pt x="648" y="46"/>
                    <a:pt x="658" y="46"/>
                  </a:cubicBezTo>
                  <a:close/>
                  <a:moveTo>
                    <a:pt x="690" y="23"/>
                  </a:moveTo>
                  <a:cubicBezTo>
                    <a:pt x="690" y="15"/>
                    <a:pt x="690" y="14"/>
                    <a:pt x="689" y="12"/>
                  </a:cubicBezTo>
                  <a:cubicBezTo>
                    <a:pt x="689" y="10"/>
                    <a:pt x="689" y="9"/>
                    <a:pt x="687" y="9"/>
                  </a:cubicBezTo>
                  <a:cubicBezTo>
                    <a:pt x="687" y="9"/>
                    <a:pt x="686" y="9"/>
                    <a:pt x="685" y="9"/>
                  </a:cubicBezTo>
                  <a:cubicBezTo>
                    <a:pt x="685" y="9"/>
                    <a:pt x="685" y="9"/>
                    <a:pt x="685" y="9"/>
                  </a:cubicBezTo>
                  <a:cubicBezTo>
                    <a:pt x="685" y="8"/>
                    <a:pt x="685" y="8"/>
                    <a:pt x="686" y="8"/>
                  </a:cubicBezTo>
                  <a:cubicBezTo>
                    <a:pt x="688" y="8"/>
                    <a:pt x="692" y="8"/>
                    <a:pt x="692" y="8"/>
                  </a:cubicBezTo>
                  <a:cubicBezTo>
                    <a:pt x="693" y="8"/>
                    <a:pt x="697" y="8"/>
                    <a:pt x="699" y="8"/>
                  </a:cubicBezTo>
                  <a:cubicBezTo>
                    <a:pt x="703" y="8"/>
                    <a:pt x="706" y="8"/>
                    <a:pt x="709" y="10"/>
                  </a:cubicBezTo>
                  <a:cubicBezTo>
                    <a:pt x="711" y="11"/>
                    <a:pt x="713" y="14"/>
                    <a:pt x="713" y="18"/>
                  </a:cubicBezTo>
                  <a:cubicBezTo>
                    <a:pt x="713" y="21"/>
                    <a:pt x="711" y="25"/>
                    <a:pt x="706" y="30"/>
                  </a:cubicBezTo>
                  <a:cubicBezTo>
                    <a:pt x="711" y="35"/>
                    <a:pt x="714" y="40"/>
                    <a:pt x="718" y="43"/>
                  </a:cubicBezTo>
                  <a:cubicBezTo>
                    <a:pt x="721" y="46"/>
                    <a:pt x="722" y="47"/>
                    <a:pt x="724" y="47"/>
                  </a:cubicBezTo>
                  <a:cubicBezTo>
                    <a:pt x="725" y="47"/>
                    <a:pt x="725" y="47"/>
                    <a:pt x="726" y="47"/>
                  </a:cubicBezTo>
                  <a:cubicBezTo>
                    <a:pt x="726" y="47"/>
                    <a:pt x="726" y="47"/>
                    <a:pt x="726" y="47"/>
                  </a:cubicBezTo>
                  <a:cubicBezTo>
                    <a:pt x="726" y="48"/>
                    <a:pt x="726" y="48"/>
                    <a:pt x="725" y="48"/>
                  </a:cubicBezTo>
                  <a:cubicBezTo>
                    <a:pt x="721" y="48"/>
                    <a:pt x="721" y="48"/>
                    <a:pt x="721" y="48"/>
                  </a:cubicBezTo>
                  <a:cubicBezTo>
                    <a:pt x="718" y="48"/>
                    <a:pt x="717" y="48"/>
                    <a:pt x="716" y="47"/>
                  </a:cubicBezTo>
                  <a:cubicBezTo>
                    <a:pt x="713" y="46"/>
                    <a:pt x="711" y="43"/>
                    <a:pt x="708" y="39"/>
                  </a:cubicBezTo>
                  <a:cubicBezTo>
                    <a:pt x="706" y="36"/>
                    <a:pt x="703" y="33"/>
                    <a:pt x="702" y="31"/>
                  </a:cubicBezTo>
                  <a:cubicBezTo>
                    <a:pt x="702" y="31"/>
                    <a:pt x="702" y="31"/>
                    <a:pt x="702" y="31"/>
                  </a:cubicBezTo>
                  <a:cubicBezTo>
                    <a:pt x="695" y="31"/>
                    <a:pt x="695" y="31"/>
                    <a:pt x="695" y="31"/>
                  </a:cubicBezTo>
                  <a:cubicBezTo>
                    <a:pt x="694" y="31"/>
                    <a:pt x="694" y="31"/>
                    <a:pt x="694" y="31"/>
                  </a:cubicBezTo>
                  <a:cubicBezTo>
                    <a:pt x="694" y="33"/>
                    <a:pt x="694" y="33"/>
                    <a:pt x="694" y="33"/>
                  </a:cubicBezTo>
                  <a:cubicBezTo>
                    <a:pt x="694" y="38"/>
                    <a:pt x="694" y="42"/>
                    <a:pt x="695" y="44"/>
                  </a:cubicBezTo>
                  <a:cubicBezTo>
                    <a:pt x="695" y="45"/>
                    <a:pt x="695" y="46"/>
                    <a:pt x="697" y="47"/>
                  </a:cubicBezTo>
                  <a:cubicBezTo>
                    <a:pt x="697" y="47"/>
                    <a:pt x="699" y="47"/>
                    <a:pt x="699" y="47"/>
                  </a:cubicBezTo>
                  <a:cubicBezTo>
                    <a:pt x="699" y="47"/>
                    <a:pt x="700" y="47"/>
                    <a:pt x="700" y="47"/>
                  </a:cubicBezTo>
                  <a:cubicBezTo>
                    <a:pt x="700" y="48"/>
                    <a:pt x="699" y="48"/>
                    <a:pt x="699" y="48"/>
                  </a:cubicBezTo>
                  <a:cubicBezTo>
                    <a:pt x="696" y="48"/>
                    <a:pt x="692" y="48"/>
                    <a:pt x="692" y="48"/>
                  </a:cubicBezTo>
                  <a:cubicBezTo>
                    <a:pt x="692" y="48"/>
                    <a:pt x="688" y="48"/>
                    <a:pt x="687" y="48"/>
                  </a:cubicBezTo>
                  <a:cubicBezTo>
                    <a:pt x="686" y="48"/>
                    <a:pt x="686" y="48"/>
                    <a:pt x="686" y="47"/>
                  </a:cubicBezTo>
                  <a:cubicBezTo>
                    <a:pt x="686" y="47"/>
                    <a:pt x="686" y="47"/>
                    <a:pt x="686" y="47"/>
                  </a:cubicBezTo>
                  <a:cubicBezTo>
                    <a:pt x="687" y="47"/>
                    <a:pt x="687" y="47"/>
                    <a:pt x="688" y="47"/>
                  </a:cubicBezTo>
                  <a:cubicBezTo>
                    <a:pt x="689" y="46"/>
                    <a:pt x="689" y="45"/>
                    <a:pt x="689" y="44"/>
                  </a:cubicBezTo>
                  <a:cubicBezTo>
                    <a:pt x="690" y="42"/>
                    <a:pt x="690" y="38"/>
                    <a:pt x="690" y="33"/>
                  </a:cubicBezTo>
                  <a:lnTo>
                    <a:pt x="690" y="23"/>
                  </a:lnTo>
                  <a:close/>
                  <a:moveTo>
                    <a:pt x="694" y="28"/>
                  </a:moveTo>
                  <a:cubicBezTo>
                    <a:pt x="694" y="28"/>
                    <a:pt x="694" y="28"/>
                    <a:pt x="695" y="28"/>
                  </a:cubicBezTo>
                  <a:cubicBezTo>
                    <a:pt x="695" y="29"/>
                    <a:pt x="698" y="29"/>
                    <a:pt x="701" y="29"/>
                  </a:cubicBezTo>
                  <a:cubicBezTo>
                    <a:pt x="702" y="29"/>
                    <a:pt x="703" y="29"/>
                    <a:pt x="705" y="28"/>
                  </a:cubicBezTo>
                  <a:cubicBezTo>
                    <a:pt x="707" y="27"/>
                    <a:pt x="708" y="24"/>
                    <a:pt x="708" y="20"/>
                  </a:cubicBezTo>
                  <a:cubicBezTo>
                    <a:pt x="708" y="14"/>
                    <a:pt x="704" y="10"/>
                    <a:pt x="699" y="10"/>
                  </a:cubicBezTo>
                  <a:cubicBezTo>
                    <a:pt x="697" y="10"/>
                    <a:pt x="695" y="10"/>
                    <a:pt x="695" y="10"/>
                  </a:cubicBezTo>
                  <a:cubicBezTo>
                    <a:pt x="694" y="10"/>
                    <a:pt x="694" y="11"/>
                    <a:pt x="694" y="11"/>
                  </a:cubicBezTo>
                  <a:lnTo>
                    <a:pt x="694" y="28"/>
                  </a:lnTo>
                  <a:close/>
                  <a:moveTo>
                    <a:pt x="10" y="103"/>
                  </a:moveTo>
                  <a:cubicBezTo>
                    <a:pt x="10" y="109"/>
                    <a:pt x="10" y="114"/>
                    <a:pt x="10" y="116"/>
                  </a:cubicBezTo>
                  <a:cubicBezTo>
                    <a:pt x="10" y="118"/>
                    <a:pt x="11" y="120"/>
                    <a:pt x="12" y="120"/>
                  </a:cubicBezTo>
                  <a:cubicBezTo>
                    <a:pt x="13" y="120"/>
                    <a:pt x="15" y="120"/>
                    <a:pt x="15" y="120"/>
                  </a:cubicBezTo>
                  <a:cubicBezTo>
                    <a:pt x="16" y="120"/>
                    <a:pt x="16" y="120"/>
                    <a:pt x="16" y="120"/>
                  </a:cubicBezTo>
                  <a:cubicBezTo>
                    <a:pt x="16" y="121"/>
                    <a:pt x="15" y="121"/>
                    <a:pt x="15" y="121"/>
                  </a:cubicBezTo>
                  <a:cubicBezTo>
                    <a:pt x="11" y="121"/>
                    <a:pt x="7" y="121"/>
                    <a:pt x="7" y="121"/>
                  </a:cubicBezTo>
                  <a:cubicBezTo>
                    <a:pt x="7" y="121"/>
                    <a:pt x="3" y="121"/>
                    <a:pt x="1" y="121"/>
                  </a:cubicBezTo>
                  <a:cubicBezTo>
                    <a:pt x="0" y="121"/>
                    <a:pt x="0" y="121"/>
                    <a:pt x="0" y="120"/>
                  </a:cubicBezTo>
                  <a:cubicBezTo>
                    <a:pt x="0" y="120"/>
                    <a:pt x="0" y="120"/>
                    <a:pt x="1" y="120"/>
                  </a:cubicBezTo>
                  <a:cubicBezTo>
                    <a:pt x="1" y="120"/>
                    <a:pt x="2" y="120"/>
                    <a:pt x="2" y="120"/>
                  </a:cubicBezTo>
                  <a:cubicBezTo>
                    <a:pt x="4" y="120"/>
                    <a:pt x="4" y="118"/>
                    <a:pt x="4" y="116"/>
                  </a:cubicBezTo>
                  <a:cubicBezTo>
                    <a:pt x="5" y="114"/>
                    <a:pt x="5" y="109"/>
                    <a:pt x="5" y="103"/>
                  </a:cubicBezTo>
                  <a:cubicBezTo>
                    <a:pt x="5" y="92"/>
                    <a:pt x="5" y="92"/>
                    <a:pt x="5" y="92"/>
                  </a:cubicBezTo>
                  <a:cubicBezTo>
                    <a:pt x="5" y="83"/>
                    <a:pt x="5" y="81"/>
                    <a:pt x="4" y="79"/>
                  </a:cubicBezTo>
                  <a:cubicBezTo>
                    <a:pt x="4" y="77"/>
                    <a:pt x="4" y="76"/>
                    <a:pt x="2" y="75"/>
                  </a:cubicBezTo>
                  <a:cubicBezTo>
                    <a:pt x="2" y="75"/>
                    <a:pt x="1" y="75"/>
                    <a:pt x="0" y="75"/>
                  </a:cubicBezTo>
                  <a:cubicBezTo>
                    <a:pt x="0" y="75"/>
                    <a:pt x="0" y="75"/>
                    <a:pt x="0" y="75"/>
                  </a:cubicBezTo>
                  <a:cubicBezTo>
                    <a:pt x="0" y="74"/>
                    <a:pt x="0" y="74"/>
                    <a:pt x="1" y="74"/>
                  </a:cubicBezTo>
                  <a:cubicBezTo>
                    <a:pt x="3" y="74"/>
                    <a:pt x="7" y="74"/>
                    <a:pt x="7" y="74"/>
                  </a:cubicBezTo>
                  <a:cubicBezTo>
                    <a:pt x="7" y="74"/>
                    <a:pt x="11" y="74"/>
                    <a:pt x="13" y="74"/>
                  </a:cubicBezTo>
                  <a:cubicBezTo>
                    <a:pt x="14" y="74"/>
                    <a:pt x="14" y="74"/>
                    <a:pt x="14" y="75"/>
                  </a:cubicBezTo>
                  <a:cubicBezTo>
                    <a:pt x="14" y="75"/>
                    <a:pt x="14" y="75"/>
                    <a:pt x="14" y="75"/>
                  </a:cubicBezTo>
                  <a:cubicBezTo>
                    <a:pt x="13" y="75"/>
                    <a:pt x="13" y="75"/>
                    <a:pt x="12" y="75"/>
                  </a:cubicBezTo>
                  <a:cubicBezTo>
                    <a:pt x="10" y="76"/>
                    <a:pt x="10" y="77"/>
                    <a:pt x="10" y="79"/>
                  </a:cubicBezTo>
                  <a:cubicBezTo>
                    <a:pt x="10" y="81"/>
                    <a:pt x="10" y="83"/>
                    <a:pt x="10" y="92"/>
                  </a:cubicBezTo>
                  <a:lnTo>
                    <a:pt x="10" y="103"/>
                  </a:lnTo>
                  <a:close/>
                  <a:moveTo>
                    <a:pt x="33" y="114"/>
                  </a:moveTo>
                  <a:cubicBezTo>
                    <a:pt x="33" y="118"/>
                    <a:pt x="33" y="119"/>
                    <a:pt x="35" y="120"/>
                  </a:cubicBezTo>
                  <a:cubicBezTo>
                    <a:pt x="36" y="120"/>
                    <a:pt x="37" y="120"/>
                    <a:pt x="37" y="120"/>
                  </a:cubicBezTo>
                  <a:cubicBezTo>
                    <a:pt x="38" y="120"/>
                    <a:pt x="38" y="120"/>
                    <a:pt x="38" y="121"/>
                  </a:cubicBezTo>
                  <a:cubicBezTo>
                    <a:pt x="38" y="121"/>
                    <a:pt x="37" y="121"/>
                    <a:pt x="37" y="121"/>
                  </a:cubicBezTo>
                  <a:cubicBezTo>
                    <a:pt x="34" y="121"/>
                    <a:pt x="32" y="121"/>
                    <a:pt x="31" y="121"/>
                  </a:cubicBezTo>
                  <a:cubicBezTo>
                    <a:pt x="31" y="121"/>
                    <a:pt x="28" y="121"/>
                    <a:pt x="26" y="121"/>
                  </a:cubicBezTo>
                  <a:cubicBezTo>
                    <a:pt x="25" y="121"/>
                    <a:pt x="25" y="121"/>
                    <a:pt x="25" y="121"/>
                  </a:cubicBezTo>
                  <a:cubicBezTo>
                    <a:pt x="25" y="120"/>
                    <a:pt x="25" y="120"/>
                    <a:pt x="25" y="120"/>
                  </a:cubicBezTo>
                  <a:cubicBezTo>
                    <a:pt x="26" y="120"/>
                    <a:pt x="27" y="120"/>
                    <a:pt x="28" y="120"/>
                  </a:cubicBezTo>
                  <a:cubicBezTo>
                    <a:pt x="29" y="119"/>
                    <a:pt x="29" y="118"/>
                    <a:pt x="29" y="113"/>
                  </a:cubicBezTo>
                  <a:cubicBezTo>
                    <a:pt x="29" y="83"/>
                    <a:pt x="29" y="83"/>
                    <a:pt x="29" y="83"/>
                  </a:cubicBezTo>
                  <a:cubicBezTo>
                    <a:pt x="29" y="81"/>
                    <a:pt x="30" y="81"/>
                    <a:pt x="30" y="81"/>
                  </a:cubicBezTo>
                  <a:cubicBezTo>
                    <a:pt x="31" y="81"/>
                    <a:pt x="31" y="82"/>
                    <a:pt x="32" y="82"/>
                  </a:cubicBezTo>
                  <a:cubicBezTo>
                    <a:pt x="33" y="83"/>
                    <a:pt x="41" y="91"/>
                    <a:pt x="49" y="100"/>
                  </a:cubicBezTo>
                  <a:cubicBezTo>
                    <a:pt x="55" y="106"/>
                    <a:pt x="60" y="112"/>
                    <a:pt x="62" y="114"/>
                  </a:cubicBezTo>
                  <a:cubicBezTo>
                    <a:pt x="61" y="87"/>
                    <a:pt x="61" y="87"/>
                    <a:pt x="61" y="87"/>
                  </a:cubicBezTo>
                  <a:cubicBezTo>
                    <a:pt x="61" y="84"/>
                    <a:pt x="61" y="83"/>
                    <a:pt x="59" y="82"/>
                  </a:cubicBezTo>
                  <a:cubicBezTo>
                    <a:pt x="58" y="82"/>
                    <a:pt x="57" y="82"/>
                    <a:pt x="57" y="82"/>
                  </a:cubicBezTo>
                  <a:cubicBezTo>
                    <a:pt x="56" y="82"/>
                    <a:pt x="56" y="82"/>
                    <a:pt x="56" y="82"/>
                  </a:cubicBezTo>
                  <a:cubicBezTo>
                    <a:pt x="56" y="81"/>
                    <a:pt x="57" y="81"/>
                    <a:pt x="57" y="81"/>
                  </a:cubicBezTo>
                  <a:cubicBezTo>
                    <a:pt x="60" y="81"/>
                    <a:pt x="62" y="81"/>
                    <a:pt x="63" y="81"/>
                  </a:cubicBezTo>
                  <a:cubicBezTo>
                    <a:pt x="64" y="81"/>
                    <a:pt x="66" y="81"/>
                    <a:pt x="68" y="81"/>
                  </a:cubicBezTo>
                  <a:cubicBezTo>
                    <a:pt x="68" y="81"/>
                    <a:pt x="69" y="81"/>
                    <a:pt x="69" y="82"/>
                  </a:cubicBezTo>
                  <a:cubicBezTo>
                    <a:pt x="69" y="82"/>
                    <a:pt x="68" y="82"/>
                    <a:pt x="68" y="82"/>
                  </a:cubicBezTo>
                  <a:cubicBezTo>
                    <a:pt x="68" y="82"/>
                    <a:pt x="67" y="82"/>
                    <a:pt x="67" y="82"/>
                  </a:cubicBezTo>
                  <a:cubicBezTo>
                    <a:pt x="65" y="83"/>
                    <a:pt x="65" y="84"/>
                    <a:pt x="65" y="87"/>
                  </a:cubicBezTo>
                  <a:cubicBezTo>
                    <a:pt x="65" y="118"/>
                    <a:pt x="65" y="118"/>
                    <a:pt x="65" y="118"/>
                  </a:cubicBezTo>
                  <a:cubicBezTo>
                    <a:pt x="65" y="121"/>
                    <a:pt x="65" y="121"/>
                    <a:pt x="64" y="121"/>
                  </a:cubicBezTo>
                  <a:cubicBezTo>
                    <a:pt x="64" y="121"/>
                    <a:pt x="63" y="121"/>
                    <a:pt x="60" y="118"/>
                  </a:cubicBezTo>
                  <a:cubicBezTo>
                    <a:pt x="60" y="118"/>
                    <a:pt x="52" y="110"/>
                    <a:pt x="46" y="104"/>
                  </a:cubicBezTo>
                  <a:cubicBezTo>
                    <a:pt x="40" y="97"/>
                    <a:pt x="34" y="91"/>
                    <a:pt x="32" y="89"/>
                  </a:cubicBezTo>
                  <a:lnTo>
                    <a:pt x="33" y="114"/>
                  </a:lnTo>
                  <a:close/>
                  <a:moveTo>
                    <a:pt x="83" y="114"/>
                  </a:moveTo>
                  <a:cubicBezTo>
                    <a:pt x="83" y="118"/>
                    <a:pt x="83" y="119"/>
                    <a:pt x="85" y="120"/>
                  </a:cubicBezTo>
                  <a:cubicBezTo>
                    <a:pt x="86" y="120"/>
                    <a:pt x="87" y="120"/>
                    <a:pt x="88" y="120"/>
                  </a:cubicBezTo>
                  <a:cubicBezTo>
                    <a:pt x="88" y="120"/>
                    <a:pt x="88" y="120"/>
                    <a:pt x="88" y="121"/>
                  </a:cubicBezTo>
                  <a:cubicBezTo>
                    <a:pt x="88" y="121"/>
                    <a:pt x="88" y="121"/>
                    <a:pt x="87" y="121"/>
                  </a:cubicBezTo>
                  <a:cubicBezTo>
                    <a:pt x="84" y="121"/>
                    <a:pt x="82" y="121"/>
                    <a:pt x="81" y="121"/>
                  </a:cubicBezTo>
                  <a:cubicBezTo>
                    <a:pt x="81" y="121"/>
                    <a:pt x="79" y="121"/>
                    <a:pt x="76" y="121"/>
                  </a:cubicBezTo>
                  <a:cubicBezTo>
                    <a:pt x="76" y="121"/>
                    <a:pt x="75" y="121"/>
                    <a:pt x="75" y="121"/>
                  </a:cubicBezTo>
                  <a:cubicBezTo>
                    <a:pt x="75" y="120"/>
                    <a:pt x="75" y="120"/>
                    <a:pt x="76" y="120"/>
                  </a:cubicBezTo>
                  <a:cubicBezTo>
                    <a:pt x="76" y="120"/>
                    <a:pt x="77" y="120"/>
                    <a:pt x="78" y="120"/>
                  </a:cubicBezTo>
                  <a:cubicBezTo>
                    <a:pt x="79" y="119"/>
                    <a:pt x="79" y="118"/>
                    <a:pt x="79" y="113"/>
                  </a:cubicBezTo>
                  <a:cubicBezTo>
                    <a:pt x="79" y="83"/>
                    <a:pt x="79" y="83"/>
                    <a:pt x="79" y="83"/>
                  </a:cubicBezTo>
                  <a:cubicBezTo>
                    <a:pt x="79" y="81"/>
                    <a:pt x="80" y="81"/>
                    <a:pt x="80" y="81"/>
                  </a:cubicBezTo>
                  <a:cubicBezTo>
                    <a:pt x="81" y="81"/>
                    <a:pt x="82" y="82"/>
                    <a:pt x="82" y="82"/>
                  </a:cubicBezTo>
                  <a:cubicBezTo>
                    <a:pt x="83" y="83"/>
                    <a:pt x="91" y="91"/>
                    <a:pt x="99" y="100"/>
                  </a:cubicBezTo>
                  <a:cubicBezTo>
                    <a:pt x="105" y="106"/>
                    <a:pt x="111" y="112"/>
                    <a:pt x="112" y="114"/>
                  </a:cubicBezTo>
                  <a:cubicBezTo>
                    <a:pt x="112" y="87"/>
                    <a:pt x="112" y="87"/>
                    <a:pt x="112" y="87"/>
                  </a:cubicBezTo>
                  <a:cubicBezTo>
                    <a:pt x="112" y="84"/>
                    <a:pt x="111" y="83"/>
                    <a:pt x="110" y="82"/>
                  </a:cubicBezTo>
                  <a:cubicBezTo>
                    <a:pt x="109" y="82"/>
                    <a:pt x="108" y="82"/>
                    <a:pt x="107" y="82"/>
                  </a:cubicBezTo>
                  <a:cubicBezTo>
                    <a:pt x="107" y="82"/>
                    <a:pt x="107" y="82"/>
                    <a:pt x="107" y="82"/>
                  </a:cubicBezTo>
                  <a:cubicBezTo>
                    <a:pt x="107" y="81"/>
                    <a:pt x="107" y="81"/>
                    <a:pt x="108" y="81"/>
                  </a:cubicBezTo>
                  <a:cubicBezTo>
                    <a:pt x="110" y="81"/>
                    <a:pt x="113" y="81"/>
                    <a:pt x="113" y="81"/>
                  </a:cubicBezTo>
                  <a:cubicBezTo>
                    <a:pt x="114" y="81"/>
                    <a:pt x="116" y="81"/>
                    <a:pt x="118" y="81"/>
                  </a:cubicBezTo>
                  <a:cubicBezTo>
                    <a:pt x="119" y="81"/>
                    <a:pt x="119" y="81"/>
                    <a:pt x="119" y="82"/>
                  </a:cubicBezTo>
                  <a:cubicBezTo>
                    <a:pt x="119" y="82"/>
                    <a:pt x="119" y="82"/>
                    <a:pt x="118" y="82"/>
                  </a:cubicBezTo>
                  <a:cubicBezTo>
                    <a:pt x="118" y="82"/>
                    <a:pt x="118" y="82"/>
                    <a:pt x="117" y="82"/>
                  </a:cubicBezTo>
                  <a:cubicBezTo>
                    <a:pt x="115" y="83"/>
                    <a:pt x="115" y="84"/>
                    <a:pt x="115" y="87"/>
                  </a:cubicBezTo>
                  <a:cubicBezTo>
                    <a:pt x="115" y="118"/>
                    <a:pt x="115" y="118"/>
                    <a:pt x="115" y="118"/>
                  </a:cubicBezTo>
                  <a:cubicBezTo>
                    <a:pt x="115" y="121"/>
                    <a:pt x="115" y="121"/>
                    <a:pt x="115" y="121"/>
                  </a:cubicBezTo>
                  <a:cubicBezTo>
                    <a:pt x="114" y="121"/>
                    <a:pt x="114" y="121"/>
                    <a:pt x="110" y="118"/>
                  </a:cubicBezTo>
                  <a:cubicBezTo>
                    <a:pt x="110" y="118"/>
                    <a:pt x="102" y="110"/>
                    <a:pt x="96" y="104"/>
                  </a:cubicBezTo>
                  <a:cubicBezTo>
                    <a:pt x="90" y="97"/>
                    <a:pt x="84" y="91"/>
                    <a:pt x="82" y="89"/>
                  </a:cubicBezTo>
                  <a:lnTo>
                    <a:pt x="83" y="114"/>
                  </a:lnTo>
                  <a:close/>
                  <a:moveTo>
                    <a:pt x="146" y="81"/>
                  </a:moveTo>
                  <a:cubicBezTo>
                    <a:pt x="158" y="81"/>
                    <a:pt x="168" y="88"/>
                    <a:pt x="168" y="100"/>
                  </a:cubicBezTo>
                  <a:cubicBezTo>
                    <a:pt x="168" y="112"/>
                    <a:pt x="159" y="122"/>
                    <a:pt x="146" y="122"/>
                  </a:cubicBezTo>
                  <a:cubicBezTo>
                    <a:pt x="131" y="122"/>
                    <a:pt x="125" y="110"/>
                    <a:pt x="125" y="101"/>
                  </a:cubicBezTo>
                  <a:cubicBezTo>
                    <a:pt x="125" y="93"/>
                    <a:pt x="131" y="81"/>
                    <a:pt x="146" y="81"/>
                  </a:cubicBezTo>
                  <a:close/>
                  <a:moveTo>
                    <a:pt x="147" y="119"/>
                  </a:moveTo>
                  <a:cubicBezTo>
                    <a:pt x="152" y="119"/>
                    <a:pt x="162" y="117"/>
                    <a:pt x="162" y="102"/>
                  </a:cubicBezTo>
                  <a:cubicBezTo>
                    <a:pt x="162" y="89"/>
                    <a:pt x="155" y="82"/>
                    <a:pt x="146" y="82"/>
                  </a:cubicBezTo>
                  <a:cubicBezTo>
                    <a:pt x="137" y="82"/>
                    <a:pt x="130" y="88"/>
                    <a:pt x="130" y="100"/>
                  </a:cubicBezTo>
                  <a:cubicBezTo>
                    <a:pt x="130" y="112"/>
                    <a:pt x="138" y="119"/>
                    <a:pt x="147" y="119"/>
                  </a:cubicBezTo>
                  <a:close/>
                  <a:moveTo>
                    <a:pt x="192" y="114"/>
                  </a:moveTo>
                  <a:cubicBezTo>
                    <a:pt x="195" y="107"/>
                    <a:pt x="202" y="89"/>
                    <a:pt x="203" y="85"/>
                  </a:cubicBezTo>
                  <a:cubicBezTo>
                    <a:pt x="203" y="85"/>
                    <a:pt x="203" y="84"/>
                    <a:pt x="203" y="83"/>
                  </a:cubicBezTo>
                  <a:cubicBezTo>
                    <a:pt x="203" y="83"/>
                    <a:pt x="203" y="82"/>
                    <a:pt x="203" y="82"/>
                  </a:cubicBezTo>
                  <a:cubicBezTo>
                    <a:pt x="202" y="82"/>
                    <a:pt x="201" y="82"/>
                    <a:pt x="201" y="82"/>
                  </a:cubicBezTo>
                  <a:cubicBezTo>
                    <a:pt x="201" y="82"/>
                    <a:pt x="200" y="82"/>
                    <a:pt x="200" y="82"/>
                  </a:cubicBezTo>
                  <a:cubicBezTo>
                    <a:pt x="200" y="81"/>
                    <a:pt x="201" y="81"/>
                    <a:pt x="201" y="81"/>
                  </a:cubicBezTo>
                  <a:cubicBezTo>
                    <a:pt x="204" y="81"/>
                    <a:pt x="206" y="81"/>
                    <a:pt x="207" y="81"/>
                  </a:cubicBezTo>
                  <a:cubicBezTo>
                    <a:pt x="207" y="81"/>
                    <a:pt x="209" y="81"/>
                    <a:pt x="211" y="81"/>
                  </a:cubicBezTo>
                  <a:cubicBezTo>
                    <a:pt x="212" y="81"/>
                    <a:pt x="212" y="81"/>
                    <a:pt x="212" y="82"/>
                  </a:cubicBezTo>
                  <a:cubicBezTo>
                    <a:pt x="212" y="82"/>
                    <a:pt x="212" y="82"/>
                    <a:pt x="211" y="82"/>
                  </a:cubicBezTo>
                  <a:cubicBezTo>
                    <a:pt x="211" y="82"/>
                    <a:pt x="210" y="82"/>
                    <a:pt x="209" y="83"/>
                  </a:cubicBezTo>
                  <a:cubicBezTo>
                    <a:pt x="208" y="83"/>
                    <a:pt x="207" y="84"/>
                    <a:pt x="206" y="88"/>
                  </a:cubicBezTo>
                  <a:cubicBezTo>
                    <a:pt x="205" y="89"/>
                    <a:pt x="202" y="95"/>
                    <a:pt x="200" y="102"/>
                  </a:cubicBezTo>
                  <a:cubicBezTo>
                    <a:pt x="196" y="109"/>
                    <a:pt x="194" y="115"/>
                    <a:pt x="193" y="118"/>
                  </a:cubicBezTo>
                  <a:cubicBezTo>
                    <a:pt x="191" y="121"/>
                    <a:pt x="191" y="122"/>
                    <a:pt x="190" y="122"/>
                  </a:cubicBezTo>
                  <a:cubicBezTo>
                    <a:pt x="190" y="122"/>
                    <a:pt x="189" y="121"/>
                    <a:pt x="188" y="118"/>
                  </a:cubicBezTo>
                  <a:cubicBezTo>
                    <a:pt x="175" y="86"/>
                    <a:pt x="175" y="86"/>
                    <a:pt x="175" y="86"/>
                  </a:cubicBezTo>
                  <a:cubicBezTo>
                    <a:pt x="174" y="83"/>
                    <a:pt x="173" y="83"/>
                    <a:pt x="171" y="82"/>
                  </a:cubicBezTo>
                  <a:cubicBezTo>
                    <a:pt x="170" y="82"/>
                    <a:pt x="169" y="82"/>
                    <a:pt x="169" y="82"/>
                  </a:cubicBezTo>
                  <a:cubicBezTo>
                    <a:pt x="169" y="82"/>
                    <a:pt x="169" y="82"/>
                    <a:pt x="169" y="82"/>
                  </a:cubicBezTo>
                  <a:cubicBezTo>
                    <a:pt x="169" y="81"/>
                    <a:pt x="169" y="81"/>
                    <a:pt x="170" y="81"/>
                  </a:cubicBezTo>
                  <a:cubicBezTo>
                    <a:pt x="173" y="81"/>
                    <a:pt x="176" y="81"/>
                    <a:pt x="176" y="81"/>
                  </a:cubicBezTo>
                  <a:cubicBezTo>
                    <a:pt x="177" y="81"/>
                    <a:pt x="179" y="81"/>
                    <a:pt x="181" y="81"/>
                  </a:cubicBezTo>
                  <a:cubicBezTo>
                    <a:pt x="182" y="81"/>
                    <a:pt x="183" y="81"/>
                    <a:pt x="183" y="82"/>
                  </a:cubicBezTo>
                  <a:cubicBezTo>
                    <a:pt x="183" y="82"/>
                    <a:pt x="183" y="82"/>
                    <a:pt x="182" y="82"/>
                  </a:cubicBezTo>
                  <a:cubicBezTo>
                    <a:pt x="182" y="82"/>
                    <a:pt x="181" y="82"/>
                    <a:pt x="180" y="82"/>
                  </a:cubicBezTo>
                  <a:cubicBezTo>
                    <a:pt x="180" y="83"/>
                    <a:pt x="180" y="83"/>
                    <a:pt x="180" y="83"/>
                  </a:cubicBezTo>
                  <a:cubicBezTo>
                    <a:pt x="180" y="84"/>
                    <a:pt x="180" y="86"/>
                    <a:pt x="181" y="88"/>
                  </a:cubicBezTo>
                  <a:lnTo>
                    <a:pt x="192" y="114"/>
                  </a:lnTo>
                  <a:close/>
                  <a:moveTo>
                    <a:pt x="227" y="82"/>
                  </a:moveTo>
                  <a:cubicBezTo>
                    <a:pt x="228" y="81"/>
                    <a:pt x="228" y="80"/>
                    <a:pt x="228" y="80"/>
                  </a:cubicBezTo>
                  <a:cubicBezTo>
                    <a:pt x="229" y="80"/>
                    <a:pt x="229" y="81"/>
                    <a:pt x="230" y="82"/>
                  </a:cubicBezTo>
                  <a:cubicBezTo>
                    <a:pt x="231" y="84"/>
                    <a:pt x="239" y="106"/>
                    <a:pt x="243" y="114"/>
                  </a:cubicBezTo>
                  <a:cubicBezTo>
                    <a:pt x="245" y="119"/>
                    <a:pt x="246" y="119"/>
                    <a:pt x="247" y="120"/>
                  </a:cubicBezTo>
                  <a:cubicBezTo>
                    <a:pt x="248" y="120"/>
                    <a:pt x="249" y="120"/>
                    <a:pt x="249" y="120"/>
                  </a:cubicBezTo>
                  <a:cubicBezTo>
                    <a:pt x="250" y="120"/>
                    <a:pt x="250" y="120"/>
                    <a:pt x="250" y="121"/>
                  </a:cubicBezTo>
                  <a:cubicBezTo>
                    <a:pt x="250" y="121"/>
                    <a:pt x="250" y="121"/>
                    <a:pt x="249" y="121"/>
                  </a:cubicBezTo>
                  <a:cubicBezTo>
                    <a:pt x="248" y="121"/>
                    <a:pt x="244" y="121"/>
                    <a:pt x="240" y="121"/>
                  </a:cubicBezTo>
                  <a:cubicBezTo>
                    <a:pt x="239" y="121"/>
                    <a:pt x="238" y="121"/>
                    <a:pt x="238" y="120"/>
                  </a:cubicBezTo>
                  <a:cubicBezTo>
                    <a:pt x="238" y="120"/>
                    <a:pt x="239" y="120"/>
                    <a:pt x="239" y="120"/>
                  </a:cubicBezTo>
                  <a:cubicBezTo>
                    <a:pt x="239" y="120"/>
                    <a:pt x="240" y="120"/>
                    <a:pt x="239" y="119"/>
                  </a:cubicBezTo>
                  <a:cubicBezTo>
                    <a:pt x="234" y="107"/>
                    <a:pt x="234" y="107"/>
                    <a:pt x="234" y="107"/>
                  </a:cubicBezTo>
                  <a:cubicBezTo>
                    <a:pt x="234" y="106"/>
                    <a:pt x="234" y="106"/>
                    <a:pt x="234" y="106"/>
                  </a:cubicBezTo>
                  <a:cubicBezTo>
                    <a:pt x="221" y="106"/>
                    <a:pt x="221" y="106"/>
                    <a:pt x="221" y="106"/>
                  </a:cubicBezTo>
                  <a:cubicBezTo>
                    <a:pt x="221" y="106"/>
                    <a:pt x="221" y="106"/>
                    <a:pt x="221" y="107"/>
                  </a:cubicBezTo>
                  <a:cubicBezTo>
                    <a:pt x="218" y="115"/>
                    <a:pt x="218" y="115"/>
                    <a:pt x="218" y="115"/>
                  </a:cubicBezTo>
                  <a:cubicBezTo>
                    <a:pt x="217" y="116"/>
                    <a:pt x="217" y="118"/>
                    <a:pt x="217" y="119"/>
                  </a:cubicBezTo>
                  <a:cubicBezTo>
                    <a:pt x="217" y="120"/>
                    <a:pt x="218" y="120"/>
                    <a:pt x="219" y="120"/>
                  </a:cubicBezTo>
                  <a:cubicBezTo>
                    <a:pt x="219" y="120"/>
                    <a:pt x="219" y="120"/>
                    <a:pt x="219" y="120"/>
                  </a:cubicBezTo>
                  <a:cubicBezTo>
                    <a:pt x="220" y="120"/>
                    <a:pt x="220" y="120"/>
                    <a:pt x="220" y="121"/>
                  </a:cubicBezTo>
                  <a:cubicBezTo>
                    <a:pt x="220" y="121"/>
                    <a:pt x="220" y="121"/>
                    <a:pt x="219" y="121"/>
                  </a:cubicBezTo>
                  <a:cubicBezTo>
                    <a:pt x="218" y="121"/>
                    <a:pt x="215" y="121"/>
                    <a:pt x="214" y="121"/>
                  </a:cubicBezTo>
                  <a:cubicBezTo>
                    <a:pt x="214" y="121"/>
                    <a:pt x="211" y="121"/>
                    <a:pt x="209" y="121"/>
                  </a:cubicBezTo>
                  <a:cubicBezTo>
                    <a:pt x="208" y="121"/>
                    <a:pt x="208" y="121"/>
                    <a:pt x="208" y="121"/>
                  </a:cubicBezTo>
                  <a:cubicBezTo>
                    <a:pt x="208" y="120"/>
                    <a:pt x="208" y="120"/>
                    <a:pt x="208" y="120"/>
                  </a:cubicBezTo>
                  <a:cubicBezTo>
                    <a:pt x="208" y="120"/>
                    <a:pt x="209" y="120"/>
                    <a:pt x="210" y="120"/>
                  </a:cubicBezTo>
                  <a:cubicBezTo>
                    <a:pt x="212" y="120"/>
                    <a:pt x="213" y="118"/>
                    <a:pt x="214" y="115"/>
                  </a:cubicBezTo>
                  <a:lnTo>
                    <a:pt x="227" y="82"/>
                  </a:lnTo>
                  <a:close/>
                  <a:moveTo>
                    <a:pt x="233" y="104"/>
                  </a:moveTo>
                  <a:cubicBezTo>
                    <a:pt x="233" y="104"/>
                    <a:pt x="233" y="104"/>
                    <a:pt x="233" y="104"/>
                  </a:cubicBezTo>
                  <a:cubicBezTo>
                    <a:pt x="228" y="89"/>
                    <a:pt x="228" y="89"/>
                    <a:pt x="228" y="89"/>
                  </a:cubicBezTo>
                  <a:cubicBezTo>
                    <a:pt x="228" y="89"/>
                    <a:pt x="227" y="89"/>
                    <a:pt x="227" y="89"/>
                  </a:cubicBezTo>
                  <a:cubicBezTo>
                    <a:pt x="222" y="104"/>
                    <a:pt x="222" y="104"/>
                    <a:pt x="222" y="104"/>
                  </a:cubicBezTo>
                  <a:cubicBezTo>
                    <a:pt x="222" y="104"/>
                    <a:pt x="222" y="104"/>
                    <a:pt x="222" y="104"/>
                  </a:cubicBezTo>
                  <a:lnTo>
                    <a:pt x="233" y="104"/>
                  </a:lnTo>
                  <a:close/>
                  <a:moveTo>
                    <a:pt x="268" y="106"/>
                  </a:moveTo>
                  <a:cubicBezTo>
                    <a:pt x="268" y="111"/>
                    <a:pt x="268" y="115"/>
                    <a:pt x="268" y="117"/>
                  </a:cubicBezTo>
                  <a:cubicBezTo>
                    <a:pt x="268" y="119"/>
                    <a:pt x="269" y="120"/>
                    <a:pt x="270" y="120"/>
                  </a:cubicBezTo>
                  <a:cubicBezTo>
                    <a:pt x="271" y="120"/>
                    <a:pt x="272" y="120"/>
                    <a:pt x="273" y="120"/>
                  </a:cubicBezTo>
                  <a:cubicBezTo>
                    <a:pt x="273" y="120"/>
                    <a:pt x="273" y="120"/>
                    <a:pt x="273" y="121"/>
                  </a:cubicBezTo>
                  <a:cubicBezTo>
                    <a:pt x="273" y="121"/>
                    <a:pt x="273" y="121"/>
                    <a:pt x="272" y="121"/>
                  </a:cubicBezTo>
                  <a:cubicBezTo>
                    <a:pt x="269" y="121"/>
                    <a:pt x="266" y="121"/>
                    <a:pt x="266" y="121"/>
                  </a:cubicBezTo>
                  <a:cubicBezTo>
                    <a:pt x="265" y="121"/>
                    <a:pt x="262" y="121"/>
                    <a:pt x="260" y="121"/>
                  </a:cubicBezTo>
                  <a:cubicBezTo>
                    <a:pt x="259" y="121"/>
                    <a:pt x="259" y="121"/>
                    <a:pt x="259" y="121"/>
                  </a:cubicBezTo>
                  <a:cubicBezTo>
                    <a:pt x="259" y="120"/>
                    <a:pt x="259" y="120"/>
                    <a:pt x="260" y="120"/>
                  </a:cubicBezTo>
                  <a:cubicBezTo>
                    <a:pt x="260" y="120"/>
                    <a:pt x="261" y="120"/>
                    <a:pt x="261" y="120"/>
                  </a:cubicBezTo>
                  <a:cubicBezTo>
                    <a:pt x="262" y="120"/>
                    <a:pt x="263" y="119"/>
                    <a:pt x="263" y="117"/>
                  </a:cubicBezTo>
                  <a:cubicBezTo>
                    <a:pt x="263" y="115"/>
                    <a:pt x="263" y="111"/>
                    <a:pt x="263" y="106"/>
                  </a:cubicBezTo>
                  <a:cubicBezTo>
                    <a:pt x="263" y="84"/>
                    <a:pt x="263" y="84"/>
                    <a:pt x="263" y="84"/>
                  </a:cubicBezTo>
                  <a:cubicBezTo>
                    <a:pt x="255" y="84"/>
                    <a:pt x="255" y="84"/>
                    <a:pt x="255" y="84"/>
                  </a:cubicBezTo>
                  <a:cubicBezTo>
                    <a:pt x="252" y="84"/>
                    <a:pt x="251" y="84"/>
                    <a:pt x="250" y="85"/>
                  </a:cubicBezTo>
                  <a:cubicBezTo>
                    <a:pt x="249" y="86"/>
                    <a:pt x="249" y="87"/>
                    <a:pt x="249" y="87"/>
                  </a:cubicBezTo>
                  <a:cubicBezTo>
                    <a:pt x="249" y="88"/>
                    <a:pt x="249" y="88"/>
                    <a:pt x="248" y="88"/>
                  </a:cubicBezTo>
                  <a:cubicBezTo>
                    <a:pt x="248" y="88"/>
                    <a:pt x="248" y="87"/>
                    <a:pt x="248" y="87"/>
                  </a:cubicBezTo>
                  <a:cubicBezTo>
                    <a:pt x="248" y="87"/>
                    <a:pt x="249" y="82"/>
                    <a:pt x="249" y="81"/>
                  </a:cubicBezTo>
                  <a:cubicBezTo>
                    <a:pt x="249" y="81"/>
                    <a:pt x="249" y="81"/>
                    <a:pt x="250" y="81"/>
                  </a:cubicBezTo>
                  <a:cubicBezTo>
                    <a:pt x="250" y="81"/>
                    <a:pt x="251" y="81"/>
                    <a:pt x="252" y="81"/>
                  </a:cubicBezTo>
                  <a:cubicBezTo>
                    <a:pt x="254" y="81"/>
                    <a:pt x="256" y="81"/>
                    <a:pt x="256" y="81"/>
                  </a:cubicBezTo>
                  <a:cubicBezTo>
                    <a:pt x="277" y="81"/>
                    <a:pt x="277" y="81"/>
                    <a:pt x="277" y="81"/>
                  </a:cubicBezTo>
                  <a:cubicBezTo>
                    <a:pt x="279" y="81"/>
                    <a:pt x="280" y="81"/>
                    <a:pt x="281" y="81"/>
                  </a:cubicBezTo>
                  <a:cubicBezTo>
                    <a:pt x="282" y="81"/>
                    <a:pt x="282" y="81"/>
                    <a:pt x="282" y="81"/>
                  </a:cubicBezTo>
                  <a:cubicBezTo>
                    <a:pt x="283" y="81"/>
                    <a:pt x="283" y="81"/>
                    <a:pt x="283" y="81"/>
                  </a:cubicBezTo>
                  <a:cubicBezTo>
                    <a:pt x="283" y="83"/>
                    <a:pt x="282" y="87"/>
                    <a:pt x="282" y="87"/>
                  </a:cubicBezTo>
                  <a:cubicBezTo>
                    <a:pt x="282" y="88"/>
                    <a:pt x="282" y="88"/>
                    <a:pt x="282" y="88"/>
                  </a:cubicBezTo>
                  <a:cubicBezTo>
                    <a:pt x="282" y="88"/>
                    <a:pt x="281" y="88"/>
                    <a:pt x="281" y="87"/>
                  </a:cubicBezTo>
                  <a:cubicBezTo>
                    <a:pt x="281" y="87"/>
                    <a:pt x="281" y="87"/>
                    <a:pt x="281" y="87"/>
                  </a:cubicBezTo>
                  <a:cubicBezTo>
                    <a:pt x="281" y="85"/>
                    <a:pt x="280" y="84"/>
                    <a:pt x="275" y="84"/>
                  </a:cubicBezTo>
                  <a:cubicBezTo>
                    <a:pt x="268" y="84"/>
                    <a:pt x="268" y="84"/>
                    <a:pt x="268" y="84"/>
                  </a:cubicBezTo>
                  <a:lnTo>
                    <a:pt x="268" y="106"/>
                  </a:lnTo>
                  <a:close/>
                  <a:moveTo>
                    <a:pt x="298" y="106"/>
                  </a:moveTo>
                  <a:cubicBezTo>
                    <a:pt x="298" y="111"/>
                    <a:pt x="298" y="115"/>
                    <a:pt x="298" y="117"/>
                  </a:cubicBezTo>
                  <a:cubicBezTo>
                    <a:pt x="298" y="119"/>
                    <a:pt x="298" y="120"/>
                    <a:pt x="300" y="120"/>
                  </a:cubicBezTo>
                  <a:cubicBezTo>
                    <a:pt x="301" y="120"/>
                    <a:pt x="302" y="120"/>
                    <a:pt x="302" y="120"/>
                  </a:cubicBezTo>
                  <a:cubicBezTo>
                    <a:pt x="303" y="120"/>
                    <a:pt x="303" y="120"/>
                    <a:pt x="303" y="121"/>
                  </a:cubicBezTo>
                  <a:cubicBezTo>
                    <a:pt x="303" y="121"/>
                    <a:pt x="302" y="121"/>
                    <a:pt x="302" y="121"/>
                  </a:cubicBezTo>
                  <a:cubicBezTo>
                    <a:pt x="299" y="121"/>
                    <a:pt x="295" y="121"/>
                    <a:pt x="295" y="121"/>
                  </a:cubicBezTo>
                  <a:cubicBezTo>
                    <a:pt x="295" y="121"/>
                    <a:pt x="291" y="121"/>
                    <a:pt x="290" y="121"/>
                  </a:cubicBezTo>
                  <a:cubicBezTo>
                    <a:pt x="289" y="121"/>
                    <a:pt x="289" y="121"/>
                    <a:pt x="289" y="121"/>
                  </a:cubicBezTo>
                  <a:cubicBezTo>
                    <a:pt x="289" y="120"/>
                    <a:pt x="289" y="120"/>
                    <a:pt x="289" y="120"/>
                  </a:cubicBezTo>
                  <a:cubicBezTo>
                    <a:pt x="290" y="120"/>
                    <a:pt x="290" y="120"/>
                    <a:pt x="291" y="120"/>
                  </a:cubicBezTo>
                  <a:cubicBezTo>
                    <a:pt x="292" y="120"/>
                    <a:pt x="292" y="119"/>
                    <a:pt x="292" y="117"/>
                  </a:cubicBezTo>
                  <a:cubicBezTo>
                    <a:pt x="293" y="115"/>
                    <a:pt x="293" y="111"/>
                    <a:pt x="293" y="106"/>
                  </a:cubicBezTo>
                  <a:cubicBezTo>
                    <a:pt x="293" y="96"/>
                    <a:pt x="293" y="96"/>
                    <a:pt x="293" y="96"/>
                  </a:cubicBezTo>
                  <a:cubicBezTo>
                    <a:pt x="293" y="88"/>
                    <a:pt x="293" y="87"/>
                    <a:pt x="293" y="85"/>
                  </a:cubicBezTo>
                  <a:cubicBezTo>
                    <a:pt x="292" y="83"/>
                    <a:pt x="292" y="83"/>
                    <a:pt x="291" y="82"/>
                  </a:cubicBezTo>
                  <a:cubicBezTo>
                    <a:pt x="290" y="82"/>
                    <a:pt x="289" y="82"/>
                    <a:pt x="289" y="82"/>
                  </a:cubicBezTo>
                  <a:cubicBezTo>
                    <a:pt x="289" y="82"/>
                    <a:pt x="289" y="82"/>
                    <a:pt x="289" y="82"/>
                  </a:cubicBezTo>
                  <a:cubicBezTo>
                    <a:pt x="289" y="81"/>
                    <a:pt x="289" y="81"/>
                    <a:pt x="290" y="81"/>
                  </a:cubicBezTo>
                  <a:cubicBezTo>
                    <a:pt x="291" y="81"/>
                    <a:pt x="295" y="81"/>
                    <a:pt x="295" y="81"/>
                  </a:cubicBezTo>
                  <a:cubicBezTo>
                    <a:pt x="295" y="81"/>
                    <a:pt x="299" y="81"/>
                    <a:pt x="300" y="81"/>
                  </a:cubicBezTo>
                  <a:cubicBezTo>
                    <a:pt x="301" y="81"/>
                    <a:pt x="301" y="81"/>
                    <a:pt x="301" y="82"/>
                  </a:cubicBezTo>
                  <a:cubicBezTo>
                    <a:pt x="301" y="82"/>
                    <a:pt x="301" y="82"/>
                    <a:pt x="301" y="82"/>
                  </a:cubicBezTo>
                  <a:cubicBezTo>
                    <a:pt x="301" y="82"/>
                    <a:pt x="300" y="82"/>
                    <a:pt x="300" y="82"/>
                  </a:cubicBezTo>
                  <a:cubicBezTo>
                    <a:pt x="298" y="83"/>
                    <a:pt x="298" y="83"/>
                    <a:pt x="298" y="85"/>
                  </a:cubicBezTo>
                  <a:cubicBezTo>
                    <a:pt x="298" y="87"/>
                    <a:pt x="298" y="88"/>
                    <a:pt x="298" y="96"/>
                  </a:cubicBezTo>
                  <a:lnTo>
                    <a:pt x="298" y="106"/>
                  </a:lnTo>
                  <a:close/>
                  <a:moveTo>
                    <a:pt x="331" y="81"/>
                  </a:moveTo>
                  <a:cubicBezTo>
                    <a:pt x="343" y="81"/>
                    <a:pt x="352" y="88"/>
                    <a:pt x="352" y="100"/>
                  </a:cubicBezTo>
                  <a:cubicBezTo>
                    <a:pt x="352" y="112"/>
                    <a:pt x="344" y="122"/>
                    <a:pt x="331" y="122"/>
                  </a:cubicBezTo>
                  <a:cubicBezTo>
                    <a:pt x="316" y="122"/>
                    <a:pt x="309" y="110"/>
                    <a:pt x="309" y="101"/>
                  </a:cubicBezTo>
                  <a:cubicBezTo>
                    <a:pt x="309" y="93"/>
                    <a:pt x="316" y="81"/>
                    <a:pt x="331" y="81"/>
                  </a:cubicBezTo>
                  <a:close/>
                  <a:moveTo>
                    <a:pt x="332" y="119"/>
                  </a:moveTo>
                  <a:cubicBezTo>
                    <a:pt x="337" y="119"/>
                    <a:pt x="347" y="117"/>
                    <a:pt x="347" y="102"/>
                  </a:cubicBezTo>
                  <a:cubicBezTo>
                    <a:pt x="347" y="89"/>
                    <a:pt x="339" y="82"/>
                    <a:pt x="331" y="82"/>
                  </a:cubicBezTo>
                  <a:cubicBezTo>
                    <a:pt x="321" y="82"/>
                    <a:pt x="315" y="88"/>
                    <a:pt x="315" y="100"/>
                  </a:cubicBezTo>
                  <a:cubicBezTo>
                    <a:pt x="315" y="112"/>
                    <a:pt x="322" y="119"/>
                    <a:pt x="332" y="119"/>
                  </a:cubicBezTo>
                  <a:close/>
                  <a:moveTo>
                    <a:pt x="367" y="114"/>
                  </a:moveTo>
                  <a:cubicBezTo>
                    <a:pt x="367" y="118"/>
                    <a:pt x="367" y="119"/>
                    <a:pt x="369" y="120"/>
                  </a:cubicBezTo>
                  <a:cubicBezTo>
                    <a:pt x="370" y="120"/>
                    <a:pt x="371" y="120"/>
                    <a:pt x="371" y="120"/>
                  </a:cubicBezTo>
                  <a:cubicBezTo>
                    <a:pt x="372" y="120"/>
                    <a:pt x="372" y="120"/>
                    <a:pt x="372" y="121"/>
                  </a:cubicBezTo>
                  <a:cubicBezTo>
                    <a:pt x="372" y="121"/>
                    <a:pt x="371" y="121"/>
                    <a:pt x="371" y="121"/>
                  </a:cubicBezTo>
                  <a:cubicBezTo>
                    <a:pt x="368" y="121"/>
                    <a:pt x="366" y="121"/>
                    <a:pt x="365" y="121"/>
                  </a:cubicBezTo>
                  <a:cubicBezTo>
                    <a:pt x="365" y="121"/>
                    <a:pt x="362" y="121"/>
                    <a:pt x="360" y="121"/>
                  </a:cubicBezTo>
                  <a:cubicBezTo>
                    <a:pt x="359" y="121"/>
                    <a:pt x="359" y="121"/>
                    <a:pt x="359" y="121"/>
                  </a:cubicBezTo>
                  <a:cubicBezTo>
                    <a:pt x="359" y="120"/>
                    <a:pt x="359" y="120"/>
                    <a:pt x="359" y="120"/>
                  </a:cubicBezTo>
                  <a:cubicBezTo>
                    <a:pt x="360" y="120"/>
                    <a:pt x="361" y="120"/>
                    <a:pt x="362" y="120"/>
                  </a:cubicBezTo>
                  <a:cubicBezTo>
                    <a:pt x="363" y="119"/>
                    <a:pt x="363" y="118"/>
                    <a:pt x="363" y="113"/>
                  </a:cubicBezTo>
                  <a:cubicBezTo>
                    <a:pt x="363" y="83"/>
                    <a:pt x="363" y="83"/>
                    <a:pt x="363" y="83"/>
                  </a:cubicBezTo>
                  <a:cubicBezTo>
                    <a:pt x="363" y="81"/>
                    <a:pt x="363" y="81"/>
                    <a:pt x="364" y="81"/>
                  </a:cubicBezTo>
                  <a:cubicBezTo>
                    <a:pt x="364" y="81"/>
                    <a:pt x="365" y="82"/>
                    <a:pt x="366" y="82"/>
                  </a:cubicBezTo>
                  <a:cubicBezTo>
                    <a:pt x="367" y="83"/>
                    <a:pt x="375" y="91"/>
                    <a:pt x="383" y="100"/>
                  </a:cubicBezTo>
                  <a:cubicBezTo>
                    <a:pt x="389" y="106"/>
                    <a:pt x="394" y="112"/>
                    <a:pt x="396" y="114"/>
                  </a:cubicBezTo>
                  <a:cubicBezTo>
                    <a:pt x="395" y="87"/>
                    <a:pt x="395" y="87"/>
                    <a:pt x="395" y="87"/>
                  </a:cubicBezTo>
                  <a:cubicBezTo>
                    <a:pt x="395" y="84"/>
                    <a:pt x="395" y="83"/>
                    <a:pt x="393" y="82"/>
                  </a:cubicBezTo>
                  <a:cubicBezTo>
                    <a:pt x="392" y="82"/>
                    <a:pt x="391" y="82"/>
                    <a:pt x="391" y="82"/>
                  </a:cubicBezTo>
                  <a:cubicBezTo>
                    <a:pt x="390" y="82"/>
                    <a:pt x="390" y="82"/>
                    <a:pt x="390" y="82"/>
                  </a:cubicBezTo>
                  <a:cubicBezTo>
                    <a:pt x="390" y="81"/>
                    <a:pt x="391" y="81"/>
                    <a:pt x="391" y="81"/>
                  </a:cubicBezTo>
                  <a:cubicBezTo>
                    <a:pt x="394" y="81"/>
                    <a:pt x="396" y="81"/>
                    <a:pt x="397" y="81"/>
                  </a:cubicBezTo>
                  <a:cubicBezTo>
                    <a:pt x="398" y="81"/>
                    <a:pt x="399" y="81"/>
                    <a:pt x="402" y="81"/>
                  </a:cubicBezTo>
                  <a:cubicBezTo>
                    <a:pt x="402" y="81"/>
                    <a:pt x="403" y="81"/>
                    <a:pt x="403" y="82"/>
                  </a:cubicBezTo>
                  <a:cubicBezTo>
                    <a:pt x="403" y="82"/>
                    <a:pt x="402" y="82"/>
                    <a:pt x="402" y="82"/>
                  </a:cubicBezTo>
                  <a:cubicBezTo>
                    <a:pt x="402" y="82"/>
                    <a:pt x="401" y="82"/>
                    <a:pt x="401" y="82"/>
                  </a:cubicBezTo>
                  <a:cubicBezTo>
                    <a:pt x="399" y="83"/>
                    <a:pt x="399" y="84"/>
                    <a:pt x="399" y="87"/>
                  </a:cubicBezTo>
                  <a:cubicBezTo>
                    <a:pt x="399" y="118"/>
                    <a:pt x="399" y="118"/>
                    <a:pt x="399" y="118"/>
                  </a:cubicBezTo>
                  <a:cubicBezTo>
                    <a:pt x="399" y="121"/>
                    <a:pt x="399" y="121"/>
                    <a:pt x="398" y="121"/>
                  </a:cubicBezTo>
                  <a:cubicBezTo>
                    <a:pt x="398" y="121"/>
                    <a:pt x="397" y="121"/>
                    <a:pt x="394" y="118"/>
                  </a:cubicBezTo>
                  <a:cubicBezTo>
                    <a:pt x="394" y="118"/>
                    <a:pt x="386" y="110"/>
                    <a:pt x="380" y="104"/>
                  </a:cubicBezTo>
                  <a:cubicBezTo>
                    <a:pt x="374" y="97"/>
                    <a:pt x="368" y="91"/>
                    <a:pt x="366" y="89"/>
                  </a:cubicBezTo>
                  <a:lnTo>
                    <a:pt x="367" y="114"/>
                  </a:lnTo>
                  <a:close/>
                  <a:moveTo>
                    <a:pt x="442" y="82"/>
                  </a:moveTo>
                  <a:cubicBezTo>
                    <a:pt x="442" y="81"/>
                    <a:pt x="443" y="80"/>
                    <a:pt x="443" y="80"/>
                  </a:cubicBezTo>
                  <a:cubicBezTo>
                    <a:pt x="444" y="80"/>
                    <a:pt x="444" y="81"/>
                    <a:pt x="444" y="82"/>
                  </a:cubicBezTo>
                  <a:cubicBezTo>
                    <a:pt x="445" y="84"/>
                    <a:pt x="454" y="106"/>
                    <a:pt x="457" y="114"/>
                  </a:cubicBezTo>
                  <a:cubicBezTo>
                    <a:pt x="459" y="119"/>
                    <a:pt x="461" y="119"/>
                    <a:pt x="462" y="120"/>
                  </a:cubicBezTo>
                  <a:cubicBezTo>
                    <a:pt x="463" y="120"/>
                    <a:pt x="464" y="120"/>
                    <a:pt x="464" y="120"/>
                  </a:cubicBezTo>
                  <a:cubicBezTo>
                    <a:pt x="464" y="120"/>
                    <a:pt x="465" y="120"/>
                    <a:pt x="465" y="121"/>
                  </a:cubicBezTo>
                  <a:cubicBezTo>
                    <a:pt x="465" y="121"/>
                    <a:pt x="464" y="121"/>
                    <a:pt x="464" y="121"/>
                  </a:cubicBezTo>
                  <a:cubicBezTo>
                    <a:pt x="463" y="121"/>
                    <a:pt x="459" y="121"/>
                    <a:pt x="455" y="121"/>
                  </a:cubicBezTo>
                  <a:cubicBezTo>
                    <a:pt x="454" y="121"/>
                    <a:pt x="453" y="121"/>
                    <a:pt x="453" y="120"/>
                  </a:cubicBezTo>
                  <a:cubicBezTo>
                    <a:pt x="453" y="120"/>
                    <a:pt x="453" y="120"/>
                    <a:pt x="453" y="120"/>
                  </a:cubicBezTo>
                  <a:cubicBezTo>
                    <a:pt x="454" y="120"/>
                    <a:pt x="454" y="120"/>
                    <a:pt x="454" y="119"/>
                  </a:cubicBezTo>
                  <a:cubicBezTo>
                    <a:pt x="449" y="107"/>
                    <a:pt x="449" y="107"/>
                    <a:pt x="449" y="107"/>
                  </a:cubicBezTo>
                  <a:cubicBezTo>
                    <a:pt x="449" y="106"/>
                    <a:pt x="449" y="106"/>
                    <a:pt x="449" y="106"/>
                  </a:cubicBezTo>
                  <a:cubicBezTo>
                    <a:pt x="436" y="106"/>
                    <a:pt x="436" y="106"/>
                    <a:pt x="436" y="106"/>
                  </a:cubicBezTo>
                  <a:cubicBezTo>
                    <a:pt x="436" y="106"/>
                    <a:pt x="436" y="106"/>
                    <a:pt x="435" y="107"/>
                  </a:cubicBezTo>
                  <a:cubicBezTo>
                    <a:pt x="432" y="115"/>
                    <a:pt x="432" y="115"/>
                    <a:pt x="432" y="115"/>
                  </a:cubicBezTo>
                  <a:cubicBezTo>
                    <a:pt x="432" y="116"/>
                    <a:pt x="432" y="118"/>
                    <a:pt x="432" y="119"/>
                  </a:cubicBezTo>
                  <a:cubicBezTo>
                    <a:pt x="432" y="120"/>
                    <a:pt x="432" y="120"/>
                    <a:pt x="433" y="120"/>
                  </a:cubicBezTo>
                  <a:cubicBezTo>
                    <a:pt x="434" y="120"/>
                    <a:pt x="434" y="120"/>
                    <a:pt x="434" y="120"/>
                  </a:cubicBezTo>
                  <a:cubicBezTo>
                    <a:pt x="434" y="120"/>
                    <a:pt x="434" y="120"/>
                    <a:pt x="434" y="121"/>
                  </a:cubicBezTo>
                  <a:cubicBezTo>
                    <a:pt x="434" y="121"/>
                    <a:pt x="434" y="121"/>
                    <a:pt x="434" y="121"/>
                  </a:cubicBezTo>
                  <a:cubicBezTo>
                    <a:pt x="432" y="121"/>
                    <a:pt x="429" y="121"/>
                    <a:pt x="429" y="121"/>
                  </a:cubicBezTo>
                  <a:cubicBezTo>
                    <a:pt x="428" y="121"/>
                    <a:pt x="425" y="121"/>
                    <a:pt x="423" y="121"/>
                  </a:cubicBezTo>
                  <a:cubicBezTo>
                    <a:pt x="423" y="121"/>
                    <a:pt x="422" y="121"/>
                    <a:pt x="422" y="121"/>
                  </a:cubicBezTo>
                  <a:cubicBezTo>
                    <a:pt x="422" y="120"/>
                    <a:pt x="422" y="120"/>
                    <a:pt x="423" y="120"/>
                  </a:cubicBezTo>
                  <a:cubicBezTo>
                    <a:pt x="423" y="120"/>
                    <a:pt x="424" y="120"/>
                    <a:pt x="424" y="120"/>
                  </a:cubicBezTo>
                  <a:cubicBezTo>
                    <a:pt x="427" y="120"/>
                    <a:pt x="428" y="118"/>
                    <a:pt x="429" y="115"/>
                  </a:cubicBezTo>
                  <a:lnTo>
                    <a:pt x="442" y="82"/>
                  </a:lnTo>
                  <a:close/>
                  <a:moveTo>
                    <a:pt x="448" y="104"/>
                  </a:moveTo>
                  <a:cubicBezTo>
                    <a:pt x="448" y="104"/>
                    <a:pt x="448" y="104"/>
                    <a:pt x="448" y="104"/>
                  </a:cubicBezTo>
                  <a:cubicBezTo>
                    <a:pt x="443" y="89"/>
                    <a:pt x="443" y="89"/>
                    <a:pt x="443" y="89"/>
                  </a:cubicBezTo>
                  <a:cubicBezTo>
                    <a:pt x="442" y="89"/>
                    <a:pt x="442" y="89"/>
                    <a:pt x="442" y="89"/>
                  </a:cubicBezTo>
                  <a:cubicBezTo>
                    <a:pt x="437" y="104"/>
                    <a:pt x="437" y="104"/>
                    <a:pt x="437" y="104"/>
                  </a:cubicBezTo>
                  <a:cubicBezTo>
                    <a:pt x="436" y="104"/>
                    <a:pt x="437" y="104"/>
                    <a:pt x="437" y="104"/>
                  </a:cubicBezTo>
                  <a:lnTo>
                    <a:pt x="448" y="104"/>
                  </a:lnTo>
                  <a:close/>
                  <a:moveTo>
                    <a:pt x="473" y="114"/>
                  </a:moveTo>
                  <a:cubicBezTo>
                    <a:pt x="473" y="118"/>
                    <a:pt x="474" y="119"/>
                    <a:pt x="475" y="120"/>
                  </a:cubicBezTo>
                  <a:cubicBezTo>
                    <a:pt x="476" y="120"/>
                    <a:pt x="477" y="120"/>
                    <a:pt x="478" y="120"/>
                  </a:cubicBezTo>
                  <a:cubicBezTo>
                    <a:pt x="478" y="120"/>
                    <a:pt x="478" y="120"/>
                    <a:pt x="478" y="121"/>
                  </a:cubicBezTo>
                  <a:cubicBezTo>
                    <a:pt x="478" y="121"/>
                    <a:pt x="478" y="121"/>
                    <a:pt x="477" y="121"/>
                  </a:cubicBezTo>
                  <a:cubicBezTo>
                    <a:pt x="474" y="121"/>
                    <a:pt x="472" y="121"/>
                    <a:pt x="472" y="121"/>
                  </a:cubicBezTo>
                  <a:cubicBezTo>
                    <a:pt x="471" y="121"/>
                    <a:pt x="469" y="121"/>
                    <a:pt x="466" y="121"/>
                  </a:cubicBezTo>
                  <a:cubicBezTo>
                    <a:pt x="466" y="121"/>
                    <a:pt x="465" y="121"/>
                    <a:pt x="465" y="121"/>
                  </a:cubicBezTo>
                  <a:cubicBezTo>
                    <a:pt x="465" y="120"/>
                    <a:pt x="466" y="120"/>
                    <a:pt x="466" y="120"/>
                  </a:cubicBezTo>
                  <a:cubicBezTo>
                    <a:pt x="466" y="120"/>
                    <a:pt x="467" y="120"/>
                    <a:pt x="468" y="120"/>
                  </a:cubicBezTo>
                  <a:cubicBezTo>
                    <a:pt x="469" y="119"/>
                    <a:pt x="470" y="118"/>
                    <a:pt x="470" y="113"/>
                  </a:cubicBezTo>
                  <a:cubicBezTo>
                    <a:pt x="470" y="83"/>
                    <a:pt x="470" y="83"/>
                    <a:pt x="470" y="83"/>
                  </a:cubicBezTo>
                  <a:cubicBezTo>
                    <a:pt x="470" y="81"/>
                    <a:pt x="470" y="81"/>
                    <a:pt x="470" y="81"/>
                  </a:cubicBezTo>
                  <a:cubicBezTo>
                    <a:pt x="471" y="81"/>
                    <a:pt x="472" y="82"/>
                    <a:pt x="473" y="82"/>
                  </a:cubicBezTo>
                  <a:cubicBezTo>
                    <a:pt x="473" y="83"/>
                    <a:pt x="481" y="91"/>
                    <a:pt x="490" y="100"/>
                  </a:cubicBezTo>
                  <a:cubicBezTo>
                    <a:pt x="495" y="106"/>
                    <a:pt x="501" y="112"/>
                    <a:pt x="503" y="114"/>
                  </a:cubicBezTo>
                  <a:cubicBezTo>
                    <a:pt x="502" y="87"/>
                    <a:pt x="502" y="87"/>
                    <a:pt x="502" y="87"/>
                  </a:cubicBezTo>
                  <a:cubicBezTo>
                    <a:pt x="502" y="84"/>
                    <a:pt x="502" y="83"/>
                    <a:pt x="500" y="82"/>
                  </a:cubicBezTo>
                  <a:cubicBezTo>
                    <a:pt x="499" y="82"/>
                    <a:pt x="498" y="82"/>
                    <a:pt x="497" y="82"/>
                  </a:cubicBezTo>
                  <a:cubicBezTo>
                    <a:pt x="497" y="82"/>
                    <a:pt x="497" y="82"/>
                    <a:pt x="497" y="82"/>
                  </a:cubicBezTo>
                  <a:cubicBezTo>
                    <a:pt x="497" y="81"/>
                    <a:pt x="497" y="81"/>
                    <a:pt x="498" y="81"/>
                  </a:cubicBezTo>
                  <a:cubicBezTo>
                    <a:pt x="500" y="81"/>
                    <a:pt x="503" y="81"/>
                    <a:pt x="504" y="81"/>
                  </a:cubicBezTo>
                  <a:cubicBezTo>
                    <a:pt x="504" y="81"/>
                    <a:pt x="506" y="81"/>
                    <a:pt x="508" y="81"/>
                  </a:cubicBezTo>
                  <a:cubicBezTo>
                    <a:pt x="509" y="81"/>
                    <a:pt x="509" y="81"/>
                    <a:pt x="509" y="82"/>
                  </a:cubicBezTo>
                  <a:cubicBezTo>
                    <a:pt x="509" y="82"/>
                    <a:pt x="509" y="82"/>
                    <a:pt x="509" y="82"/>
                  </a:cubicBezTo>
                  <a:cubicBezTo>
                    <a:pt x="508" y="82"/>
                    <a:pt x="508" y="82"/>
                    <a:pt x="507" y="82"/>
                  </a:cubicBezTo>
                  <a:cubicBezTo>
                    <a:pt x="505" y="83"/>
                    <a:pt x="505" y="84"/>
                    <a:pt x="505" y="87"/>
                  </a:cubicBezTo>
                  <a:cubicBezTo>
                    <a:pt x="505" y="118"/>
                    <a:pt x="505" y="118"/>
                    <a:pt x="505" y="118"/>
                  </a:cubicBezTo>
                  <a:cubicBezTo>
                    <a:pt x="505" y="121"/>
                    <a:pt x="505" y="121"/>
                    <a:pt x="505" y="121"/>
                  </a:cubicBezTo>
                  <a:cubicBezTo>
                    <a:pt x="504" y="121"/>
                    <a:pt x="504" y="121"/>
                    <a:pt x="501" y="118"/>
                  </a:cubicBezTo>
                  <a:cubicBezTo>
                    <a:pt x="500" y="118"/>
                    <a:pt x="492" y="110"/>
                    <a:pt x="487" y="104"/>
                  </a:cubicBezTo>
                  <a:cubicBezTo>
                    <a:pt x="480" y="97"/>
                    <a:pt x="474" y="91"/>
                    <a:pt x="472" y="89"/>
                  </a:cubicBezTo>
                  <a:lnTo>
                    <a:pt x="473" y="114"/>
                  </a:lnTo>
                  <a:close/>
                  <a:moveTo>
                    <a:pt x="521" y="96"/>
                  </a:moveTo>
                  <a:cubicBezTo>
                    <a:pt x="521" y="88"/>
                    <a:pt x="521" y="87"/>
                    <a:pt x="521" y="85"/>
                  </a:cubicBezTo>
                  <a:cubicBezTo>
                    <a:pt x="521" y="83"/>
                    <a:pt x="520" y="82"/>
                    <a:pt x="519" y="82"/>
                  </a:cubicBezTo>
                  <a:cubicBezTo>
                    <a:pt x="518" y="82"/>
                    <a:pt x="517" y="82"/>
                    <a:pt x="517" y="82"/>
                  </a:cubicBezTo>
                  <a:cubicBezTo>
                    <a:pt x="517" y="82"/>
                    <a:pt x="516" y="82"/>
                    <a:pt x="516" y="82"/>
                  </a:cubicBezTo>
                  <a:cubicBezTo>
                    <a:pt x="516" y="81"/>
                    <a:pt x="517" y="81"/>
                    <a:pt x="517" y="81"/>
                  </a:cubicBezTo>
                  <a:cubicBezTo>
                    <a:pt x="520" y="81"/>
                    <a:pt x="523" y="81"/>
                    <a:pt x="524" y="81"/>
                  </a:cubicBezTo>
                  <a:cubicBezTo>
                    <a:pt x="524" y="81"/>
                    <a:pt x="528" y="81"/>
                    <a:pt x="531" y="81"/>
                  </a:cubicBezTo>
                  <a:cubicBezTo>
                    <a:pt x="536" y="81"/>
                    <a:pt x="546" y="81"/>
                    <a:pt x="553" y="87"/>
                  </a:cubicBezTo>
                  <a:cubicBezTo>
                    <a:pt x="555" y="90"/>
                    <a:pt x="558" y="94"/>
                    <a:pt x="558" y="101"/>
                  </a:cubicBezTo>
                  <a:cubicBezTo>
                    <a:pt x="558" y="107"/>
                    <a:pt x="555" y="112"/>
                    <a:pt x="552" y="115"/>
                  </a:cubicBezTo>
                  <a:cubicBezTo>
                    <a:pt x="550" y="118"/>
                    <a:pt x="545" y="121"/>
                    <a:pt x="536" y="121"/>
                  </a:cubicBezTo>
                  <a:cubicBezTo>
                    <a:pt x="533" y="121"/>
                    <a:pt x="530" y="121"/>
                    <a:pt x="528" y="121"/>
                  </a:cubicBezTo>
                  <a:cubicBezTo>
                    <a:pt x="526" y="121"/>
                    <a:pt x="524" y="121"/>
                    <a:pt x="524" y="121"/>
                  </a:cubicBezTo>
                  <a:cubicBezTo>
                    <a:pt x="523" y="121"/>
                    <a:pt x="522" y="121"/>
                    <a:pt x="521" y="121"/>
                  </a:cubicBezTo>
                  <a:cubicBezTo>
                    <a:pt x="520" y="121"/>
                    <a:pt x="519" y="121"/>
                    <a:pt x="518" y="121"/>
                  </a:cubicBezTo>
                  <a:cubicBezTo>
                    <a:pt x="518" y="121"/>
                    <a:pt x="517" y="121"/>
                    <a:pt x="517" y="121"/>
                  </a:cubicBezTo>
                  <a:cubicBezTo>
                    <a:pt x="517" y="120"/>
                    <a:pt x="517" y="120"/>
                    <a:pt x="518" y="120"/>
                  </a:cubicBezTo>
                  <a:cubicBezTo>
                    <a:pt x="518" y="120"/>
                    <a:pt x="519" y="120"/>
                    <a:pt x="519" y="120"/>
                  </a:cubicBezTo>
                  <a:cubicBezTo>
                    <a:pt x="520" y="120"/>
                    <a:pt x="520" y="119"/>
                    <a:pt x="521" y="117"/>
                  </a:cubicBezTo>
                  <a:cubicBezTo>
                    <a:pt x="521" y="115"/>
                    <a:pt x="521" y="111"/>
                    <a:pt x="521" y="106"/>
                  </a:cubicBezTo>
                  <a:lnTo>
                    <a:pt x="521" y="96"/>
                  </a:lnTo>
                  <a:close/>
                  <a:moveTo>
                    <a:pt x="526" y="102"/>
                  </a:moveTo>
                  <a:cubicBezTo>
                    <a:pt x="526" y="108"/>
                    <a:pt x="526" y="113"/>
                    <a:pt x="526" y="114"/>
                  </a:cubicBezTo>
                  <a:cubicBezTo>
                    <a:pt x="526" y="115"/>
                    <a:pt x="526" y="117"/>
                    <a:pt x="527" y="117"/>
                  </a:cubicBezTo>
                  <a:cubicBezTo>
                    <a:pt x="527" y="118"/>
                    <a:pt x="529" y="119"/>
                    <a:pt x="536" y="119"/>
                  </a:cubicBezTo>
                  <a:cubicBezTo>
                    <a:pt x="541" y="119"/>
                    <a:pt x="545" y="118"/>
                    <a:pt x="548" y="115"/>
                  </a:cubicBezTo>
                  <a:cubicBezTo>
                    <a:pt x="551" y="112"/>
                    <a:pt x="553" y="107"/>
                    <a:pt x="553" y="102"/>
                  </a:cubicBezTo>
                  <a:cubicBezTo>
                    <a:pt x="553" y="96"/>
                    <a:pt x="550" y="91"/>
                    <a:pt x="548" y="89"/>
                  </a:cubicBezTo>
                  <a:cubicBezTo>
                    <a:pt x="542" y="84"/>
                    <a:pt x="536" y="83"/>
                    <a:pt x="530" y="83"/>
                  </a:cubicBezTo>
                  <a:cubicBezTo>
                    <a:pt x="529" y="83"/>
                    <a:pt x="527" y="83"/>
                    <a:pt x="527" y="84"/>
                  </a:cubicBezTo>
                  <a:cubicBezTo>
                    <a:pt x="526" y="84"/>
                    <a:pt x="526" y="84"/>
                    <a:pt x="526" y="85"/>
                  </a:cubicBezTo>
                  <a:lnTo>
                    <a:pt x="526" y="102"/>
                  </a:lnTo>
                  <a:close/>
                  <a:moveTo>
                    <a:pt x="603" y="103"/>
                  </a:moveTo>
                  <a:cubicBezTo>
                    <a:pt x="603" y="109"/>
                    <a:pt x="603" y="114"/>
                    <a:pt x="604" y="116"/>
                  </a:cubicBezTo>
                  <a:cubicBezTo>
                    <a:pt x="604" y="118"/>
                    <a:pt x="604" y="120"/>
                    <a:pt x="606" y="120"/>
                  </a:cubicBezTo>
                  <a:cubicBezTo>
                    <a:pt x="607" y="120"/>
                    <a:pt x="608" y="120"/>
                    <a:pt x="609" y="120"/>
                  </a:cubicBezTo>
                  <a:cubicBezTo>
                    <a:pt x="609" y="120"/>
                    <a:pt x="609" y="120"/>
                    <a:pt x="609" y="120"/>
                  </a:cubicBezTo>
                  <a:cubicBezTo>
                    <a:pt x="609" y="121"/>
                    <a:pt x="609" y="121"/>
                    <a:pt x="608" y="121"/>
                  </a:cubicBezTo>
                  <a:cubicBezTo>
                    <a:pt x="605" y="121"/>
                    <a:pt x="601" y="121"/>
                    <a:pt x="601" y="121"/>
                  </a:cubicBezTo>
                  <a:cubicBezTo>
                    <a:pt x="600" y="121"/>
                    <a:pt x="597" y="121"/>
                    <a:pt x="595" y="121"/>
                  </a:cubicBezTo>
                  <a:cubicBezTo>
                    <a:pt x="594" y="121"/>
                    <a:pt x="594" y="121"/>
                    <a:pt x="594" y="120"/>
                  </a:cubicBezTo>
                  <a:cubicBezTo>
                    <a:pt x="594" y="120"/>
                    <a:pt x="594" y="120"/>
                    <a:pt x="594" y="120"/>
                  </a:cubicBezTo>
                  <a:cubicBezTo>
                    <a:pt x="595" y="120"/>
                    <a:pt x="595" y="120"/>
                    <a:pt x="596" y="120"/>
                  </a:cubicBezTo>
                  <a:cubicBezTo>
                    <a:pt x="597" y="120"/>
                    <a:pt x="598" y="118"/>
                    <a:pt x="598" y="116"/>
                  </a:cubicBezTo>
                  <a:cubicBezTo>
                    <a:pt x="598" y="114"/>
                    <a:pt x="598" y="109"/>
                    <a:pt x="598" y="103"/>
                  </a:cubicBezTo>
                  <a:cubicBezTo>
                    <a:pt x="598" y="77"/>
                    <a:pt x="598" y="77"/>
                    <a:pt x="598" y="77"/>
                  </a:cubicBezTo>
                  <a:cubicBezTo>
                    <a:pt x="589" y="77"/>
                    <a:pt x="589" y="77"/>
                    <a:pt x="589" y="77"/>
                  </a:cubicBezTo>
                  <a:cubicBezTo>
                    <a:pt x="585" y="77"/>
                    <a:pt x="584" y="78"/>
                    <a:pt x="583" y="79"/>
                  </a:cubicBezTo>
                  <a:cubicBezTo>
                    <a:pt x="582" y="80"/>
                    <a:pt x="582" y="81"/>
                    <a:pt x="582" y="81"/>
                  </a:cubicBezTo>
                  <a:cubicBezTo>
                    <a:pt x="581" y="81"/>
                    <a:pt x="581" y="82"/>
                    <a:pt x="581" y="82"/>
                  </a:cubicBezTo>
                  <a:cubicBezTo>
                    <a:pt x="581" y="82"/>
                    <a:pt x="581" y="81"/>
                    <a:pt x="581" y="81"/>
                  </a:cubicBezTo>
                  <a:cubicBezTo>
                    <a:pt x="581" y="80"/>
                    <a:pt x="582" y="75"/>
                    <a:pt x="582" y="75"/>
                  </a:cubicBezTo>
                  <a:cubicBezTo>
                    <a:pt x="582" y="74"/>
                    <a:pt x="582" y="73"/>
                    <a:pt x="583" y="73"/>
                  </a:cubicBezTo>
                  <a:cubicBezTo>
                    <a:pt x="583" y="73"/>
                    <a:pt x="584" y="74"/>
                    <a:pt x="585" y="74"/>
                  </a:cubicBezTo>
                  <a:cubicBezTo>
                    <a:pt x="587" y="74"/>
                    <a:pt x="590" y="74"/>
                    <a:pt x="590" y="74"/>
                  </a:cubicBezTo>
                  <a:cubicBezTo>
                    <a:pt x="613" y="74"/>
                    <a:pt x="613" y="74"/>
                    <a:pt x="613" y="74"/>
                  </a:cubicBezTo>
                  <a:cubicBezTo>
                    <a:pt x="615" y="74"/>
                    <a:pt x="617" y="74"/>
                    <a:pt x="618" y="74"/>
                  </a:cubicBezTo>
                  <a:cubicBezTo>
                    <a:pt x="619" y="74"/>
                    <a:pt x="619" y="74"/>
                    <a:pt x="620" y="74"/>
                  </a:cubicBezTo>
                  <a:cubicBezTo>
                    <a:pt x="620" y="74"/>
                    <a:pt x="620" y="74"/>
                    <a:pt x="620" y="75"/>
                  </a:cubicBezTo>
                  <a:cubicBezTo>
                    <a:pt x="620" y="76"/>
                    <a:pt x="620" y="81"/>
                    <a:pt x="620" y="81"/>
                  </a:cubicBezTo>
                  <a:cubicBezTo>
                    <a:pt x="620" y="82"/>
                    <a:pt x="620" y="82"/>
                    <a:pt x="619" y="82"/>
                  </a:cubicBezTo>
                  <a:cubicBezTo>
                    <a:pt x="619" y="82"/>
                    <a:pt x="619" y="82"/>
                    <a:pt x="619" y="81"/>
                  </a:cubicBezTo>
                  <a:cubicBezTo>
                    <a:pt x="619" y="80"/>
                    <a:pt x="619" y="80"/>
                    <a:pt x="619" y="80"/>
                  </a:cubicBezTo>
                  <a:cubicBezTo>
                    <a:pt x="619" y="79"/>
                    <a:pt x="617" y="77"/>
                    <a:pt x="611" y="77"/>
                  </a:cubicBezTo>
                  <a:cubicBezTo>
                    <a:pt x="603" y="77"/>
                    <a:pt x="603" y="77"/>
                    <a:pt x="603" y="77"/>
                  </a:cubicBezTo>
                  <a:lnTo>
                    <a:pt x="603" y="103"/>
                  </a:lnTo>
                  <a:close/>
                  <a:moveTo>
                    <a:pt x="630" y="96"/>
                  </a:moveTo>
                  <a:cubicBezTo>
                    <a:pt x="630" y="88"/>
                    <a:pt x="630" y="87"/>
                    <a:pt x="630" y="85"/>
                  </a:cubicBezTo>
                  <a:cubicBezTo>
                    <a:pt x="630" y="83"/>
                    <a:pt x="630" y="82"/>
                    <a:pt x="628" y="82"/>
                  </a:cubicBezTo>
                  <a:cubicBezTo>
                    <a:pt x="627" y="82"/>
                    <a:pt x="627" y="82"/>
                    <a:pt x="626" y="82"/>
                  </a:cubicBezTo>
                  <a:cubicBezTo>
                    <a:pt x="626" y="82"/>
                    <a:pt x="626" y="82"/>
                    <a:pt x="626" y="82"/>
                  </a:cubicBezTo>
                  <a:cubicBezTo>
                    <a:pt x="626" y="81"/>
                    <a:pt x="626" y="81"/>
                    <a:pt x="626" y="81"/>
                  </a:cubicBezTo>
                  <a:cubicBezTo>
                    <a:pt x="629" y="81"/>
                    <a:pt x="632" y="81"/>
                    <a:pt x="633" y="81"/>
                  </a:cubicBezTo>
                  <a:cubicBezTo>
                    <a:pt x="633" y="81"/>
                    <a:pt x="645" y="81"/>
                    <a:pt x="646" y="81"/>
                  </a:cubicBezTo>
                  <a:cubicBezTo>
                    <a:pt x="647" y="81"/>
                    <a:pt x="648" y="81"/>
                    <a:pt x="648" y="81"/>
                  </a:cubicBezTo>
                  <a:cubicBezTo>
                    <a:pt x="648" y="81"/>
                    <a:pt x="649" y="81"/>
                    <a:pt x="649" y="81"/>
                  </a:cubicBezTo>
                  <a:cubicBezTo>
                    <a:pt x="649" y="81"/>
                    <a:pt x="649" y="81"/>
                    <a:pt x="649" y="81"/>
                  </a:cubicBezTo>
                  <a:cubicBezTo>
                    <a:pt x="649" y="82"/>
                    <a:pt x="649" y="82"/>
                    <a:pt x="649" y="84"/>
                  </a:cubicBezTo>
                  <a:cubicBezTo>
                    <a:pt x="649" y="84"/>
                    <a:pt x="649" y="87"/>
                    <a:pt x="648" y="87"/>
                  </a:cubicBezTo>
                  <a:cubicBezTo>
                    <a:pt x="648" y="87"/>
                    <a:pt x="648" y="88"/>
                    <a:pt x="648" y="88"/>
                  </a:cubicBezTo>
                  <a:cubicBezTo>
                    <a:pt x="648" y="88"/>
                    <a:pt x="648" y="88"/>
                    <a:pt x="648" y="87"/>
                  </a:cubicBezTo>
                  <a:cubicBezTo>
                    <a:pt x="648" y="87"/>
                    <a:pt x="647" y="86"/>
                    <a:pt x="647" y="85"/>
                  </a:cubicBezTo>
                  <a:cubicBezTo>
                    <a:pt x="647" y="84"/>
                    <a:pt x="646" y="84"/>
                    <a:pt x="643" y="84"/>
                  </a:cubicBezTo>
                  <a:cubicBezTo>
                    <a:pt x="642" y="84"/>
                    <a:pt x="636" y="83"/>
                    <a:pt x="636" y="83"/>
                  </a:cubicBezTo>
                  <a:cubicBezTo>
                    <a:pt x="635" y="83"/>
                    <a:pt x="635" y="84"/>
                    <a:pt x="635" y="84"/>
                  </a:cubicBezTo>
                  <a:cubicBezTo>
                    <a:pt x="635" y="98"/>
                    <a:pt x="635" y="98"/>
                    <a:pt x="635" y="98"/>
                  </a:cubicBezTo>
                  <a:cubicBezTo>
                    <a:pt x="635" y="99"/>
                    <a:pt x="635" y="99"/>
                    <a:pt x="636" y="99"/>
                  </a:cubicBezTo>
                  <a:cubicBezTo>
                    <a:pt x="636" y="99"/>
                    <a:pt x="643" y="99"/>
                    <a:pt x="645" y="99"/>
                  </a:cubicBezTo>
                  <a:cubicBezTo>
                    <a:pt x="646" y="99"/>
                    <a:pt x="647" y="99"/>
                    <a:pt x="647" y="98"/>
                  </a:cubicBezTo>
                  <a:cubicBezTo>
                    <a:pt x="648" y="98"/>
                    <a:pt x="648" y="97"/>
                    <a:pt x="648" y="97"/>
                  </a:cubicBezTo>
                  <a:cubicBezTo>
                    <a:pt x="648" y="97"/>
                    <a:pt x="648" y="97"/>
                    <a:pt x="648" y="98"/>
                  </a:cubicBezTo>
                  <a:cubicBezTo>
                    <a:pt x="648" y="98"/>
                    <a:pt x="648" y="99"/>
                    <a:pt x="648" y="101"/>
                  </a:cubicBezTo>
                  <a:cubicBezTo>
                    <a:pt x="648" y="102"/>
                    <a:pt x="648" y="104"/>
                    <a:pt x="648" y="104"/>
                  </a:cubicBezTo>
                  <a:cubicBezTo>
                    <a:pt x="648" y="104"/>
                    <a:pt x="648" y="105"/>
                    <a:pt x="647" y="105"/>
                  </a:cubicBezTo>
                  <a:cubicBezTo>
                    <a:pt x="647" y="105"/>
                    <a:pt x="647" y="105"/>
                    <a:pt x="647" y="105"/>
                  </a:cubicBezTo>
                  <a:cubicBezTo>
                    <a:pt x="647" y="104"/>
                    <a:pt x="647" y="103"/>
                    <a:pt x="647" y="103"/>
                  </a:cubicBezTo>
                  <a:cubicBezTo>
                    <a:pt x="646" y="102"/>
                    <a:pt x="646" y="101"/>
                    <a:pt x="644" y="101"/>
                  </a:cubicBezTo>
                  <a:cubicBezTo>
                    <a:pt x="642" y="101"/>
                    <a:pt x="636" y="101"/>
                    <a:pt x="636" y="101"/>
                  </a:cubicBezTo>
                  <a:cubicBezTo>
                    <a:pt x="635" y="101"/>
                    <a:pt x="635" y="101"/>
                    <a:pt x="635" y="101"/>
                  </a:cubicBezTo>
                  <a:cubicBezTo>
                    <a:pt x="635" y="106"/>
                    <a:pt x="635" y="106"/>
                    <a:pt x="635" y="106"/>
                  </a:cubicBezTo>
                  <a:cubicBezTo>
                    <a:pt x="635" y="107"/>
                    <a:pt x="635" y="114"/>
                    <a:pt x="635" y="115"/>
                  </a:cubicBezTo>
                  <a:cubicBezTo>
                    <a:pt x="635" y="118"/>
                    <a:pt x="636" y="119"/>
                    <a:pt x="642" y="119"/>
                  </a:cubicBezTo>
                  <a:cubicBezTo>
                    <a:pt x="643" y="119"/>
                    <a:pt x="646" y="119"/>
                    <a:pt x="647" y="118"/>
                  </a:cubicBezTo>
                  <a:cubicBezTo>
                    <a:pt x="649" y="118"/>
                    <a:pt x="649" y="117"/>
                    <a:pt x="650" y="115"/>
                  </a:cubicBezTo>
                  <a:cubicBezTo>
                    <a:pt x="650" y="114"/>
                    <a:pt x="650" y="114"/>
                    <a:pt x="650" y="114"/>
                  </a:cubicBezTo>
                  <a:cubicBezTo>
                    <a:pt x="650" y="114"/>
                    <a:pt x="651" y="114"/>
                    <a:pt x="651" y="115"/>
                  </a:cubicBezTo>
                  <a:cubicBezTo>
                    <a:pt x="651" y="115"/>
                    <a:pt x="650" y="119"/>
                    <a:pt x="650" y="120"/>
                  </a:cubicBezTo>
                  <a:cubicBezTo>
                    <a:pt x="649" y="121"/>
                    <a:pt x="649" y="121"/>
                    <a:pt x="647" y="121"/>
                  </a:cubicBezTo>
                  <a:cubicBezTo>
                    <a:pt x="643" y="121"/>
                    <a:pt x="640" y="121"/>
                    <a:pt x="637" y="121"/>
                  </a:cubicBezTo>
                  <a:cubicBezTo>
                    <a:pt x="635" y="121"/>
                    <a:pt x="634" y="121"/>
                    <a:pt x="633" y="121"/>
                  </a:cubicBezTo>
                  <a:cubicBezTo>
                    <a:pt x="633" y="121"/>
                    <a:pt x="632" y="121"/>
                    <a:pt x="630" y="121"/>
                  </a:cubicBezTo>
                  <a:cubicBezTo>
                    <a:pt x="629" y="121"/>
                    <a:pt x="628" y="121"/>
                    <a:pt x="627" y="121"/>
                  </a:cubicBezTo>
                  <a:cubicBezTo>
                    <a:pt x="627" y="121"/>
                    <a:pt x="626" y="121"/>
                    <a:pt x="626" y="121"/>
                  </a:cubicBezTo>
                  <a:cubicBezTo>
                    <a:pt x="626" y="120"/>
                    <a:pt x="627" y="120"/>
                    <a:pt x="627" y="120"/>
                  </a:cubicBezTo>
                  <a:cubicBezTo>
                    <a:pt x="627" y="120"/>
                    <a:pt x="628" y="120"/>
                    <a:pt x="629" y="120"/>
                  </a:cubicBezTo>
                  <a:cubicBezTo>
                    <a:pt x="630" y="120"/>
                    <a:pt x="630" y="119"/>
                    <a:pt x="630" y="117"/>
                  </a:cubicBezTo>
                  <a:cubicBezTo>
                    <a:pt x="630" y="115"/>
                    <a:pt x="630" y="111"/>
                    <a:pt x="630" y="106"/>
                  </a:cubicBezTo>
                  <a:lnTo>
                    <a:pt x="630" y="96"/>
                  </a:lnTo>
                  <a:close/>
                  <a:moveTo>
                    <a:pt x="664" y="116"/>
                  </a:moveTo>
                  <a:cubicBezTo>
                    <a:pt x="658" y="111"/>
                    <a:pt x="657" y="105"/>
                    <a:pt x="657" y="100"/>
                  </a:cubicBezTo>
                  <a:cubicBezTo>
                    <a:pt x="657" y="97"/>
                    <a:pt x="658" y="91"/>
                    <a:pt x="663" y="86"/>
                  </a:cubicBezTo>
                  <a:cubicBezTo>
                    <a:pt x="666" y="83"/>
                    <a:pt x="671" y="81"/>
                    <a:pt x="680" y="81"/>
                  </a:cubicBezTo>
                  <a:cubicBezTo>
                    <a:pt x="682" y="81"/>
                    <a:pt x="685" y="81"/>
                    <a:pt x="688" y="81"/>
                  </a:cubicBezTo>
                  <a:cubicBezTo>
                    <a:pt x="690" y="81"/>
                    <a:pt x="691" y="82"/>
                    <a:pt x="693" y="82"/>
                  </a:cubicBezTo>
                  <a:cubicBezTo>
                    <a:pt x="694" y="82"/>
                    <a:pt x="694" y="82"/>
                    <a:pt x="694" y="82"/>
                  </a:cubicBezTo>
                  <a:cubicBezTo>
                    <a:pt x="694" y="83"/>
                    <a:pt x="694" y="84"/>
                    <a:pt x="694" y="85"/>
                  </a:cubicBezTo>
                  <a:cubicBezTo>
                    <a:pt x="693" y="87"/>
                    <a:pt x="693" y="90"/>
                    <a:pt x="693" y="91"/>
                  </a:cubicBezTo>
                  <a:cubicBezTo>
                    <a:pt x="693" y="92"/>
                    <a:pt x="693" y="92"/>
                    <a:pt x="693" y="92"/>
                  </a:cubicBezTo>
                  <a:cubicBezTo>
                    <a:pt x="692" y="92"/>
                    <a:pt x="692" y="92"/>
                    <a:pt x="692" y="91"/>
                  </a:cubicBezTo>
                  <a:cubicBezTo>
                    <a:pt x="692" y="89"/>
                    <a:pt x="691" y="87"/>
                    <a:pt x="690" y="86"/>
                  </a:cubicBezTo>
                  <a:cubicBezTo>
                    <a:pt x="688" y="84"/>
                    <a:pt x="684" y="83"/>
                    <a:pt x="679" y="83"/>
                  </a:cubicBezTo>
                  <a:cubicBezTo>
                    <a:pt x="672" y="83"/>
                    <a:pt x="669" y="85"/>
                    <a:pt x="667" y="86"/>
                  </a:cubicBezTo>
                  <a:cubicBezTo>
                    <a:pt x="663" y="90"/>
                    <a:pt x="662" y="95"/>
                    <a:pt x="662" y="100"/>
                  </a:cubicBezTo>
                  <a:cubicBezTo>
                    <a:pt x="662" y="110"/>
                    <a:pt x="670" y="119"/>
                    <a:pt x="682" y="119"/>
                  </a:cubicBezTo>
                  <a:cubicBezTo>
                    <a:pt x="686" y="119"/>
                    <a:pt x="689" y="119"/>
                    <a:pt x="691" y="117"/>
                  </a:cubicBezTo>
                  <a:cubicBezTo>
                    <a:pt x="692" y="115"/>
                    <a:pt x="693" y="113"/>
                    <a:pt x="693" y="112"/>
                  </a:cubicBezTo>
                  <a:cubicBezTo>
                    <a:pt x="693" y="112"/>
                    <a:pt x="693" y="111"/>
                    <a:pt x="693" y="111"/>
                  </a:cubicBezTo>
                  <a:cubicBezTo>
                    <a:pt x="694" y="111"/>
                    <a:pt x="694" y="112"/>
                    <a:pt x="694" y="112"/>
                  </a:cubicBezTo>
                  <a:cubicBezTo>
                    <a:pt x="694" y="113"/>
                    <a:pt x="693" y="117"/>
                    <a:pt x="693" y="119"/>
                  </a:cubicBezTo>
                  <a:cubicBezTo>
                    <a:pt x="692" y="120"/>
                    <a:pt x="692" y="120"/>
                    <a:pt x="691" y="120"/>
                  </a:cubicBezTo>
                  <a:cubicBezTo>
                    <a:pt x="689" y="121"/>
                    <a:pt x="685" y="122"/>
                    <a:pt x="681" y="122"/>
                  </a:cubicBezTo>
                  <a:cubicBezTo>
                    <a:pt x="673" y="122"/>
                    <a:pt x="668" y="120"/>
                    <a:pt x="664" y="116"/>
                  </a:cubicBezTo>
                  <a:close/>
                  <a:moveTo>
                    <a:pt x="739" y="106"/>
                  </a:moveTo>
                  <a:cubicBezTo>
                    <a:pt x="739" y="111"/>
                    <a:pt x="739" y="115"/>
                    <a:pt x="739" y="117"/>
                  </a:cubicBezTo>
                  <a:cubicBezTo>
                    <a:pt x="739" y="119"/>
                    <a:pt x="739" y="120"/>
                    <a:pt x="741" y="120"/>
                  </a:cubicBezTo>
                  <a:cubicBezTo>
                    <a:pt x="742" y="120"/>
                    <a:pt x="743" y="120"/>
                    <a:pt x="744" y="120"/>
                  </a:cubicBezTo>
                  <a:cubicBezTo>
                    <a:pt x="744" y="120"/>
                    <a:pt x="744" y="120"/>
                    <a:pt x="744" y="121"/>
                  </a:cubicBezTo>
                  <a:cubicBezTo>
                    <a:pt x="744" y="121"/>
                    <a:pt x="744" y="121"/>
                    <a:pt x="743" y="121"/>
                  </a:cubicBezTo>
                  <a:cubicBezTo>
                    <a:pt x="740" y="121"/>
                    <a:pt x="737" y="121"/>
                    <a:pt x="736" y="121"/>
                  </a:cubicBezTo>
                  <a:cubicBezTo>
                    <a:pt x="736" y="121"/>
                    <a:pt x="733" y="121"/>
                    <a:pt x="731" y="121"/>
                  </a:cubicBezTo>
                  <a:cubicBezTo>
                    <a:pt x="730" y="121"/>
                    <a:pt x="730" y="121"/>
                    <a:pt x="730" y="121"/>
                  </a:cubicBezTo>
                  <a:cubicBezTo>
                    <a:pt x="730" y="120"/>
                    <a:pt x="730" y="120"/>
                    <a:pt x="731" y="120"/>
                  </a:cubicBezTo>
                  <a:cubicBezTo>
                    <a:pt x="731" y="120"/>
                    <a:pt x="732" y="120"/>
                    <a:pt x="732" y="120"/>
                  </a:cubicBezTo>
                  <a:cubicBezTo>
                    <a:pt x="733" y="120"/>
                    <a:pt x="733" y="119"/>
                    <a:pt x="734" y="117"/>
                  </a:cubicBezTo>
                  <a:cubicBezTo>
                    <a:pt x="734" y="115"/>
                    <a:pt x="734" y="111"/>
                    <a:pt x="734" y="106"/>
                  </a:cubicBezTo>
                  <a:cubicBezTo>
                    <a:pt x="734" y="101"/>
                    <a:pt x="734" y="101"/>
                    <a:pt x="734" y="101"/>
                  </a:cubicBezTo>
                  <a:cubicBezTo>
                    <a:pt x="734" y="100"/>
                    <a:pt x="734" y="100"/>
                    <a:pt x="734" y="100"/>
                  </a:cubicBezTo>
                  <a:cubicBezTo>
                    <a:pt x="711" y="100"/>
                    <a:pt x="711" y="100"/>
                    <a:pt x="711" y="100"/>
                  </a:cubicBezTo>
                  <a:cubicBezTo>
                    <a:pt x="711" y="100"/>
                    <a:pt x="711" y="100"/>
                    <a:pt x="711" y="101"/>
                  </a:cubicBezTo>
                  <a:cubicBezTo>
                    <a:pt x="711" y="106"/>
                    <a:pt x="711" y="106"/>
                    <a:pt x="711" y="106"/>
                  </a:cubicBezTo>
                  <a:cubicBezTo>
                    <a:pt x="711" y="111"/>
                    <a:pt x="711" y="115"/>
                    <a:pt x="711" y="117"/>
                  </a:cubicBezTo>
                  <a:cubicBezTo>
                    <a:pt x="711" y="119"/>
                    <a:pt x="711" y="120"/>
                    <a:pt x="713" y="120"/>
                  </a:cubicBezTo>
                  <a:cubicBezTo>
                    <a:pt x="714" y="120"/>
                    <a:pt x="715" y="120"/>
                    <a:pt x="715" y="120"/>
                  </a:cubicBezTo>
                  <a:cubicBezTo>
                    <a:pt x="716" y="120"/>
                    <a:pt x="716" y="120"/>
                    <a:pt x="716" y="121"/>
                  </a:cubicBezTo>
                  <a:cubicBezTo>
                    <a:pt x="716" y="121"/>
                    <a:pt x="715" y="121"/>
                    <a:pt x="715" y="121"/>
                  </a:cubicBezTo>
                  <a:cubicBezTo>
                    <a:pt x="712" y="121"/>
                    <a:pt x="708" y="121"/>
                    <a:pt x="708" y="121"/>
                  </a:cubicBezTo>
                  <a:cubicBezTo>
                    <a:pt x="708" y="121"/>
                    <a:pt x="704" y="121"/>
                    <a:pt x="703" y="121"/>
                  </a:cubicBezTo>
                  <a:cubicBezTo>
                    <a:pt x="702" y="121"/>
                    <a:pt x="702" y="121"/>
                    <a:pt x="702" y="121"/>
                  </a:cubicBezTo>
                  <a:cubicBezTo>
                    <a:pt x="702" y="120"/>
                    <a:pt x="702" y="120"/>
                    <a:pt x="702" y="120"/>
                  </a:cubicBezTo>
                  <a:cubicBezTo>
                    <a:pt x="703" y="120"/>
                    <a:pt x="703" y="120"/>
                    <a:pt x="704" y="120"/>
                  </a:cubicBezTo>
                  <a:cubicBezTo>
                    <a:pt x="705" y="120"/>
                    <a:pt x="705" y="119"/>
                    <a:pt x="705" y="117"/>
                  </a:cubicBezTo>
                  <a:cubicBezTo>
                    <a:pt x="706" y="115"/>
                    <a:pt x="706" y="111"/>
                    <a:pt x="706" y="106"/>
                  </a:cubicBezTo>
                  <a:cubicBezTo>
                    <a:pt x="706" y="96"/>
                    <a:pt x="706" y="96"/>
                    <a:pt x="706" y="96"/>
                  </a:cubicBezTo>
                  <a:cubicBezTo>
                    <a:pt x="706" y="88"/>
                    <a:pt x="706" y="87"/>
                    <a:pt x="706" y="85"/>
                  </a:cubicBezTo>
                  <a:cubicBezTo>
                    <a:pt x="705" y="83"/>
                    <a:pt x="705" y="82"/>
                    <a:pt x="703" y="82"/>
                  </a:cubicBezTo>
                  <a:cubicBezTo>
                    <a:pt x="703" y="82"/>
                    <a:pt x="702" y="82"/>
                    <a:pt x="701" y="82"/>
                  </a:cubicBezTo>
                  <a:cubicBezTo>
                    <a:pt x="701" y="82"/>
                    <a:pt x="701" y="82"/>
                    <a:pt x="701" y="82"/>
                  </a:cubicBezTo>
                  <a:cubicBezTo>
                    <a:pt x="701" y="81"/>
                    <a:pt x="701" y="81"/>
                    <a:pt x="702" y="81"/>
                  </a:cubicBezTo>
                  <a:cubicBezTo>
                    <a:pt x="704" y="81"/>
                    <a:pt x="708" y="81"/>
                    <a:pt x="708" y="81"/>
                  </a:cubicBezTo>
                  <a:cubicBezTo>
                    <a:pt x="708" y="81"/>
                    <a:pt x="712" y="81"/>
                    <a:pt x="714" y="81"/>
                  </a:cubicBezTo>
                  <a:cubicBezTo>
                    <a:pt x="714" y="81"/>
                    <a:pt x="714" y="81"/>
                    <a:pt x="714" y="82"/>
                  </a:cubicBezTo>
                  <a:cubicBezTo>
                    <a:pt x="714" y="82"/>
                    <a:pt x="714" y="82"/>
                    <a:pt x="714" y="82"/>
                  </a:cubicBezTo>
                  <a:cubicBezTo>
                    <a:pt x="714" y="82"/>
                    <a:pt x="713" y="82"/>
                    <a:pt x="713" y="82"/>
                  </a:cubicBezTo>
                  <a:cubicBezTo>
                    <a:pt x="711" y="83"/>
                    <a:pt x="711" y="83"/>
                    <a:pt x="711" y="85"/>
                  </a:cubicBezTo>
                  <a:cubicBezTo>
                    <a:pt x="711" y="87"/>
                    <a:pt x="711" y="88"/>
                    <a:pt x="711" y="97"/>
                  </a:cubicBezTo>
                  <a:cubicBezTo>
                    <a:pt x="711" y="98"/>
                    <a:pt x="711" y="98"/>
                    <a:pt x="711" y="98"/>
                  </a:cubicBezTo>
                  <a:cubicBezTo>
                    <a:pt x="711" y="98"/>
                    <a:pt x="711" y="98"/>
                    <a:pt x="711" y="98"/>
                  </a:cubicBezTo>
                  <a:cubicBezTo>
                    <a:pt x="734" y="98"/>
                    <a:pt x="734" y="98"/>
                    <a:pt x="734" y="98"/>
                  </a:cubicBezTo>
                  <a:cubicBezTo>
                    <a:pt x="734" y="98"/>
                    <a:pt x="734" y="98"/>
                    <a:pt x="734" y="98"/>
                  </a:cubicBezTo>
                  <a:cubicBezTo>
                    <a:pt x="734" y="97"/>
                    <a:pt x="734" y="97"/>
                    <a:pt x="734" y="97"/>
                  </a:cubicBezTo>
                  <a:cubicBezTo>
                    <a:pt x="734" y="88"/>
                    <a:pt x="734" y="87"/>
                    <a:pt x="734" y="85"/>
                  </a:cubicBezTo>
                  <a:cubicBezTo>
                    <a:pt x="734" y="83"/>
                    <a:pt x="733" y="82"/>
                    <a:pt x="732" y="82"/>
                  </a:cubicBezTo>
                  <a:cubicBezTo>
                    <a:pt x="731" y="82"/>
                    <a:pt x="730" y="82"/>
                    <a:pt x="730" y="82"/>
                  </a:cubicBezTo>
                  <a:cubicBezTo>
                    <a:pt x="730" y="82"/>
                    <a:pt x="729" y="82"/>
                    <a:pt x="729" y="82"/>
                  </a:cubicBezTo>
                  <a:cubicBezTo>
                    <a:pt x="729" y="81"/>
                    <a:pt x="730" y="81"/>
                    <a:pt x="730" y="81"/>
                  </a:cubicBezTo>
                  <a:cubicBezTo>
                    <a:pt x="733" y="81"/>
                    <a:pt x="736" y="81"/>
                    <a:pt x="736" y="81"/>
                  </a:cubicBezTo>
                  <a:cubicBezTo>
                    <a:pt x="737" y="81"/>
                    <a:pt x="740" y="81"/>
                    <a:pt x="742" y="81"/>
                  </a:cubicBezTo>
                  <a:cubicBezTo>
                    <a:pt x="742" y="81"/>
                    <a:pt x="743" y="81"/>
                    <a:pt x="743" y="82"/>
                  </a:cubicBezTo>
                  <a:cubicBezTo>
                    <a:pt x="743" y="82"/>
                    <a:pt x="742" y="82"/>
                    <a:pt x="742" y="82"/>
                  </a:cubicBezTo>
                  <a:cubicBezTo>
                    <a:pt x="742" y="82"/>
                    <a:pt x="742" y="82"/>
                    <a:pt x="741" y="82"/>
                  </a:cubicBezTo>
                  <a:cubicBezTo>
                    <a:pt x="739" y="83"/>
                    <a:pt x="739" y="83"/>
                    <a:pt x="739" y="85"/>
                  </a:cubicBezTo>
                  <a:cubicBezTo>
                    <a:pt x="739" y="87"/>
                    <a:pt x="739" y="88"/>
                    <a:pt x="739" y="96"/>
                  </a:cubicBezTo>
                  <a:lnTo>
                    <a:pt x="739" y="106"/>
                  </a:lnTo>
                  <a:close/>
                  <a:moveTo>
                    <a:pt x="759" y="114"/>
                  </a:moveTo>
                  <a:cubicBezTo>
                    <a:pt x="759" y="118"/>
                    <a:pt x="760" y="119"/>
                    <a:pt x="761" y="120"/>
                  </a:cubicBezTo>
                  <a:cubicBezTo>
                    <a:pt x="762" y="120"/>
                    <a:pt x="763" y="120"/>
                    <a:pt x="764" y="120"/>
                  </a:cubicBezTo>
                  <a:cubicBezTo>
                    <a:pt x="764" y="120"/>
                    <a:pt x="764" y="120"/>
                    <a:pt x="764" y="121"/>
                  </a:cubicBezTo>
                  <a:cubicBezTo>
                    <a:pt x="764" y="121"/>
                    <a:pt x="764" y="121"/>
                    <a:pt x="763" y="121"/>
                  </a:cubicBezTo>
                  <a:cubicBezTo>
                    <a:pt x="760" y="121"/>
                    <a:pt x="758" y="121"/>
                    <a:pt x="758" y="121"/>
                  </a:cubicBezTo>
                  <a:cubicBezTo>
                    <a:pt x="757" y="121"/>
                    <a:pt x="755" y="121"/>
                    <a:pt x="752" y="121"/>
                  </a:cubicBezTo>
                  <a:cubicBezTo>
                    <a:pt x="752" y="121"/>
                    <a:pt x="752" y="121"/>
                    <a:pt x="752" y="121"/>
                  </a:cubicBezTo>
                  <a:cubicBezTo>
                    <a:pt x="752" y="120"/>
                    <a:pt x="752" y="120"/>
                    <a:pt x="752" y="120"/>
                  </a:cubicBezTo>
                  <a:cubicBezTo>
                    <a:pt x="752" y="120"/>
                    <a:pt x="753" y="120"/>
                    <a:pt x="754" y="120"/>
                  </a:cubicBezTo>
                  <a:cubicBezTo>
                    <a:pt x="756" y="119"/>
                    <a:pt x="756" y="118"/>
                    <a:pt x="756" y="113"/>
                  </a:cubicBezTo>
                  <a:cubicBezTo>
                    <a:pt x="756" y="83"/>
                    <a:pt x="756" y="83"/>
                    <a:pt x="756" y="83"/>
                  </a:cubicBezTo>
                  <a:cubicBezTo>
                    <a:pt x="756" y="81"/>
                    <a:pt x="756" y="81"/>
                    <a:pt x="756" y="81"/>
                  </a:cubicBezTo>
                  <a:cubicBezTo>
                    <a:pt x="757" y="81"/>
                    <a:pt x="758" y="82"/>
                    <a:pt x="759" y="82"/>
                  </a:cubicBezTo>
                  <a:cubicBezTo>
                    <a:pt x="759" y="83"/>
                    <a:pt x="767" y="91"/>
                    <a:pt x="776" y="100"/>
                  </a:cubicBezTo>
                  <a:cubicBezTo>
                    <a:pt x="781" y="106"/>
                    <a:pt x="787" y="112"/>
                    <a:pt x="789" y="114"/>
                  </a:cubicBezTo>
                  <a:cubicBezTo>
                    <a:pt x="788" y="87"/>
                    <a:pt x="788" y="87"/>
                    <a:pt x="788" y="87"/>
                  </a:cubicBezTo>
                  <a:cubicBezTo>
                    <a:pt x="788" y="84"/>
                    <a:pt x="788" y="83"/>
                    <a:pt x="786" y="82"/>
                  </a:cubicBezTo>
                  <a:cubicBezTo>
                    <a:pt x="785" y="82"/>
                    <a:pt x="784" y="82"/>
                    <a:pt x="783" y="82"/>
                  </a:cubicBezTo>
                  <a:cubicBezTo>
                    <a:pt x="783" y="82"/>
                    <a:pt x="783" y="82"/>
                    <a:pt x="783" y="82"/>
                  </a:cubicBezTo>
                  <a:cubicBezTo>
                    <a:pt x="783" y="81"/>
                    <a:pt x="783" y="81"/>
                    <a:pt x="784" y="81"/>
                  </a:cubicBezTo>
                  <a:cubicBezTo>
                    <a:pt x="786" y="81"/>
                    <a:pt x="789" y="81"/>
                    <a:pt x="790" y="81"/>
                  </a:cubicBezTo>
                  <a:cubicBezTo>
                    <a:pt x="790" y="81"/>
                    <a:pt x="792" y="81"/>
                    <a:pt x="794" y="81"/>
                  </a:cubicBezTo>
                  <a:cubicBezTo>
                    <a:pt x="795" y="81"/>
                    <a:pt x="795" y="81"/>
                    <a:pt x="795" y="82"/>
                  </a:cubicBezTo>
                  <a:cubicBezTo>
                    <a:pt x="795" y="82"/>
                    <a:pt x="795" y="82"/>
                    <a:pt x="795" y="82"/>
                  </a:cubicBezTo>
                  <a:cubicBezTo>
                    <a:pt x="794" y="82"/>
                    <a:pt x="794" y="82"/>
                    <a:pt x="793" y="82"/>
                  </a:cubicBezTo>
                  <a:cubicBezTo>
                    <a:pt x="792" y="83"/>
                    <a:pt x="791" y="84"/>
                    <a:pt x="791" y="87"/>
                  </a:cubicBezTo>
                  <a:cubicBezTo>
                    <a:pt x="791" y="118"/>
                    <a:pt x="791" y="118"/>
                    <a:pt x="791" y="118"/>
                  </a:cubicBezTo>
                  <a:cubicBezTo>
                    <a:pt x="791" y="121"/>
                    <a:pt x="791" y="121"/>
                    <a:pt x="791" y="121"/>
                  </a:cubicBezTo>
                  <a:cubicBezTo>
                    <a:pt x="790" y="121"/>
                    <a:pt x="790" y="121"/>
                    <a:pt x="787" y="118"/>
                  </a:cubicBezTo>
                  <a:cubicBezTo>
                    <a:pt x="786" y="118"/>
                    <a:pt x="778" y="110"/>
                    <a:pt x="773" y="104"/>
                  </a:cubicBezTo>
                  <a:cubicBezTo>
                    <a:pt x="766" y="97"/>
                    <a:pt x="760" y="91"/>
                    <a:pt x="758" y="89"/>
                  </a:cubicBezTo>
                  <a:lnTo>
                    <a:pt x="759" y="114"/>
                  </a:lnTo>
                  <a:close/>
                  <a:moveTo>
                    <a:pt x="822" y="81"/>
                  </a:moveTo>
                  <a:cubicBezTo>
                    <a:pt x="835" y="81"/>
                    <a:pt x="844" y="88"/>
                    <a:pt x="844" y="100"/>
                  </a:cubicBezTo>
                  <a:cubicBezTo>
                    <a:pt x="844" y="112"/>
                    <a:pt x="835" y="122"/>
                    <a:pt x="822" y="122"/>
                  </a:cubicBezTo>
                  <a:cubicBezTo>
                    <a:pt x="807" y="122"/>
                    <a:pt x="801" y="110"/>
                    <a:pt x="801" y="101"/>
                  </a:cubicBezTo>
                  <a:cubicBezTo>
                    <a:pt x="801" y="93"/>
                    <a:pt x="807" y="81"/>
                    <a:pt x="822" y="81"/>
                  </a:cubicBezTo>
                  <a:close/>
                  <a:moveTo>
                    <a:pt x="824" y="119"/>
                  </a:moveTo>
                  <a:cubicBezTo>
                    <a:pt x="829" y="119"/>
                    <a:pt x="838" y="117"/>
                    <a:pt x="838" y="102"/>
                  </a:cubicBezTo>
                  <a:cubicBezTo>
                    <a:pt x="838" y="89"/>
                    <a:pt x="831" y="82"/>
                    <a:pt x="822" y="82"/>
                  </a:cubicBezTo>
                  <a:cubicBezTo>
                    <a:pt x="813" y="82"/>
                    <a:pt x="807" y="88"/>
                    <a:pt x="807" y="100"/>
                  </a:cubicBezTo>
                  <a:cubicBezTo>
                    <a:pt x="807" y="112"/>
                    <a:pt x="814" y="119"/>
                    <a:pt x="824" y="119"/>
                  </a:cubicBezTo>
                  <a:close/>
                  <a:moveTo>
                    <a:pt x="861" y="106"/>
                  </a:moveTo>
                  <a:cubicBezTo>
                    <a:pt x="861" y="114"/>
                    <a:pt x="861" y="117"/>
                    <a:pt x="862" y="118"/>
                  </a:cubicBezTo>
                  <a:cubicBezTo>
                    <a:pt x="863" y="118"/>
                    <a:pt x="865" y="119"/>
                    <a:pt x="869" y="119"/>
                  </a:cubicBezTo>
                  <a:cubicBezTo>
                    <a:pt x="872" y="119"/>
                    <a:pt x="874" y="119"/>
                    <a:pt x="876" y="117"/>
                  </a:cubicBezTo>
                  <a:cubicBezTo>
                    <a:pt x="876" y="116"/>
                    <a:pt x="877" y="115"/>
                    <a:pt x="877" y="114"/>
                  </a:cubicBezTo>
                  <a:cubicBezTo>
                    <a:pt x="877" y="114"/>
                    <a:pt x="877" y="114"/>
                    <a:pt x="878" y="114"/>
                  </a:cubicBezTo>
                  <a:cubicBezTo>
                    <a:pt x="878" y="114"/>
                    <a:pt x="878" y="114"/>
                    <a:pt x="878" y="114"/>
                  </a:cubicBezTo>
                  <a:cubicBezTo>
                    <a:pt x="878" y="115"/>
                    <a:pt x="878" y="118"/>
                    <a:pt x="877" y="120"/>
                  </a:cubicBezTo>
                  <a:cubicBezTo>
                    <a:pt x="877" y="121"/>
                    <a:pt x="877" y="121"/>
                    <a:pt x="874" y="121"/>
                  </a:cubicBezTo>
                  <a:cubicBezTo>
                    <a:pt x="870" y="121"/>
                    <a:pt x="867" y="121"/>
                    <a:pt x="864" y="121"/>
                  </a:cubicBezTo>
                  <a:cubicBezTo>
                    <a:pt x="862" y="121"/>
                    <a:pt x="860" y="121"/>
                    <a:pt x="858" y="121"/>
                  </a:cubicBezTo>
                  <a:cubicBezTo>
                    <a:pt x="858" y="121"/>
                    <a:pt x="857" y="121"/>
                    <a:pt x="856" y="121"/>
                  </a:cubicBezTo>
                  <a:cubicBezTo>
                    <a:pt x="855" y="121"/>
                    <a:pt x="854" y="121"/>
                    <a:pt x="853" y="121"/>
                  </a:cubicBezTo>
                  <a:cubicBezTo>
                    <a:pt x="852" y="121"/>
                    <a:pt x="852" y="121"/>
                    <a:pt x="852" y="121"/>
                  </a:cubicBezTo>
                  <a:cubicBezTo>
                    <a:pt x="852" y="120"/>
                    <a:pt x="852" y="120"/>
                    <a:pt x="852" y="120"/>
                  </a:cubicBezTo>
                  <a:cubicBezTo>
                    <a:pt x="853" y="120"/>
                    <a:pt x="854" y="120"/>
                    <a:pt x="854" y="120"/>
                  </a:cubicBezTo>
                  <a:cubicBezTo>
                    <a:pt x="855" y="120"/>
                    <a:pt x="855" y="119"/>
                    <a:pt x="856" y="117"/>
                  </a:cubicBezTo>
                  <a:cubicBezTo>
                    <a:pt x="856" y="115"/>
                    <a:pt x="856" y="111"/>
                    <a:pt x="856" y="106"/>
                  </a:cubicBezTo>
                  <a:cubicBezTo>
                    <a:pt x="856" y="96"/>
                    <a:pt x="856" y="96"/>
                    <a:pt x="856" y="96"/>
                  </a:cubicBezTo>
                  <a:cubicBezTo>
                    <a:pt x="856" y="88"/>
                    <a:pt x="856" y="87"/>
                    <a:pt x="856" y="85"/>
                  </a:cubicBezTo>
                  <a:cubicBezTo>
                    <a:pt x="856" y="83"/>
                    <a:pt x="855" y="82"/>
                    <a:pt x="853" y="82"/>
                  </a:cubicBezTo>
                  <a:cubicBezTo>
                    <a:pt x="853" y="82"/>
                    <a:pt x="852" y="82"/>
                    <a:pt x="852" y="82"/>
                  </a:cubicBezTo>
                  <a:cubicBezTo>
                    <a:pt x="851" y="82"/>
                    <a:pt x="851" y="82"/>
                    <a:pt x="851" y="82"/>
                  </a:cubicBezTo>
                  <a:cubicBezTo>
                    <a:pt x="851" y="81"/>
                    <a:pt x="851" y="81"/>
                    <a:pt x="852" y="81"/>
                  </a:cubicBezTo>
                  <a:cubicBezTo>
                    <a:pt x="855" y="81"/>
                    <a:pt x="858" y="81"/>
                    <a:pt x="858" y="81"/>
                  </a:cubicBezTo>
                  <a:cubicBezTo>
                    <a:pt x="858" y="81"/>
                    <a:pt x="863" y="81"/>
                    <a:pt x="864" y="81"/>
                  </a:cubicBezTo>
                  <a:cubicBezTo>
                    <a:pt x="865" y="81"/>
                    <a:pt x="865" y="81"/>
                    <a:pt x="865" y="82"/>
                  </a:cubicBezTo>
                  <a:cubicBezTo>
                    <a:pt x="865" y="82"/>
                    <a:pt x="865" y="82"/>
                    <a:pt x="865" y="82"/>
                  </a:cubicBezTo>
                  <a:cubicBezTo>
                    <a:pt x="864" y="82"/>
                    <a:pt x="863" y="82"/>
                    <a:pt x="863" y="82"/>
                  </a:cubicBezTo>
                  <a:cubicBezTo>
                    <a:pt x="861" y="82"/>
                    <a:pt x="861" y="83"/>
                    <a:pt x="861" y="85"/>
                  </a:cubicBezTo>
                  <a:cubicBezTo>
                    <a:pt x="861" y="87"/>
                    <a:pt x="861" y="88"/>
                    <a:pt x="861" y="96"/>
                  </a:cubicBezTo>
                  <a:lnTo>
                    <a:pt x="861" y="106"/>
                  </a:lnTo>
                  <a:close/>
                  <a:moveTo>
                    <a:pt x="903" y="81"/>
                  </a:moveTo>
                  <a:cubicBezTo>
                    <a:pt x="915" y="81"/>
                    <a:pt x="925" y="88"/>
                    <a:pt x="925" y="100"/>
                  </a:cubicBezTo>
                  <a:cubicBezTo>
                    <a:pt x="925" y="112"/>
                    <a:pt x="916" y="122"/>
                    <a:pt x="903" y="122"/>
                  </a:cubicBezTo>
                  <a:cubicBezTo>
                    <a:pt x="888" y="122"/>
                    <a:pt x="882" y="110"/>
                    <a:pt x="882" y="101"/>
                  </a:cubicBezTo>
                  <a:cubicBezTo>
                    <a:pt x="882" y="93"/>
                    <a:pt x="888" y="81"/>
                    <a:pt x="903" y="81"/>
                  </a:cubicBezTo>
                  <a:close/>
                  <a:moveTo>
                    <a:pt x="904" y="119"/>
                  </a:moveTo>
                  <a:cubicBezTo>
                    <a:pt x="909" y="119"/>
                    <a:pt x="919" y="117"/>
                    <a:pt x="919" y="102"/>
                  </a:cubicBezTo>
                  <a:cubicBezTo>
                    <a:pt x="919" y="89"/>
                    <a:pt x="911" y="82"/>
                    <a:pt x="903" y="82"/>
                  </a:cubicBezTo>
                  <a:cubicBezTo>
                    <a:pt x="894" y="82"/>
                    <a:pt x="887" y="88"/>
                    <a:pt x="887" y="100"/>
                  </a:cubicBezTo>
                  <a:cubicBezTo>
                    <a:pt x="887" y="112"/>
                    <a:pt x="895" y="119"/>
                    <a:pt x="904" y="119"/>
                  </a:cubicBezTo>
                  <a:close/>
                  <a:moveTo>
                    <a:pt x="962" y="108"/>
                  </a:moveTo>
                  <a:cubicBezTo>
                    <a:pt x="962" y="103"/>
                    <a:pt x="962" y="103"/>
                    <a:pt x="960" y="102"/>
                  </a:cubicBezTo>
                  <a:cubicBezTo>
                    <a:pt x="959" y="102"/>
                    <a:pt x="958" y="102"/>
                    <a:pt x="958" y="102"/>
                  </a:cubicBezTo>
                  <a:cubicBezTo>
                    <a:pt x="958" y="102"/>
                    <a:pt x="957" y="102"/>
                    <a:pt x="957" y="102"/>
                  </a:cubicBezTo>
                  <a:cubicBezTo>
                    <a:pt x="957" y="101"/>
                    <a:pt x="958" y="101"/>
                    <a:pt x="958" y="101"/>
                  </a:cubicBezTo>
                  <a:cubicBezTo>
                    <a:pt x="961" y="101"/>
                    <a:pt x="964" y="101"/>
                    <a:pt x="965" y="101"/>
                  </a:cubicBezTo>
                  <a:cubicBezTo>
                    <a:pt x="965" y="101"/>
                    <a:pt x="968" y="101"/>
                    <a:pt x="970" y="101"/>
                  </a:cubicBezTo>
                  <a:cubicBezTo>
                    <a:pt x="971" y="101"/>
                    <a:pt x="971" y="101"/>
                    <a:pt x="971" y="102"/>
                  </a:cubicBezTo>
                  <a:cubicBezTo>
                    <a:pt x="971" y="102"/>
                    <a:pt x="971" y="102"/>
                    <a:pt x="970" y="102"/>
                  </a:cubicBezTo>
                  <a:cubicBezTo>
                    <a:pt x="970" y="102"/>
                    <a:pt x="970" y="102"/>
                    <a:pt x="969" y="102"/>
                  </a:cubicBezTo>
                  <a:cubicBezTo>
                    <a:pt x="968" y="102"/>
                    <a:pt x="967" y="103"/>
                    <a:pt x="967" y="105"/>
                  </a:cubicBezTo>
                  <a:cubicBezTo>
                    <a:pt x="967" y="107"/>
                    <a:pt x="967" y="108"/>
                    <a:pt x="967" y="111"/>
                  </a:cubicBezTo>
                  <a:cubicBezTo>
                    <a:pt x="967" y="116"/>
                    <a:pt x="967" y="116"/>
                    <a:pt x="967" y="116"/>
                  </a:cubicBezTo>
                  <a:cubicBezTo>
                    <a:pt x="967" y="119"/>
                    <a:pt x="967" y="119"/>
                    <a:pt x="966" y="119"/>
                  </a:cubicBezTo>
                  <a:cubicBezTo>
                    <a:pt x="963" y="121"/>
                    <a:pt x="958" y="122"/>
                    <a:pt x="955" y="122"/>
                  </a:cubicBezTo>
                  <a:cubicBezTo>
                    <a:pt x="951" y="122"/>
                    <a:pt x="943" y="121"/>
                    <a:pt x="937" y="116"/>
                  </a:cubicBezTo>
                  <a:cubicBezTo>
                    <a:pt x="933" y="113"/>
                    <a:pt x="930" y="108"/>
                    <a:pt x="930" y="101"/>
                  </a:cubicBezTo>
                  <a:cubicBezTo>
                    <a:pt x="930" y="93"/>
                    <a:pt x="935" y="87"/>
                    <a:pt x="939" y="84"/>
                  </a:cubicBezTo>
                  <a:cubicBezTo>
                    <a:pt x="944" y="81"/>
                    <a:pt x="950" y="81"/>
                    <a:pt x="954" y="81"/>
                  </a:cubicBezTo>
                  <a:cubicBezTo>
                    <a:pt x="957" y="81"/>
                    <a:pt x="961" y="81"/>
                    <a:pt x="962" y="81"/>
                  </a:cubicBezTo>
                  <a:cubicBezTo>
                    <a:pt x="963" y="82"/>
                    <a:pt x="965" y="82"/>
                    <a:pt x="967" y="82"/>
                  </a:cubicBezTo>
                  <a:cubicBezTo>
                    <a:pt x="967" y="82"/>
                    <a:pt x="967" y="82"/>
                    <a:pt x="967" y="82"/>
                  </a:cubicBezTo>
                  <a:cubicBezTo>
                    <a:pt x="967" y="83"/>
                    <a:pt x="967" y="85"/>
                    <a:pt x="967" y="90"/>
                  </a:cubicBezTo>
                  <a:cubicBezTo>
                    <a:pt x="967" y="91"/>
                    <a:pt x="967" y="91"/>
                    <a:pt x="966" y="91"/>
                  </a:cubicBezTo>
                  <a:cubicBezTo>
                    <a:pt x="966" y="91"/>
                    <a:pt x="966" y="91"/>
                    <a:pt x="966" y="90"/>
                  </a:cubicBezTo>
                  <a:cubicBezTo>
                    <a:pt x="966" y="89"/>
                    <a:pt x="966" y="88"/>
                    <a:pt x="965" y="87"/>
                  </a:cubicBezTo>
                  <a:cubicBezTo>
                    <a:pt x="963" y="85"/>
                    <a:pt x="959" y="83"/>
                    <a:pt x="952" y="83"/>
                  </a:cubicBezTo>
                  <a:cubicBezTo>
                    <a:pt x="949" y="83"/>
                    <a:pt x="945" y="83"/>
                    <a:pt x="941" y="86"/>
                  </a:cubicBezTo>
                  <a:cubicBezTo>
                    <a:pt x="938" y="88"/>
                    <a:pt x="935" y="93"/>
                    <a:pt x="935" y="99"/>
                  </a:cubicBezTo>
                  <a:cubicBezTo>
                    <a:pt x="935" y="107"/>
                    <a:pt x="939" y="112"/>
                    <a:pt x="941" y="114"/>
                  </a:cubicBezTo>
                  <a:cubicBezTo>
                    <a:pt x="945" y="118"/>
                    <a:pt x="950" y="119"/>
                    <a:pt x="955" y="119"/>
                  </a:cubicBezTo>
                  <a:cubicBezTo>
                    <a:pt x="957" y="119"/>
                    <a:pt x="959" y="119"/>
                    <a:pt x="961" y="118"/>
                  </a:cubicBezTo>
                  <a:cubicBezTo>
                    <a:pt x="962" y="118"/>
                    <a:pt x="962" y="118"/>
                    <a:pt x="962" y="117"/>
                  </a:cubicBezTo>
                  <a:lnTo>
                    <a:pt x="962" y="108"/>
                  </a:lnTo>
                  <a:close/>
                  <a:moveTo>
                    <a:pt x="988" y="107"/>
                  </a:moveTo>
                  <a:cubicBezTo>
                    <a:pt x="988" y="104"/>
                    <a:pt x="988" y="103"/>
                    <a:pt x="987" y="102"/>
                  </a:cubicBezTo>
                  <a:cubicBezTo>
                    <a:pt x="987" y="101"/>
                    <a:pt x="979" y="89"/>
                    <a:pt x="978" y="87"/>
                  </a:cubicBezTo>
                  <a:cubicBezTo>
                    <a:pt x="976" y="85"/>
                    <a:pt x="975" y="84"/>
                    <a:pt x="974" y="83"/>
                  </a:cubicBezTo>
                  <a:cubicBezTo>
                    <a:pt x="973" y="82"/>
                    <a:pt x="972" y="82"/>
                    <a:pt x="972" y="82"/>
                  </a:cubicBezTo>
                  <a:cubicBezTo>
                    <a:pt x="971" y="82"/>
                    <a:pt x="971" y="82"/>
                    <a:pt x="971" y="82"/>
                  </a:cubicBezTo>
                  <a:cubicBezTo>
                    <a:pt x="971" y="81"/>
                    <a:pt x="971" y="81"/>
                    <a:pt x="972" y="81"/>
                  </a:cubicBezTo>
                  <a:cubicBezTo>
                    <a:pt x="973" y="81"/>
                    <a:pt x="977" y="81"/>
                    <a:pt x="977" y="81"/>
                  </a:cubicBezTo>
                  <a:cubicBezTo>
                    <a:pt x="978" y="81"/>
                    <a:pt x="980" y="81"/>
                    <a:pt x="982" y="81"/>
                  </a:cubicBezTo>
                  <a:cubicBezTo>
                    <a:pt x="982" y="81"/>
                    <a:pt x="983" y="81"/>
                    <a:pt x="983" y="82"/>
                  </a:cubicBezTo>
                  <a:cubicBezTo>
                    <a:pt x="983" y="82"/>
                    <a:pt x="982" y="82"/>
                    <a:pt x="982" y="82"/>
                  </a:cubicBezTo>
                  <a:cubicBezTo>
                    <a:pt x="981" y="82"/>
                    <a:pt x="981" y="83"/>
                    <a:pt x="981" y="83"/>
                  </a:cubicBezTo>
                  <a:cubicBezTo>
                    <a:pt x="981" y="84"/>
                    <a:pt x="981" y="84"/>
                    <a:pt x="982" y="85"/>
                  </a:cubicBezTo>
                  <a:cubicBezTo>
                    <a:pt x="992" y="101"/>
                    <a:pt x="992" y="101"/>
                    <a:pt x="992" y="101"/>
                  </a:cubicBezTo>
                  <a:cubicBezTo>
                    <a:pt x="993" y="99"/>
                    <a:pt x="1000" y="88"/>
                    <a:pt x="1001" y="86"/>
                  </a:cubicBezTo>
                  <a:cubicBezTo>
                    <a:pt x="1001" y="85"/>
                    <a:pt x="1001" y="84"/>
                    <a:pt x="1001" y="84"/>
                  </a:cubicBezTo>
                  <a:cubicBezTo>
                    <a:pt x="1001" y="83"/>
                    <a:pt x="1001" y="82"/>
                    <a:pt x="1001" y="82"/>
                  </a:cubicBezTo>
                  <a:cubicBezTo>
                    <a:pt x="1000" y="82"/>
                    <a:pt x="1000" y="82"/>
                    <a:pt x="1000" y="82"/>
                  </a:cubicBezTo>
                  <a:cubicBezTo>
                    <a:pt x="1000" y="81"/>
                    <a:pt x="1000" y="81"/>
                    <a:pt x="1001" y="81"/>
                  </a:cubicBezTo>
                  <a:cubicBezTo>
                    <a:pt x="1002" y="81"/>
                    <a:pt x="1004" y="81"/>
                    <a:pt x="1004" y="81"/>
                  </a:cubicBezTo>
                  <a:cubicBezTo>
                    <a:pt x="1005" y="81"/>
                    <a:pt x="1009" y="81"/>
                    <a:pt x="1010" y="81"/>
                  </a:cubicBezTo>
                  <a:cubicBezTo>
                    <a:pt x="1010" y="81"/>
                    <a:pt x="1010" y="81"/>
                    <a:pt x="1010" y="82"/>
                  </a:cubicBezTo>
                  <a:cubicBezTo>
                    <a:pt x="1010" y="82"/>
                    <a:pt x="1010" y="82"/>
                    <a:pt x="1010" y="82"/>
                  </a:cubicBezTo>
                  <a:cubicBezTo>
                    <a:pt x="1009" y="82"/>
                    <a:pt x="1008" y="82"/>
                    <a:pt x="1007" y="83"/>
                  </a:cubicBezTo>
                  <a:cubicBezTo>
                    <a:pt x="1006" y="83"/>
                    <a:pt x="1006" y="84"/>
                    <a:pt x="1005" y="85"/>
                  </a:cubicBezTo>
                  <a:cubicBezTo>
                    <a:pt x="1003" y="87"/>
                    <a:pt x="995" y="100"/>
                    <a:pt x="994" y="102"/>
                  </a:cubicBezTo>
                  <a:cubicBezTo>
                    <a:pt x="993" y="104"/>
                    <a:pt x="993" y="106"/>
                    <a:pt x="993" y="107"/>
                  </a:cubicBezTo>
                  <a:cubicBezTo>
                    <a:pt x="993" y="112"/>
                    <a:pt x="993" y="112"/>
                    <a:pt x="993" y="112"/>
                  </a:cubicBezTo>
                  <a:cubicBezTo>
                    <a:pt x="993" y="113"/>
                    <a:pt x="993" y="115"/>
                    <a:pt x="993" y="117"/>
                  </a:cubicBezTo>
                  <a:cubicBezTo>
                    <a:pt x="994" y="119"/>
                    <a:pt x="994" y="120"/>
                    <a:pt x="996" y="120"/>
                  </a:cubicBezTo>
                  <a:cubicBezTo>
                    <a:pt x="996" y="120"/>
                    <a:pt x="998" y="120"/>
                    <a:pt x="998" y="120"/>
                  </a:cubicBezTo>
                  <a:cubicBezTo>
                    <a:pt x="998" y="120"/>
                    <a:pt x="998" y="120"/>
                    <a:pt x="998" y="121"/>
                  </a:cubicBezTo>
                  <a:cubicBezTo>
                    <a:pt x="998" y="121"/>
                    <a:pt x="998" y="121"/>
                    <a:pt x="998" y="121"/>
                  </a:cubicBezTo>
                  <a:cubicBezTo>
                    <a:pt x="995" y="121"/>
                    <a:pt x="991" y="121"/>
                    <a:pt x="991" y="121"/>
                  </a:cubicBezTo>
                  <a:cubicBezTo>
                    <a:pt x="990" y="121"/>
                    <a:pt x="987" y="121"/>
                    <a:pt x="985" y="121"/>
                  </a:cubicBezTo>
                  <a:cubicBezTo>
                    <a:pt x="985" y="121"/>
                    <a:pt x="985" y="121"/>
                    <a:pt x="985" y="121"/>
                  </a:cubicBezTo>
                  <a:cubicBezTo>
                    <a:pt x="985" y="120"/>
                    <a:pt x="985" y="120"/>
                    <a:pt x="985" y="120"/>
                  </a:cubicBezTo>
                  <a:cubicBezTo>
                    <a:pt x="985" y="120"/>
                    <a:pt x="986" y="120"/>
                    <a:pt x="987" y="120"/>
                  </a:cubicBezTo>
                  <a:cubicBezTo>
                    <a:pt x="988" y="120"/>
                    <a:pt x="988" y="119"/>
                    <a:pt x="988" y="117"/>
                  </a:cubicBezTo>
                  <a:cubicBezTo>
                    <a:pt x="988" y="115"/>
                    <a:pt x="988" y="113"/>
                    <a:pt x="988" y="112"/>
                  </a:cubicBezTo>
                  <a:lnTo>
                    <a:pt x="988"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Tree>
    <p:extLst>
      <p:ext uri="{BB962C8B-B14F-4D97-AF65-F5344CB8AC3E}">
        <p14:creationId xmlns:p14="http://schemas.microsoft.com/office/powerpoint/2010/main" val="2319480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EN)">
    <p:bg>
      <p:bgPr>
        <a:solidFill>
          <a:srgbClr val="EBEBEB"/>
        </a:solid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893"/>
            <a:ext cx="12188824" cy="68562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1" y="0"/>
            <a:ext cx="12188824" cy="6858000"/>
          </a:xfrm>
          <a:prstGeom prst="rect">
            <a:avLst/>
          </a:prstGeom>
          <a:gradFill>
            <a:gsLst>
              <a:gs pos="0">
                <a:srgbClr val="002060">
                  <a:alpha val="67000"/>
                </a:srgbClr>
              </a:gs>
              <a:gs pos="66000">
                <a:srgbClr val="002060">
                  <a:alpha val="1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hu-HU">
              <a:solidFill>
                <a:prstClr val="white"/>
              </a:solidFill>
            </a:endParaRPr>
          </a:p>
        </p:txBody>
      </p:sp>
      <p:sp>
        <p:nvSpPr>
          <p:cNvPr id="11" name="Rectangle 10"/>
          <p:cNvSpPr/>
          <p:nvPr userDrawn="1"/>
        </p:nvSpPr>
        <p:spPr>
          <a:xfrm>
            <a:off x="-3176" y="3657524"/>
            <a:ext cx="11583988" cy="1219048"/>
          </a:xfrm>
          <a:prstGeom prst="rect">
            <a:avLst/>
          </a:prstGeom>
          <a:gradFill flip="none" rotWithShape="1">
            <a:gsLst>
              <a:gs pos="33000">
                <a:srgbClr val="00AEFF">
                  <a:alpha val="94902"/>
                </a:srgbClr>
              </a:gs>
              <a:gs pos="100000">
                <a:srgbClr val="00AEFF">
                  <a:alpha val="14902"/>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 name="Title 1"/>
          <p:cNvSpPr>
            <a:spLocks noGrp="1"/>
          </p:cNvSpPr>
          <p:nvPr>
            <p:ph type="title"/>
          </p:nvPr>
        </p:nvSpPr>
        <p:spPr>
          <a:xfrm>
            <a:off x="609443" y="3657525"/>
            <a:ext cx="10969943" cy="1209675"/>
          </a:xfrm>
        </p:spPr>
        <p:txBody>
          <a:bodyPr lIns="0" tIns="0" rIns="182880" bIns="109728" anchor="b" anchorCtr="0">
            <a:normAutofit/>
          </a:bodyPr>
          <a:lstStyle>
            <a:lvl1pPr algn="l">
              <a:defRPr lang="en-US" sz="3200" b="1" kern="1200" smtClean="0">
                <a:solidFill>
                  <a:schemeClr val="bg1"/>
                </a:solidFill>
                <a:latin typeface="Arial" pitchFamily="34" charset="0"/>
                <a:ea typeface="+mj-ea"/>
                <a:cs typeface="Arial" pitchFamily="34" charset="0"/>
              </a:defRPr>
            </a:lvl1pPr>
          </a:lstStyle>
          <a:p>
            <a:endParaRPr lang="hu-HU"/>
          </a:p>
        </p:txBody>
      </p:sp>
      <p:sp>
        <p:nvSpPr>
          <p:cNvPr id="3" name="Text Placeholder 2"/>
          <p:cNvSpPr>
            <a:spLocks noGrp="1"/>
          </p:cNvSpPr>
          <p:nvPr>
            <p:ph type="body" idx="1"/>
          </p:nvPr>
        </p:nvSpPr>
        <p:spPr>
          <a:xfrm>
            <a:off x="609443" y="4876724"/>
            <a:ext cx="10969943" cy="1216152"/>
          </a:xfrm>
        </p:spPr>
        <p:txBody>
          <a:bodyPr lIns="0" tIns="109728" rIns="0" bIns="0" anchor="t" anchorCtr="0">
            <a:normAutofit/>
          </a:bodyPr>
          <a:lstStyle>
            <a:lvl1pPr marL="0" indent="0">
              <a:spcBef>
                <a:spcPts val="600"/>
              </a:spcBef>
              <a:buNone/>
              <a:defRPr sz="2400">
                <a:solidFill>
                  <a:schemeClr val="tx1">
                    <a:tint val="75000"/>
                  </a:schemeClr>
                </a:solidFill>
                <a:latin typeface="Arial" pitchFamily="34" charset="0"/>
                <a:cs typeface="Arial" pitchFamily="34" charset="0"/>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endParaRPr lang="en-US"/>
          </a:p>
        </p:txBody>
      </p:sp>
      <p:sp>
        <p:nvSpPr>
          <p:cNvPr id="38"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sp>
        <p:nvSpPr>
          <p:cNvPr id="22" name="Rectangle 21"/>
          <p:cNvSpPr/>
          <p:nvPr/>
        </p:nvSpPr>
        <p:spPr>
          <a:xfrm>
            <a:off x="11503088" y="3657524"/>
            <a:ext cx="82296" cy="1219048"/>
          </a:xfrm>
          <a:prstGeom prst="rect">
            <a:avLst/>
          </a:prstGeom>
          <a:solidFill>
            <a:srgbClr val="00A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5" name="Slide Number Placeholder 5"/>
          <p:cNvSpPr>
            <a:spLocks noGrp="1"/>
          </p:cNvSpPr>
          <p:nvPr>
            <p:ph type="sldNum" sz="quarter" idx="12"/>
          </p:nvPr>
        </p:nvSpPr>
        <p:spPr>
          <a:xfrm>
            <a:off x="11277551" y="6400800"/>
            <a:ext cx="301751" cy="301752"/>
          </a:xfrm>
          <a:ln w="12700">
            <a:solidFill>
              <a:schemeClr val="bg1">
                <a:alpha val="50000"/>
              </a:schemeClr>
            </a:solidFill>
          </a:ln>
        </p:spPr>
        <p:txBody>
          <a:bodyPr lIns="0" tIns="0" rIns="0" bIns="0"/>
          <a:lstStyle>
            <a:lvl1pPr algn="ctr">
              <a:defRPr sz="1400">
                <a:solidFill>
                  <a:schemeClr val="bg1"/>
                </a:solidFill>
                <a:latin typeface="Arial" pitchFamily="34" charset="0"/>
                <a:cs typeface="Arial" pitchFamily="34" charset="0"/>
              </a:defRPr>
            </a:lvl1pPr>
          </a:lstStyle>
          <a:p>
            <a:fld id="{DB41381F-1450-4E0E-9EEB-2F42F9D38EB9}" type="slidenum">
              <a:rPr lang="hu-HU" smtClean="0">
                <a:solidFill>
                  <a:prstClr val="white"/>
                </a:solidFill>
              </a:rPr>
              <a:pPr/>
              <a:t>‹#›</a:t>
            </a:fld>
            <a:endParaRPr lang="hu-HU">
              <a:solidFill>
                <a:prstClr val="white"/>
              </a:solidFill>
            </a:endParaRPr>
          </a:p>
        </p:txBody>
      </p:sp>
      <p:grpSp>
        <p:nvGrpSpPr>
          <p:cNvPr id="19" name="Group 18"/>
          <p:cNvGrpSpPr>
            <a:grpSpLocks noChangeAspect="1"/>
          </p:cNvGrpSpPr>
          <p:nvPr userDrawn="1"/>
        </p:nvGrpSpPr>
        <p:grpSpPr bwMode="auto">
          <a:xfrm>
            <a:off x="287298" y="277635"/>
            <a:ext cx="2400181" cy="1444752"/>
            <a:chOff x="3767" y="1352"/>
            <a:chExt cx="2688" cy="1618"/>
          </a:xfrm>
        </p:grpSpPr>
        <p:sp>
          <p:nvSpPr>
            <p:cNvPr id="20"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1" name="Rectangle 20"/>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3" name="Freeform 22"/>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4" name="Freeform 23"/>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Tree>
    <p:extLst>
      <p:ext uri="{BB962C8B-B14F-4D97-AF65-F5344CB8AC3E}">
        <p14:creationId xmlns:p14="http://schemas.microsoft.com/office/powerpoint/2010/main" val="4096263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E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8" name="Rectangle 7"/>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3" name="Content Placeholder 2"/>
          <p:cNvSpPr>
            <a:spLocks noGrp="1"/>
          </p:cNvSpPr>
          <p:nvPr>
            <p:ph idx="1"/>
          </p:nvPr>
        </p:nvSpPr>
        <p:spPr>
          <a:xfrm>
            <a:off x="609523" y="1368533"/>
            <a:ext cx="10969777"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27" name="Rectangle 26"/>
          <p:cNvSpPr/>
          <p:nvPr userDrawn="1"/>
        </p:nvSpPr>
        <p:spPr>
          <a:xfrm>
            <a:off x="11277549" y="6400800"/>
            <a:ext cx="301752" cy="3048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9"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grpSp>
        <p:nvGrpSpPr>
          <p:cNvPr id="9" name="Group 10"/>
          <p:cNvGrpSpPr>
            <a:grpSpLocks/>
          </p:cNvGrpSpPr>
          <p:nvPr userDrawn="1"/>
        </p:nvGrpSpPr>
        <p:grpSpPr bwMode="auto">
          <a:xfrm>
            <a:off x="10162116" y="0"/>
            <a:ext cx="2020824" cy="1216152"/>
            <a:chOff x="3767" y="1352"/>
            <a:chExt cx="2688" cy="1618"/>
          </a:xfrm>
        </p:grpSpPr>
        <p:sp>
          <p:nvSpPr>
            <p:cNvPr id="11"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2" name="Rectangle 11"/>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3" name="Freeform 12"/>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4" name="Freeform 13"/>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
        <p:nvSpPr>
          <p:cNvPr id="16" name="Slide Number Placeholder 5"/>
          <p:cNvSpPr>
            <a:spLocks noGrp="1"/>
          </p:cNvSpPr>
          <p:nvPr>
            <p:ph type="sldNum" sz="quarter" idx="12"/>
          </p:nvPr>
        </p:nvSpPr>
        <p:spPr>
          <a:xfrm>
            <a:off x="11277551" y="6400800"/>
            <a:ext cx="301751" cy="301752"/>
          </a:xfrm>
          <a:ln w="12700">
            <a:solidFill>
              <a:schemeClr val="bg1">
                <a:lumMod val="85000"/>
              </a:schemeClr>
            </a:solidFill>
          </a:ln>
        </p:spPr>
        <p:txBody>
          <a:bodyPr lIns="0" tIns="0" rIns="0" bIns="0"/>
          <a:lstStyle>
            <a:lvl1pPr algn="ctr">
              <a:defRPr sz="1400">
                <a:latin typeface="Arial" pitchFamily="34" charset="0"/>
                <a:cs typeface="Arial" pitchFamily="34" charset="0"/>
              </a:defRPr>
            </a:lvl1pPr>
          </a:lstStyle>
          <a:p>
            <a:fld id="{DB41381F-1450-4E0E-9EEB-2F42F9D38E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243122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EN) Dark">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219048"/>
            <a:ext cx="12188825" cy="5638952"/>
          </a:xfrm>
          <a:prstGeom prst="rect">
            <a:avLst/>
          </a:prstGeom>
          <a:gradFill flip="none" rotWithShape="1">
            <a:gsLst>
              <a:gs pos="100000">
                <a:srgbClr val="00487E">
                  <a:alpha val="50000"/>
                </a:srgb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8" name="Rectangle 7"/>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3" name="Content Placeholder 2"/>
          <p:cNvSpPr>
            <a:spLocks noGrp="1"/>
          </p:cNvSpPr>
          <p:nvPr>
            <p:ph idx="1"/>
          </p:nvPr>
        </p:nvSpPr>
        <p:spPr>
          <a:xfrm>
            <a:off x="609523" y="1368533"/>
            <a:ext cx="10969777"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grpSp>
        <p:nvGrpSpPr>
          <p:cNvPr id="11" name="Group 10"/>
          <p:cNvGrpSpPr>
            <a:grpSpLocks/>
          </p:cNvGrpSpPr>
          <p:nvPr userDrawn="1"/>
        </p:nvGrpSpPr>
        <p:grpSpPr bwMode="auto">
          <a:xfrm>
            <a:off x="10162116" y="0"/>
            <a:ext cx="2020824" cy="1216152"/>
            <a:chOff x="3767" y="1352"/>
            <a:chExt cx="2688" cy="1618"/>
          </a:xfrm>
        </p:grpSpPr>
        <p:sp>
          <p:nvSpPr>
            <p:cNvPr id="12"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3" name="Rectangle 12"/>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4" name="Freeform 13"/>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5" name="Freeform 14"/>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
        <p:nvSpPr>
          <p:cNvPr id="16"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sp>
        <p:nvSpPr>
          <p:cNvPr id="18" name="Slide Number Placeholder 5"/>
          <p:cNvSpPr>
            <a:spLocks noGrp="1"/>
          </p:cNvSpPr>
          <p:nvPr>
            <p:ph type="sldNum" sz="quarter" idx="12"/>
          </p:nvPr>
        </p:nvSpPr>
        <p:spPr>
          <a:xfrm>
            <a:off x="11277551" y="6400800"/>
            <a:ext cx="301751" cy="301752"/>
          </a:xfrm>
          <a:ln w="12700">
            <a:solidFill>
              <a:schemeClr val="bg1">
                <a:alpha val="50000"/>
              </a:schemeClr>
            </a:solidFill>
          </a:ln>
        </p:spPr>
        <p:txBody>
          <a:bodyPr lIns="0" tIns="0" rIns="0" bIns="0"/>
          <a:lstStyle>
            <a:lvl1pPr algn="ctr">
              <a:defRPr sz="1400">
                <a:solidFill>
                  <a:schemeClr val="bg1"/>
                </a:solidFill>
                <a:latin typeface="Arial" pitchFamily="34" charset="0"/>
                <a:cs typeface="Arial" pitchFamily="34" charset="0"/>
              </a:defRPr>
            </a:lvl1pPr>
          </a:lstStyle>
          <a:p>
            <a:fld id="{DB41381F-1450-4E0E-9EEB-2F42F9D38EB9}" type="slidenum">
              <a:rPr lang="hu-HU" smtClean="0">
                <a:solidFill>
                  <a:prstClr val="white"/>
                </a:solidFill>
              </a:rPr>
              <a:pPr/>
              <a:t>‹#›</a:t>
            </a:fld>
            <a:endParaRPr lang="hu-HU">
              <a:solidFill>
                <a:prstClr val="white"/>
              </a:solidFill>
            </a:endParaRPr>
          </a:p>
        </p:txBody>
      </p:sp>
    </p:spTree>
    <p:extLst>
      <p:ext uri="{BB962C8B-B14F-4D97-AF65-F5344CB8AC3E}">
        <p14:creationId xmlns:p14="http://schemas.microsoft.com/office/powerpoint/2010/main" val="3387441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E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13" name="Rectangle 12"/>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1" name="Content Placeholder 2"/>
          <p:cNvSpPr>
            <a:spLocks noGrp="1"/>
          </p:cNvSpPr>
          <p:nvPr>
            <p:ph idx="1"/>
          </p:nvPr>
        </p:nvSpPr>
        <p:spPr>
          <a:xfrm>
            <a:off x="609526" y="1368533"/>
            <a:ext cx="5332488"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12" name="Content Placeholder 2"/>
          <p:cNvSpPr>
            <a:spLocks noGrp="1"/>
          </p:cNvSpPr>
          <p:nvPr>
            <p:ph idx="13"/>
          </p:nvPr>
        </p:nvSpPr>
        <p:spPr>
          <a:xfrm>
            <a:off x="6246813" y="1368533"/>
            <a:ext cx="5332489"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14"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23"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grpSp>
        <p:nvGrpSpPr>
          <p:cNvPr id="10" name="Group 10"/>
          <p:cNvGrpSpPr>
            <a:grpSpLocks/>
          </p:cNvGrpSpPr>
          <p:nvPr userDrawn="1"/>
        </p:nvGrpSpPr>
        <p:grpSpPr bwMode="auto">
          <a:xfrm>
            <a:off x="10162116" y="0"/>
            <a:ext cx="2020824" cy="1216152"/>
            <a:chOff x="3767" y="1352"/>
            <a:chExt cx="2688" cy="1618"/>
          </a:xfrm>
        </p:grpSpPr>
        <p:sp>
          <p:nvSpPr>
            <p:cNvPr id="16"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7" name="Rectangle 16"/>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8" name="Freeform 17"/>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9" name="Freeform 18"/>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
        <p:nvSpPr>
          <p:cNvPr id="28" name="Rectangle 27"/>
          <p:cNvSpPr/>
          <p:nvPr userDrawn="1"/>
        </p:nvSpPr>
        <p:spPr>
          <a:xfrm>
            <a:off x="11277549" y="6400800"/>
            <a:ext cx="301752" cy="3048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9" name="Slide Number Placeholder 5"/>
          <p:cNvSpPr>
            <a:spLocks noGrp="1"/>
          </p:cNvSpPr>
          <p:nvPr>
            <p:ph type="sldNum" sz="quarter" idx="12"/>
          </p:nvPr>
        </p:nvSpPr>
        <p:spPr>
          <a:xfrm>
            <a:off x="11277551" y="6400800"/>
            <a:ext cx="301751" cy="301752"/>
          </a:xfrm>
          <a:ln w="12700">
            <a:solidFill>
              <a:schemeClr val="bg1">
                <a:lumMod val="85000"/>
              </a:schemeClr>
            </a:solidFill>
          </a:ln>
        </p:spPr>
        <p:txBody>
          <a:bodyPr lIns="0" tIns="0" rIns="0" bIns="0"/>
          <a:lstStyle>
            <a:lvl1pPr algn="ctr">
              <a:defRPr sz="1400">
                <a:latin typeface="Arial" pitchFamily="34" charset="0"/>
                <a:cs typeface="Arial" pitchFamily="34" charset="0"/>
              </a:defRPr>
            </a:lvl1pPr>
          </a:lstStyle>
          <a:p>
            <a:fld id="{DB41381F-1450-4E0E-9EEB-2F42F9D38E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848443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EN) Dark">
    <p:spTree>
      <p:nvGrpSpPr>
        <p:cNvPr id="1" name=""/>
        <p:cNvGrpSpPr/>
        <p:nvPr/>
      </p:nvGrpSpPr>
      <p:grpSpPr>
        <a:xfrm>
          <a:off x="0" y="0"/>
          <a:ext cx="0" cy="0"/>
          <a:chOff x="0" y="0"/>
          <a:chExt cx="0" cy="0"/>
        </a:xfrm>
      </p:grpSpPr>
      <p:sp>
        <p:nvSpPr>
          <p:cNvPr id="20" name="Rectangle 19"/>
          <p:cNvSpPr/>
          <p:nvPr userDrawn="1"/>
        </p:nvSpPr>
        <p:spPr>
          <a:xfrm>
            <a:off x="-1" y="1219048"/>
            <a:ext cx="12188825" cy="5638952"/>
          </a:xfrm>
          <a:prstGeom prst="rect">
            <a:avLst/>
          </a:prstGeom>
          <a:gradFill flip="none" rotWithShape="1">
            <a:gsLst>
              <a:gs pos="100000">
                <a:srgbClr val="00487E">
                  <a:alpha val="50000"/>
                </a:srgb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13" name="Rectangle 12"/>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1" name="Content Placeholder 2"/>
          <p:cNvSpPr>
            <a:spLocks noGrp="1"/>
          </p:cNvSpPr>
          <p:nvPr>
            <p:ph idx="1"/>
          </p:nvPr>
        </p:nvSpPr>
        <p:spPr>
          <a:xfrm>
            <a:off x="609526" y="1368533"/>
            <a:ext cx="5332488"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12" name="Content Placeholder 2"/>
          <p:cNvSpPr>
            <a:spLocks noGrp="1"/>
          </p:cNvSpPr>
          <p:nvPr>
            <p:ph idx="13"/>
          </p:nvPr>
        </p:nvSpPr>
        <p:spPr>
          <a:xfrm>
            <a:off x="6246813" y="1368533"/>
            <a:ext cx="5332489"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14"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23"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grpSp>
        <p:nvGrpSpPr>
          <p:cNvPr id="10" name="Group 10"/>
          <p:cNvGrpSpPr>
            <a:grpSpLocks/>
          </p:cNvGrpSpPr>
          <p:nvPr userDrawn="1"/>
        </p:nvGrpSpPr>
        <p:grpSpPr bwMode="auto">
          <a:xfrm>
            <a:off x="10162116" y="0"/>
            <a:ext cx="2020824" cy="1216152"/>
            <a:chOff x="3767" y="1352"/>
            <a:chExt cx="2688" cy="1618"/>
          </a:xfrm>
        </p:grpSpPr>
        <p:sp>
          <p:nvSpPr>
            <p:cNvPr id="16"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7" name="Rectangle 16"/>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8" name="Freeform 17"/>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9" name="Freeform 18"/>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
        <p:nvSpPr>
          <p:cNvPr id="26" name="Slide Number Placeholder 5"/>
          <p:cNvSpPr>
            <a:spLocks noGrp="1"/>
          </p:cNvSpPr>
          <p:nvPr>
            <p:ph type="sldNum" sz="quarter" idx="12"/>
          </p:nvPr>
        </p:nvSpPr>
        <p:spPr>
          <a:xfrm>
            <a:off x="11277551" y="6400800"/>
            <a:ext cx="301751" cy="301752"/>
          </a:xfrm>
          <a:ln w="12700">
            <a:solidFill>
              <a:schemeClr val="bg1">
                <a:alpha val="50000"/>
              </a:schemeClr>
            </a:solidFill>
          </a:ln>
        </p:spPr>
        <p:txBody>
          <a:bodyPr lIns="0" tIns="0" rIns="0" bIns="0"/>
          <a:lstStyle>
            <a:lvl1pPr algn="ctr">
              <a:defRPr sz="1400">
                <a:solidFill>
                  <a:schemeClr val="bg1"/>
                </a:solidFill>
                <a:latin typeface="Arial" pitchFamily="34" charset="0"/>
                <a:cs typeface="Arial" pitchFamily="34" charset="0"/>
              </a:defRPr>
            </a:lvl1pPr>
          </a:lstStyle>
          <a:p>
            <a:fld id="{DB41381F-1450-4E0E-9EEB-2F42F9D38EB9}" type="slidenum">
              <a:rPr lang="hu-HU" smtClean="0">
                <a:solidFill>
                  <a:prstClr val="white"/>
                </a:solidFill>
              </a:rPr>
              <a:pPr/>
              <a:t>‹#›</a:t>
            </a:fld>
            <a:endParaRPr lang="hu-HU">
              <a:solidFill>
                <a:prstClr val="white"/>
              </a:solidFill>
            </a:endParaRPr>
          </a:p>
        </p:txBody>
      </p:sp>
    </p:spTree>
    <p:extLst>
      <p:ext uri="{BB962C8B-B14F-4D97-AF65-F5344CB8AC3E}">
        <p14:creationId xmlns:p14="http://schemas.microsoft.com/office/powerpoint/2010/main" val="62012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E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 y="0"/>
            <a:ext cx="3044951" cy="6858000"/>
          </a:xfrm>
          <a:prstGeom prst="rect">
            <a:avLst/>
          </a:prstGeom>
          <a:solidFill>
            <a:srgbClr val="0E1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49" name="Picture 2" descr="C:\_PROJECTS\ITM\ITM_asztali_nevtabla\ITM_halozatos_sarok_felso.png"/>
          <p:cNvPicPr>
            <a:picLocks noChangeAspect="1" noChangeArrowheads="1"/>
          </p:cNvPicPr>
          <p:nvPr userDrawn="1"/>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2749550" cy="24082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0" name="Rectangle 49"/>
          <p:cNvSpPr/>
          <p:nvPr userDrawn="1"/>
        </p:nvSpPr>
        <p:spPr>
          <a:xfrm>
            <a:off x="0" y="0"/>
            <a:ext cx="3044951" cy="6858000"/>
          </a:xfrm>
          <a:prstGeom prst="rect">
            <a:avLst/>
          </a:prstGeom>
          <a:solidFill>
            <a:srgbClr val="0E165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51" name="Group 4"/>
          <p:cNvGrpSpPr>
            <a:grpSpLocks noChangeAspect="1"/>
          </p:cNvGrpSpPr>
          <p:nvPr userDrawn="1"/>
        </p:nvGrpSpPr>
        <p:grpSpPr bwMode="auto">
          <a:xfrm>
            <a:off x="106364" y="4937760"/>
            <a:ext cx="2844800" cy="1427163"/>
            <a:chOff x="479" y="1056"/>
            <a:chExt cx="1792" cy="899"/>
          </a:xfrm>
        </p:grpSpPr>
        <p:sp>
          <p:nvSpPr>
            <p:cNvPr id="52" name="AutoShape 3"/>
            <p:cNvSpPr>
              <a:spLocks noChangeAspect="1" noChangeArrowheads="1" noTextEdit="1"/>
            </p:cNvSpPr>
            <p:nvPr userDrawn="1"/>
          </p:nvSpPr>
          <p:spPr bwMode="auto">
            <a:xfrm>
              <a:off x="479" y="1056"/>
              <a:ext cx="1792" cy="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3" name="Freeform 6"/>
            <p:cNvSpPr>
              <a:spLocks noEditPoints="1"/>
            </p:cNvSpPr>
            <p:nvPr userDrawn="1"/>
          </p:nvSpPr>
          <p:spPr bwMode="auto">
            <a:xfrm>
              <a:off x="1260" y="1115"/>
              <a:ext cx="251" cy="525"/>
            </a:xfrm>
            <a:custGeom>
              <a:avLst/>
              <a:gdLst>
                <a:gd name="T0" fmla="*/ 103 w 159"/>
                <a:gd name="T1" fmla="*/ 33 h 331"/>
                <a:gd name="T2" fmla="*/ 68 w 159"/>
                <a:gd name="T3" fmla="*/ 6 h 331"/>
                <a:gd name="T4" fmla="*/ 74 w 159"/>
                <a:gd name="T5" fmla="*/ 26 h 331"/>
                <a:gd name="T6" fmla="*/ 12 w 159"/>
                <a:gd name="T7" fmla="*/ 69 h 331"/>
                <a:gd name="T8" fmla="*/ 79 w 159"/>
                <a:gd name="T9" fmla="*/ 331 h 331"/>
                <a:gd name="T10" fmla="*/ 143 w 159"/>
                <a:gd name="T11" fmla="*/ 159 h 331"/>
                <a:gd name="T12" fmla="*/ 96 w 159"/>
                <a:gd name="T13" fmla="*/ 237 h 331"/>
                <a:gd name="T14" fmla="*/ 106 w 159"/>
                <a:gd name="T15" fmla="*/ 243 h 331"/>
                <a:gd name="T16" fmla="*/ 115 w 159"/>
                <a:gd name="T17" fmla="*/ 240 h 331"/>
                <a:gd name="T18" fmla="*/ 126 w 159"/>
                <a:gd name="T19" fmla="*/ 241 h 331"/>
                <a:gd name="T20" fmla="*/ 112 w 159"/>
                <a:gd name="T21" fmla="*/ 246 h 331"/>
                <a:gd name="T22" fmla="*/ 132 w 159"/>
                <a:gd name="T23" fmla="*/ 239 h 331"/>
                <a:gd name="T24" fmla="*/ 131 w 159"/>
                <a:gd name="T25" fmla="*/ 251 h 331"/>
                <a:gd name="T26" fmla="*/ 108 w 159"/>
                <a:gd name="T27" fmla="*/ 242 h 331"/>
                <a:gd name="T28" fmla="*/ 105 w 159"/>
                <a:gd name="T29" fmla="*/ 238 h 331"/>
                <a:gd name="T30" fmla="*/ 132 w 159"/>
                <a:gd name="T31" fmla="*/ 251 h 331"/>
                <a:gd name="T32" fmla="*/ 134 w 159"/>
                <a:gd name="T33" fmla="*/ 241 h 331"/>
                <a:gd name="T34" fmla="*/ 138 w 159"/>
                <a:gd name="T35" fmla="*/ 254 h 331"/>
                <a:gd name="T36" fmla="*/ 119 w 159"/>
                <a:gd name="T37" fmla="*/ 232 h 331"/>
                <a:gd name="T38" fmla="*/ 103 w 159"/>
                <a:gd name="T39" fmla="*/ 174 h 331"/>
                <a:gd name="T40" fmla="*/ 126 w 159"/>
                <a:gd name="T41" fmla="*/ 197 h 331"/>
                <a:gd name="T42" fmla="*/ 102 w 159"/>
                <a:gd name="T43" fmla="*/ 195 h 331"/>
                <a:gd name="T44" fmla="*/ 109 w 159"/>
                <a:gd name="T45" fmla="*/ 136 h 331"/>
                <a:gd name="T46" fmla="*/ 127 w 159"/>
                <a:gd name="T47" fmla="*/ 144 h 331"/>
                <a:gd name="T48" fmla="*/ 133 w 159"/>
                <a:gd name="T49" fmla="*/ 195 h 331"/>
                <a:gd name="T50" fmla="*/ 139 w 159"/>
                <a:gd name="T51" fmla="*/ 114 h 331"/>
                <a:gd name="T52" fmla="*/ 97 w 159"/>
                <a:gd name="T53" fmla="*/ 35 h 331"/>
                <a:gd name="T54" fmla="*/ 133 w 159"/>
                <a:gd name="T55" fmla="*/ 78 h 331"/>
                <a:gd name="T56" fmla="*/ 79 w 159"/>
                <a:gd name="T57" fmla="*/ 22 h 331"/>
                <a:gd name="T58" fmla="*/ 62 w 159"/>
                <a:gd name="T59" fmla="*/ 5 h 331"/>
                <a:gd name="T60" fmla="*/ 80 w 159"/>
                <a:gd name="T61" fmla="*/ 12 h 331"/>
                <a:gd name="T62" fmla="*/ 71 w 159"/>
                <a:gd name="T63" fmla="*/ 35 h 331"/>
                <a:gd name="T64" fmla="*/ 64 w 159"/>
                <a:gd name="T65" fmla="*/ 75 h 331"/>
                <a:gd name="T66" fmla="*/ 27 w 159"/>
                <a:gd name="T67" fmla="*/ 72 h 331"/>
                <a:gd name="T68" fmla="*/ 19 w 159"/>
                <a:gd name="T69" fmla="*/ 68 h 331"/>
                <a:gd name="T70" fmla="*/ 20 w 159"/>
                <a:gd name="T71" fmla="*/ 103 h 331"/>
                <a:gd name="T72" fmla="*/ 13 w 159"/>
                <a:gd name="T73" fmla="*/ 72 h 331"/>
                <a:gd name="T74" fmla="*/ 3 w 159"/>
                <a:gd name="T75" fmla="*/ 177 h 331"/>
                <a:gd name="T76" fmla="*/ 66 w 159"/>
                <a:gd name="T77" fmla="*/ 324 h 331"/>
                <a:gd name="T78" fmla="*/ 47 w 159"/>
                <a:gd name="T79" fmla="*/ 279 h 331"/>
                <a:gd name="T80" fmla="*/ 78 w 159"/>
                <a:gd name="T81" fmla="*/ 302 h 331"/>
                <a:gd name="T82" fmla="*/ 18 w 159"/>
                <a:gd name="T83" fmla="*/ 251 h 331"/>
                <a:gd name="T84" fmla="*/ 55 w 159"/>
                <a:gd name="T85" fmla="*/ 251 h 331"/>
                <a:gd name="T86" fmla="*/ 3 w 159"/>
                <a:gd name="T87" fmla="*/ 226 h 331"/>
                <a:gd name="T88" fmla="*/ 34 w 159"/>
                <a:gd name="T89" fmla="*/ 177 h 331"/>
                <a:gd name="T90" fmla="*/ 57 w 159"/>
                <a:gd name="T91" fmla="*/ 177 h 331"/>
                <a:gd name="T92" fmla="*/ 18 w 159"/>
                <a:gd name="T93" fmla="*/ 149 h 331"/>
                <a:gd name="T94" fmla="*/ 55 w 159"/>
                <a:gd name="T95" fmla="*/ 149 h 331"/>
                <a:gd name="T96" fmla="*/ 146 w 159"/>
                <a:gd name="T97" fmla="*/ 121 h 331"/>
                <a:gd name="T98" fmla="*/ 81 w 159"/>
                <a:gd name="T99" fmla="*/ 308 h 331"/>
                <a:gd name="T100" fmla="*/ 125 w 159"/>
                <a:gd name="T101" fmla="*/ 311 h 331"/>
                <a:gd name="T102" fmla="*/ 142 w 159"/>
                <a:gd name="T103" fmla="*/ 295 h 331"/>
                <a:gd name="T104" fmla="*/ 144 w 159"/>
                <a:gd name="T105" fmla="*/ 264 h 331"/>
                <a:gd name="T106" fmla="*/ 123 w 159"/>
                <a:gd name="T107" fmla="*/ 115 h 331"/>
                <a:gd name="T108" fmla="*/ 130 w 159"/>
                <a:gd name="T109" fmla="*/ 103 h 331"/>
                <a:gd name="T110" fmla="*/ 80 w 159"/>
                <a:gd name="T111" fmla="*/ 116 h 331"/>
                <a:gd name="T112" fmla="*/ 57 w 159"/>
                <a:gd name="T113" fmla="*/ 102 h 331"/>
                <a:gd name="T114" fmla="*/ 37 w 159"/>
                <a:gd name="T115" fmla="*/ 112 h 331"/>
                <a:gd name="T116" fmla="*/ 84 w 159"/>
                <a:gd name="T117" fmla="*/ 49 h 331"/>
                <a:gd name="T118" fmla="*/ 102 w 159"/>
                <a:gd name="T119" fmla="*/ 63 h 331"/>
                <a:gd name="T120" fmla="*/ 52 w 159"/>
                <a:gd name="T121" fmla="*/ 58 h 331"/>
                <a:gd name="T122" fmla="*/ 33 w 159"/>
                <a:gd name="T123" fmla="*/ 6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331">
                  <a:moveTo>
                    <a:pt x="158" y="124"/>
                  </a:moveTo>
                  <a:cubicBezTo>
                    <a:pt x="148" y="124"/>
                    <a:pt x="148" y="124"/>
                    <a:pt x="148" y="124"/>
                  </a:cubicBezTo>
                  <a:cubicBezTo>
                    <a:pt x="148" y="76"/>
                    <a:pt x="148" y="76"/>
                    <a:pt x="148" y="76"/>
                  </a:cubicBezTo>
                  <a:cubicBezTo>
                    <a:pt x="148" y="76"/>
                    <a:pt x="148" y="75"/>
                    <a:pt x="148" y="75"/>
                  </a:cubicBezTo>
                  <a:cubicBezTo>
                    <a:pt x="150" y="75"/>
                    <a:pt x="151" y="74"/>
                    <a:pt x="151" y="72"/>
                  </a:cubicBezTo>
                  <a:cubicBezTo>
                    <a:pt x="151" y="70"/>
                    <a:pt x="149" y="69"/>
                    <a:pt x="147" y="69"/>
                  </a:cubicBezTo>
                  <a:cubicBezTo>
                    <a:pt x="145" y="69"/>
                    <a:pt x="144" y="70"/>
                    <a:pt x="144" y="72"/>
                  </a:cubicBezTo>
                  <a:cubicBezTo>
                    <a:pt x="144" y="74"/>
                    <a:pt x="145" y="75"/>
                    <a:pt x="146" y="75"/>
                  </a:cubicBezTo>
                  <a:cubicBezTo>
                    <a:pt x="146" y="75"/>
                    <a:pt x="146" y="76"/>
                    <a:pt x="146" y="76"/>
                  </a:cubicBezTo>
                  <a:cubicBezTo>
                    <a:pt x="146" y="90"/>
                    <a:pt x="146" y="90"/>
                    <a:pt x="146" y="90"/>
                  </a:cubicBezTo>
                  <a:cubicBezTo>
                    <a:pt x="141" y="74"/>
                    <a:pt x="141" y="74"/>
                    <a:pt x="141" y="74"/>
                  </a:cubicBezTo>
                  <a:cubicBezTo>
                    <a:pt x="140" y="73"/>
                    <a:pt x="140" y="73"/>
                    <a:pt x="140" y="73"/>
                  </a:cubicBezTo>
                  <a:cubicBezTo>
                    <a:pt x="142" y="73"/>
                    <a:pt x="144" y="71"/>
                    <a:pt x="144" y="69"/>
                  </a:cubicBezTo>
                  <a:cubicBezTo>
                    <a:pt x="144" y="68"/>
                    <a:pt x="143" y="67"/>
                    <a:pt x="142" y="66"/>
                  </a:cubicBezTo>
                  <a:cubicBezTo>
                    <a:pt x="141" y="66"/>
                    <a:pt x="140" y="65"/>
                    <a:pt x="139" y="66"/>
                  </a:cubicBezTo>
                  <a:cubicBezTo>
                    <a:pt x="137" y="55"/>
                    <a:pt x="137" y="55"/>
                    <a:pt x="137" y="55"/>
                  </a:cubicBezTo>
                  <a:cubicBezTo>
                    <a:pt x="136" y="55"/>
                    <a:pt x="136" y="55"/>
                    <a:pt x="136" y="55"/>
                  </a:cubicBezTo>
                  <a:cubicBezTo>
                    <a:pt x="104" y="33"/>
                    <a:pt x="104" y="33"/>
                    <a:pt x="104" y="33"/>
                  </a:cubicBezTo>
                  <a:cubicBezTo>
                    <a:pt x="103" y="33"/>
                    <a:pt x="103" y="33"/>
                    <a:pt x="103" y="33"/>
                  </a:cubicBezTo>
                  <a:cubicBezTo>
                    <a:pt x="84" y="33"/>
                    <a:pt x="84" y="33"/>
                    <a:pt x="84" y="33"/>
                  </a:cubicBezTo>
                  <a:cubicBezTo>
                    <a:pt x="84" y="32"/>
                    <a:pt x="84" y="32"/>
                    <a:pt x="84" y="32"/>
                  </a:cubicBezTo>
                  <a:cubicBezTo>
                    <a:pt x="85" y="31"/>
                    <a:pt x="86" y="30"/>
                    <a:pt x="86" y="28"/>
                  </a:cubicBezTo>
                  <a:cubicBezTo>
                    <a:pt x="86" y="27"/>
                    <a:pt x="85" y="25"/>
                    <a:pt x="84" y="24"/>
                  </a:cubicBezTo>
                  <a:cubicBezTo>
                    <a:pt x="83" y="23"/>
                    <a:pt x="81" y="22"/>
                    <a:pt x="79" y="22"/>
                  </a:cubicBezTo>
                  <a:cubicBezTo>
                    <a:pt x="79" y="22"/>
                    <a:pt x="79" y="22"/>
                    <a:pt x="79" y="22"/>
                  </a:cubicBezTo>
                  <a:cubicBezTo>
                    <a:pt x="75" y="16"/>
                    <a:pt x="75" y="16"/>
                    <a:pt x="75" y="16"/>
                  </a:cubicBezTo>
                  <a:cubicBezTo>
                    <a:pt x="79" y="14"/>
                    <a:pt x="79" y="14"/>
                    <a:pt x="79" y="14"/>
                  </a:cubicBezTo>
                  <a:cubicBezTo>
                    <a:pt x="80" y="14"/>
                    <a:pt x="80" y="14"/>
                    <a:pt x="80" y="14"/>
                  </a:cubicBezTo>
                  <a:cubicBezTo>
                    <a:pt x="80" y="14"/>
                    <a:pt x="80" y="14"/>
                    <a:pt x="80" y="14"/>
                  </a:cubicBezTo>
                  <a:cubicBezTo>
                    <a:pt x="82" y="14"/>
                    <a:pt x="83" y="13"/>
                    <a:pt x="84" y="12"/>
                  </a:cubicBezTo>
                  <a:cubicBezTo>
                    <a:pt x="84" y="11"/>
                    <a:pt x="85" y="10"/>
                    <a:pt x="85" y="9"/>
                  </a:cubicBezTo>
                  <a:cubicBezTo>
                    <a:pt x="85" y="8"/>
                    <a:pt x="84" y="7"/>
                    <a:pt x="83" y="6"/>
                  </a:cubicBezTo>
                  <a:cubicBezTo>
                    <a:pt x="83" y="5"/>
                    <a:pt x="81" y="5"/>
                    <a:pt x="80" y="5"/>
                  </a:cubicBezTo>
                  <a:cubicBezTo>
                    <a:pt x="79" y="5"/>
                    <a:pt x="78" y="5"/>
                    <a:pt x="77" y="6"/>
                  </a:cubicBezTo>
                  <a:cubicBezTo>
                    <a:pt x="77" y="7"/>
                    <a:pt x="76" y="7"/>
                    <a:pt x="76" y="8"/>
                  </a:cubicBezTo>
                  <a:cubicBezTo>
                    <a:pt x="72" y="11"/>
                    <a:pt x="72" y="11"/>
                    <a:pt x="72" y="11"/>
                  </a:cubicBezTo>
                  <a:cubicBezTo>
                    <a:pt x="68" y="6"/>
                    <a:pt x="68" y="6"/>
                    <a:pt x="68" y="6"/>
                  </a:cubicBezTo>
                  <a:cubicBezTo>
                    <a:pt x="68" y="6"/>
                    <a:pt x="68" y="6"/>
                    <a:pt x="68" y="6"/>
                  </a:cubicBezTo>
                  <a:cubicBezTo>
                    <a:pt x="68" y="5"/>
                    <a:pt x="68" y="5"/>
                    <a:pt x="68" y="5"/>
                  </a:cubicBezTo>
                  <a:cubicBezTo>
                    <a:pt x="68" y="4"/>
                    <a:pt x="68" y="3"/>
                    <a:pt x="67" y="2"/>
                  </a:cubicBezTo>
                  <a:cubicBezTo>
                    <a:pt x="66" y="1"/>
                    <a:pt x="65" y="0"/>
                    <a:pt x="64" y="0"/>
                  </a:cubicBezTo>
                  <a:cubicBezTo>
                    <a:pt x="63" y="0"/>
                    <a:pt x="62" y="1"/>
                    <a:pt x="61" y="2"/>
                  </a:cubicBezTo>
                  <a:cubicBezTo>
                    <a:pt x="60" y="3"/>
                    <a:pt x="59" y="4"/>
                    <a:pt x="59" y="5"/>
                  </a:cubicBezTo>
                  <a:cubicBezTo>
                    <a:pt x="59" y="6"/>
                    <a:pt x="60" y="7"/>
                    <a:pt x="61" y="8"/>
                  </a:cubicBezTo>
                  <a:cubicBezTo>
                    <a:pt x="61" y="9"/>
                    <a:pt x="62" y="9"/>
                    <a:pt x="63" y="9"/>
                  </a:cubicBezTo>
                  <a:cubicBezTo>
                    <a:pt x="67" y="15"/>
                    <a:pt x="67" y="15"/>
                    <a:pt x="67" y="15"/>
                  </a:cubicBezTo>
                  <a:cubicBezTo>
                    <a:pt x="62" y="17"/>
                    <a:pt x="62" y="17"/>
                    <a:pt x="62" y="17"/>
                  </a:cubicBezTo>
                  <a:cubicBezTo>
                    <a:pt x="62" y="17"/>
                    <a:pt x="62" y="17"/>
                    <a:pt x="62" y="17"/>
                  </a:cubicBezTo>
                  <a:cubicBezTo>
                    <a:pt x="61" y="17"/>
                    <a:pt x="61" y="17"/>
                    <a:pt x="61" y="17"/>
                  </a:cubicBezTo>
                  <a:cubicBezTo>
                    <a:pt x="60" y="17"/>
                    <a:pt x="59" y="18"/>
                    <a:pt x="58" y="19"/>
                  </a:cubicBezTo>
                  <a:cubicBezTo>
                    <a:pt x="57" y="20"/>
                    <a:pt x="57" y="21"/>
                    <a:pt x="57" y="22"/>
                  </a:cubicBezTo>
                  <a:cubicBezTo>
                    <a:pt x="57" y="23"/>
                    <a:pt x="57" y="24"/>
                    <a:pt x="58" y="25"/>
                  </a:cubicBezTo>
                  <a:cubicBezTo>
                    <a:pt x="59" y="26"/>
                    <a:pt x="60" y="26"/>
                    <a:pt x="62" y="26"/>
                  </a:cubicBezTo>
                  <a:cubicBezTo>
                    <a:pt x="63" y="26"/>
                    <a:pt x="64" y="26"/>
                    <a:pt x="65" y="25"/>
                  </a:cubicBezTo>
                  <a:cubicBezTo>
                    <a:pt x="65" y="24"/>
                    <a:pt x="66" y="24"/>
                    <a:pt x="66" y="23"/>
                  </a:cubicBezTo>
                  <a:cubicBezTo>
                    <a:pt x="70" y="20"/>
                    <a:pt x="70" y="20"/>
                    <a:pt x="70" y="20"/>
                  </a:cubicBezTo>
                  <a:cubicBezTo>
                    <a:pt x="74" y="26"/>
                    <a:pt x="74" y="26"/>
                    <a:pt x="74" y="26"/>
                  </a:cubicBezTo>
                  <a:cubicBezTo>
                    <a:pt x="74" y="27"/>
                    <a:pt x="74" y="27"/>
                    <a:pt x="74" y="27"/>
                  </a:cubicBezTo>
                  <a:cubicBezTo>
                    <a:pt x="74" y="28"/>
                    <a:pt x="74" y="28"/>
                    <a:pt x="74" y="28"/>
                  </a:cubicBezTo>
                  <a:cubicBezTo>
                    <a:pt x="74" y="30"/>
                    <a:pt x="74" y="31"/>
                    <a:pt x="75" y="33"/>
                  </a:cubicBezTo>
                  <a:cubicBezTo>
                    <a:pt x="56" y="33"/>
                    <a:pt x="56" y="33"/>
                    <a:pt x="56" y="33"/>
                  </a:cubicBezTo>
                  <a:cubicBezTo>
                    <a:pt x="55" y="33"/>
                    <a:pt x="55" y="33"/>
                    <a:pt x="55" y="33"/>
                  </a:cubicBezTo>
                  <a:cubicBezTo>
                    <a:pt x="23" y="55"/>
                    <a:pt x="23" y="55"/>
                    <a:pt x="23" y="55"/>
                  </a:cubicBezTo>
                  <a:cubicBezTo>
                    <a:pt x="22" y="55"/>
                    <a:pt x="22" y="55"/>
                    <a:pt x="22" y="55"/>
                  </a:cubicBezTo>
                  <a:cubicBezTo>
                    <a:pt x="20" y="66"/>
                    <a:pt x="20" y="66"/>
                    <a:pt x="20" y="66"/>
                  </a:cubicBezTo>
                  <a:cubicBezTo>
                    <a:pt x="19" y="65"/>
                    <a:pt x="18" y="66"/>
                    <a:pt x="17" y="66"/>
                  </a:cubicBezTo>
                  <a:cubicBezTo>
                    <a:pt x="16" y="67"/>
                    <a:pt x="15" y="68"/>
                    <a:pt x="15" y="69"/>
                  </a:cubicBezTo>
                  <a:cubicBezTo>
                    <a:pt x="15" y="71"/>
                    <a:pt x="17" y="73"/>
                    <a:pt x="19" y="73"/>
                  </a:cubicBezTo>
                  <a:cubicBezTo>
                    <a:pt x="18" y="74"/>
                    <a:pt x="18" y="74"/>
                    <a:pt x="18" y="74"/>
                  </a:cubicBezTo>
                  <a:cubicBezTo>
                    <a:pt x="13" y="90"/>
                    <a:pt x="13" y="90"/>
                    <a:pt x="13" y="90"/>
                  </a:cubicBezTo>
                  <a:cubicBezTo>
                    <a:pt x="13" y="76"/>
                    <a:pt x="13" y="76"/>
                    <a:pt x="13" y="76"/>
                  </a:cubicBezTo>
                  <a:cubicBezTo>
                    <a:pt x="13" y="76"/>
                    <a:pt x="13" y="75"/>
                    <a:pt x="13" y="75"/>
                  </a:cubicBezTo>
                  <a:cubicBezTo>
                    <a:pt x="13" y="75"/>
                    <a:pt x="14" y="75"/>
                    <a:pt x="14" y="75"/>
                  </a:cubicBezTo>
                  <a:cubicBezTo>
                    <a:pt x="15" y="74"/>
                    <a:pt x="15" y="73"/>
                    <a:pt x="15" y="72"/>
                  </a:cubicBezTo>
                  <a:cubicBezTo>
                    <a:pt x="15" y="71"/>
                    <a:pt x="15" y="70"/>
                    <a:pt x="14" y="70"/>
                  </a:cubicBezTo>
                  <a:cubicBezTo>
                    <a:pt x="14" y="69"/>
                    <a:pt x="13" y="69"/>
                    <a:pt x="12" y="69"/>
                  </a:cubicBezTo>
                  <a:cubicBezTo>
                    <a:pt x="10" y="69"/>
                    <a:pt x="9" y="70"/>
                    <a:pt x="9" y="72"/>
                  </a:cubicBezTo>
                  <a:cubicBezTo>
                    <a:pt x="9" y="74"/>
                    <a:pt x="10" y="75"/>
                    <a:pt x="11" y="75"/>
                  </a:cubicBezTo>
                  <a:cubicBezTo>
                    <a:pt x="11" y="75"/>
                    <a:pt x="11" y="76"/>
                    <a:pt x="11" y="76"/>
                  </a:cubicBezTo>
                  <a:cubicBezTo>
                    <a:pt x="11" y="124"/>
                    <a:pt x="11" y="124"/>
                    <a:pt x="11" y="124"/>
                  </a:cubicBezTo>
                  <a:cubicBezTo>
                    <a:pt x="2" y="124"/>
                    <a:pt x="2" y="124"/>
                    <a:pt x="2" y="124"/>
                  </a:cubicBezTo>
                  <a:cubicBezTo>
                    <a:pt x="0" y="125"/>
                    <a:pt x="0" y="125"/>
                    <a:pt x="0" y="125"/>
                  </a:cubicBezTo>
                  <a:cubicBezTo>
                    <a:pt x="0" y="252"/>
                    <a:pt x="0" y="252"/>
                    <a:pt x="0" y="252"/>
                  </a:cubicBezTo>
                  <a:cubicBezTo>
                    <a:pt x="0" y="252"/>
                    <a:pt x="0" y="252"/>
                    <a:pt x="0" y="252"/>
                  </a:cubicBezTo>
                  <a:cubicBezTo>
                    <a:pt x="0" y="252"/>
                    <a:pt x="0" y="252"/>
                    <a:pt x="0" y="252"/>
                  </a:cubicBezTo>
                  <a:cubicBezTo>
                    <a:pt x="0" y="257"/>
                    <a:pt x="1" y="261"/>
                    <a:pt x="2" y="265"/>
                  </a:cubicBezTo>
                  <a:cubicBezTo>
                    <a:pt x="2" y="269"/>
                    <a:pt x="4" y="274"/>
                    <a:pt x="5" y="278"/>
                  </a:cubicBezTo>
                  <a:cubicBezTo>
                    <a:pt x="5" y="278"/>
                    <a:pt x="5" y="278"/>
                    <a:pt x="5" y="278"/>
                  </a:cubicBezTo>
                  <a:cubicBezTo>
                    <a:pt x="7" y="283"/>
                    <a:pt x="9" y="287"/>
                    <a:pt x="12" y="292"/>
                  </a:cubicBezTo>
                  <a:cubicBezTo>
                    <a:pt x="15" y="296"/>
                    <a:pt x="18" y="300"/>
                    <a:pt x="22" y="304"/>
                  </a:cubicBezTo>
                  <a:cubicBezTo>
                    <a:pt x="25" y="307"/>
                    <a:pt x="28" y="310"/>
                    <a:pt x="32" y="312"/>
                  </a:cubicBezTo>
                  <a:cubicBezTo>
                    <a:pt x="36" y="315"/>
                    <a:pt x="40" y="317"/>
                    <a:pt x="43" y="319"/>
                  </a:cubicBezTo>
                  <a:cubicBezTo>
                    <a:pt x="51" y="322"/>
                    <a:pt x="59" y="324"/>
                    <a:pt x="65" y="326"/>
                  </a:cubicBezTo>
                  <a:cubicBezTo>
                    <a:pt x="65" y="326"/>
                    <a:pt x="65" y="326"/>
                    <a:pt x="65" y="326"/>
                  </a:cubicBezTo>
                  <a:cubicBezTo>
                    <a:pt x="71" y="328"/>
                    <a:pt x="76" y="329"/>
                    <a:pt x="79" y="331"/>
                  </a:cubicBezTo>
                  <a:cubicBezTo>
                    <a:pt x="80" y="331"/>
                    <a:pt x="80" y="331"/>
                    <a:pt x="80" y="331"/>
                  </a:cubicBezTo>
                  <a:cubicBezTo>
                    <a:pt x="83" y="329"/>
                    <a:pt x="88" y="328"/>
                    <a:pt x="94" y="326"/>
                  </a:cubicBezTo>
                  <a:cubicBezTo>
                    <a:pt x="94" y="326"/>
                    <a:pt x="94" y="326"/>
                    <a:pt x="94" y="326"/>
                  </a:cubicBezTo>
                  <a:cubicBezTo>
                    <a:pt x="101" y="324"/>
                    <a:pt x="108" y="322"/>
                    <a:pt x="116" y="319"/>
                  </a:cubicBezTo>
                  <a:cubicBezTo>
                    <a:pt x="128" y="313"/>
                    <a:pt x="139" y="304"/>
                    <a:pt x="147" y="291"/>
                  </a:cubicBezTo>
                  <a:cubicBezTo>
                    <a:pt x="155" y="279"/>
                    <a:pt x="159" y="266"/>
                    <a:pt x="159" y="251"/>
                  </a:cubicBezTo>
                  <a:cubicBezTo>
                    <a:pt x="159" y="125"/>
                    <a:pt x="159" y="125"/>
                    <a:pt x="159" y="125"/>
                  </a:cubicBezTo>
                  <a:lnTo>
                    <a:pt x="158" y="124"/>
                  </a:lnTo>
                  <a:close/>
                  <a:moveTo>
                    <a:pt x="146" y="72"/>
                  </a:moveTo>
                  <a:cubicBezTo>
                    <a:pt x="147" y="71"/>
                    <a:pt x="147" y="71"/>
                    <a:pt x="147" y="71"/>
                  </a:cubicBezTo>
                  <a:cubicBezTo>
                    <a:pt x="148" y="72"/>
                    <a:pt x="148" y="72"/>
                    <a:pt x="148" y="72"/>
                  </a:cubicBezTo>
                  <a:cubicBezTo>
                    <a:pt x="147" y="73"/>
                    <a:pt x="147" y="73"/>
                    <a:pt x="147" y="73"/>
                  </a:cubicBezTo>
                  <a:lnTo>
                    <a:pt x="146" y="72"/>
                  </a:lnTo>
                  <a:close/>
                  <a:moveTo>
                    <a:pt x="149" y="126"/>
                  </a:moveTo>
                  <a:cubicBezTo>
                    <a:pt x="149" y="194"/>
                    <a:pt x="149" y="194"/>
                    <a:pt x="149" y="194"/>
                  </a:cubicBezTo>
                  <a:cubicBezTo>
                    <a:pt x="147" y="195"/>
                    <a:pt x="145" y="195"/>
                    <a:pt x="143" y="195"/>
                  </a:cubicBezTo>
                  <a:cubicBezTo>
                    <a:pt x="143" y="178"/>
                    <a:pt x="143" y="178"/>
                    <a:pt x="143" y="178"/>
                  </a:cubicBezTo>
                  <a:cubicBezTo>
                    <a:pt x="143" y="178"/>
                    <a:pt x="143" y="178"/>
                    <a:pt x="143" y="178"/>
                  </a:cubicBezTo>
                  <a:cubicBezTo>
                    <a:pt x="143" y="159"/>
                    <a:pt x="143" y="159"/>
                    <a:pt x="143" y="159"/>
                  </a:cubicBezTo>
                  <a:cubicBezTo>
                    <a:pt x="143" y="159"/>
                    <a:pt x="143" y="159"/>
                    <a:pt x="143" y="159"/>
                  </a:cubicBezTo>
                  <a:cubicBezTo>
                    <a:pt x="143" y="126"/>
                    <a:pt x="143" y="126"/>
                    <a:pt x="143" y="126"/>
                  </a:cubicBezTo>
                  <a:lnTo>
                    <a:pt x="149" y="126"/>
                  </a:lnTo>
                  <a:close/>
                  <a:moveTo>
                    <a:pt x="100" y="254"/>
                  </a:moveTo>
                  <a:cubicBezTo>
                    <a:pt x="100" y="256"/>
                    <a:pt x="100" y="257"/>
                    <a:pt x="100" y="258"/>
                  </a:cubicBezTo>
                  <a:cubicBezTo>
                    <a:pt x="99" y="259"/>
                    <a:pt x="98" y="262"/>
                    <a:pt x="97" y="264"/>
                  </a:cubicBezTo>
                  <a:cubicBezTo>
                    <a:pt x="96" y="264"/>
                    <a:pt x="96" y="264"/>
                    <a:pt x="96" y="264"/>
                  </a:cubicBezTo>
                  <a:cubicBezTo>
                    <a:pt x="96" y="239"/>
                    <a:pt x="96" y="239"/>
                    <a:pt x="96" y="239"/>
                  </a:cubicBezTo>
                  <a:cubicBezTo>
                    <a:pt x="98" y="240"/>
                    <a:pt x="99" y="249"/>
                    <a:pt x="100" y="254"/>
                  </a:cubicBezTo>
                  <a:moveTo>
                    <a:pt x="96" y="237"/>
                  </a:moveTo>
                  <a:cubicBezTo>
                    <a:pt x="96" y="212"/>
                    <a:pt x="96" y="212"/>
                    <a:pt x="96" y="212"/>
                  </a:cubicBezTo>
                  <a:cubicBezTo>
                    <a:pt x="102" y="212"/>
                    <a:pt x="102" y="212"/>
                    <a:pt x="102" y="212"/>
                  </a:cubicBezTo>
                  <a:cubicBezTo>
                    <a:pt x="102" y="238"/>
                    <a:pt x="102" y="238"/>
                    <a:pt x="102" y="238"/>
                  </a:cubicBezTo>
                  <a:cubicBezTo>
                    <a:pt x="102" y="237"/>
                    <a:pt x="102" y="237"/>
                    <a:pt x="102" y="237"/>
                  </a:cubicBezTo>
                  <a:cubicBezTo>
                    <a:pt x="100" y="237"/>
                    <a:pt x="100" y="237"/>
                    <a:pt x="100" y="237"/>
                  </a:cubicBezTo>
                  <a:cubicBezTo>
                    <a:pt x="99" y="237"/>
                    <a:pt x="99" y="237"/>
                    <a:pt x="99" y="237"/>
                  </a:cubicBezTo>
                  <a:cubicBezTo>
                    <a:pt x="98" y="237"/>
                    <a:pt x="98" y="237"/>
                    <a:pt x="98" y="237"/>
                  </a:cubicBezTo>
                  <a:cubicBezTo>
                    <a:pt x="97" y="237"/>
                    <a:pt x="97" y="237"/>
                    <a:pt x="97" y="237"/>
                  </a:cubicBezTo>
                  <a:lnTo>
                    <a:pt x="96" y="237"/>
                  </a:lnTo>
                  <a:close/>
                  <a:moveTo>
                    <a:pt x="99" y="239"/>
                  </a:moveTo>
                  <a:cubicBezTo>
                    <a:pt x="100" y="239"/>
                    <a:pt x="100" y="239"/>
                    <a:pt x="100" y="239"/>
                  </a:cubicBezTo>
                  <a:cubicBezTo>
                    <a:pt x="100" y="239"/>
                    <a:pt x="100" y="239"/>
                    <a:pt x="100" y="239"/>
                  </a:cubicBezTo>
                  <a:cubicBezTo>
                    <a:pt x="100" y="239"/>
                    <a:pt x="100" y="239"/>
                    <a:pt x="100" y="239"/>
                  </a:cubicBezTo>
                  <a:cubicBezTo>
                    <a:pt x="101" y="240"/>
                    <a:pt x="101" y="240"/>
                    <a:pt x="101" y="240"/>
                  </a:cubicBezTo>
                  <a:cubicBezTo>
                    <a:pt x="101" y="241"/>
                    <a:pt x="101" y="241"/>
                    <a:pt x="101" y="241"/>
                  </a:cubicBezTo>
                  <a:cubicBezTo>
                    <a:pt x="102" y="241"/>
                    <a:pt x="102" y="241"/>
                    <a:pt x="102" y="241"/>
                  </a:cubicBezTo>
                  <a:cubicBezTo>
                    <a:pt x="103" y="241"/>
                    <a:pt x="103" y="241"/>
                    <a:pt x="103" y="241"/>
                  </a:cubicBezTo>
                  <a:cubicBezTo>
                    <a:pt x="103" y="241"/>
                    <a:pt x="103" y="241"/>
                    <a:pt x="103" y="241"/>
                  </a:cubicBezTo>
                  <a:cubicBezTo>
                    <a:pt x="103" y="241"/>
                    <a:pt x="103" y="241"/>
                    <a:pt x="103" y="241"/>
                  </a:cubicBezTo>
                  <a:cubicBezTo>
                    <a:pt x="103" y="240"/>
                    <a:pt x="103" y="240"/>
                    <a:pt x="103" y="240"/>
                  </a:cubicBezTo>
                  <a:cubicBezTo>
                    <a:pt x="103" y="240"/>
                    <a:pt x="103" y="240"/>
                    <a:pt x="103" y="240"/>
                  </a:cubicBezTo>
                  <a:cubicBezTo>
                    <a:pt x="104" y="240"/>
                    <a:pt x="104" y="240"/>
                    <a:pt x="104" y="240"/>
                  </a:cubicBezTo>
                  <a:cubicBezTo>
                    <a:pt x="104" y="240"/>
                    <a:pt x="104" y="240"/>
                    <a:pt x="104" y="240"/>
                  </a:cubicBezTo>
                  <a:cubicBezTo>
                    <a:pt x="104" y="240"/>
                    <a:pt x="104" y="240"/>
                    <a:pt x="104" y="240"/>
                  </a:cubicBezTo>
                  <a:cubicBezTo>
                    <a:pt x="104" y="240"/>
                    <a:pt x="104" y="240"/>
                    <a:pt x="104" y="240"/>
                  </a:cubicBezTo>
                  <a:cubicBezTo>
                    <a:pt x="104" y="240"/>
                    <a:pt x="104" y="240"/>
                    <a:pt x="104" y="240"/>
                  </a:cubicBezTo>
                  <a:cubicBezTo>
                    <a:pt x="105" y="241"/>
                    <a:pt x="105" y="241"/>
                    <a:pt x="105" y="241"/>
                  </a:cubicBezTo>
                  <a:cubicBezTo>
                    <a:pt x="106" y="243"/>
                    <a:pt x="106" y="243"/>
                    <a:pt x="106" y="243"/>
                  </a:cubicBezTo>
                  <a:cubicBezTo>
                    <a:pt x="106" y="244"/>
                    <a:pt x="106" y="244"/>
                    <a:pt x="106" y="244"/>
                  </a:cubicBezTo>
                  <a:cubicBezTo>
                    <a:pt x="106" y="244"/>
                    <a:pt x="106" y="244"/>
                    <a:pt x="106" y="244"/>
                  </a:cubicBezTo>
                  <a:cubicBezTo>
                    <a:pt x="105" y="246"/>
                    <a:pt x="105" y="246"/>
                    <a:pt x="105" y="246"/>
                  </a:cubicBezTo>
                  <a:cubicBezTo>
                    <a:pt x="105" y="246"/>
                    <a:pt x="105" y="246"/>
                    <a:pt x="105" y="246"/>
                  </a:cubicBezTo>
                  <a:cubicBezTo>
                    <a:pt x="104" y="245"/>
                    <a:pt x="104" y="245"/>
                    <a:pt x="104" y="245"/>
                  </a:cubicBezTo>
                  <a:cubicBezTo>
                    <a:pt x="102" y="245"/>
                    <a:pt x="102" y="245"/>
                    <a:pt x="102" y="245"/>
                  </a:cubicBezTo>
                  <a:cubicBezTo>
                    <a:pt x="102" y="246"/>
                    <a:pt x="102" y="246"/>
                    <a:pt x="102" y="246"/>
                  </a:cubicBezTo>
                  <a:cubicBezTo>
                    <a:pt x="102" y="247"/>
                    <a:pt x="102" y="248"/>
                    <a:pt x="103" y="249"/>
                  </a:cubicBezTo>
                  <a:cubicBezTo>
                    <a:pt x="103" y="250"/>
                    <a:pt x="104" y="250"/>
                    <a:pt x="105" y="251"/>
                  </a:cubicBezTo>
                  <a:cubicBezTo>
                    <a:pt x="106" y="251"/>
                    <a:pt x="106" y="251"/>
                    <a:pt x="106" y="251"/>
                  </a:cubicBezTo>
                  <a:cubicBezTo>
                    <a:pt x="102" y="251"/>
                    <a:pt x="102" y="251"/>
                    <a:pt x="102" y="251"/>
                  </a:cubicBezTo>
                  <a:cubicBezTo>
                    <a:pt x="101" y="247"/>
                    <a:pt x="100" y="242"/>
                    <a:pt x="99" y="239"/>
                  </a:cubicBezTo>
                  <a:moveTo>
                    <a:pt x="103" y="239"/>
                  </a:moveTo>
                  <a:cubicBezTo>
                    <a:pt x="103" y="239"/>
                    <a:pt x="103" y="239"/>
                    <a:pt x="103" y="239"/>
                  </a:cubicBezTo>
                  <a:cubicBezTo>
                    <a:pt x="103" y="239"/>
                    <a:pt x="103" y="239"/>
                    <a:pt x="103" y="239"/>
                  </a:cubicBezTo>
                  <a:close/>
                  <a:moveTo>
                    <a:pt x="104" y="240"/>
                  </a:moveTo>
                  <a:cubicBezTo>
                    <a:pt x="104" y="240"/>
                    <a:pt x="104" y="240"/>
                    <a:pt x="104" y="240"/>
                  </a:cubicBezTo>
                  <a:cubicBezTo>
                    <a:pt x="104" y="240"/>
                    <a:pt x="104" y="240"/>
                    <a:pt x="104" y="240"/>
                  </a:cubicBezTo>
                  <a:close/>
                  <a:moveTo>
                    <a:pt x="115" y="240"/>
                  </a:moveTo>
                  <a:cubicBezTo>
                    <a:pt x="116" y="240"/>
                    <a:pt x="116" y="240"/>
                    <a:pt x="116" y="240"/>
                  </a:cubicBezTo>
                  <a:cubicBezTo>
                    <a:pt x="116" y="239"/>
                    <a:pt x="116" y="239"/>
                    <a:pt x="116" y="239"/>
                  </a:cubicBezTo>
                  <a:cubicBezTo>
                    <a:pt x="115" y="237"/>
                    <a:pt x="115" y="237"/>
                    <a:pt x="115" y="237"/>
                  </a:cubicBezTo>
                  <a:cubicBezTo>
                    <a:pt x="116" y="235"/>
                    <a:pt x="116" y="235"/>
                    <a:pt x="116" y="235"/>
                  </a:cubicBezTo>
                  <a:cubicBezTo>
                    <a:pt x="118" y="234"/>
                    <a:pt x="118" y="234"/>
                    <a:pt x="118" y="234"/>
                  </a:cubicBezTo>
                  <a:cubicBezTo>
                    <a:pt x="118" y="234"/>
                    <a:pt x="118" y="234"/>
                    <a:pt x="118" y="234"/>
                  </a:cubicBezTo>
                  <a:cubicBezTo>
                    <a:pt x="119" y="234"/>
                    <a:pt x="119" y="234"/>
                    <a:pt x="119" y="234"/>
                  </a:cubicBezTo>
                  <a:cubicBezTo>
                    <a:pt x="120" y="234"/>
                    <a:pt x="120" y="234"/>
                    <a:pt x="120" y="234"/>
                  </a:cubicBezTo>
                  <a:cubicBezTo>
                    <a:pt x="122" y="235"/>
                    <a:pt x="122" y="235"/>
                    <a:pt x="122" y="235"/>
                  </a:cubicBezTo>
                  <a:cubicBezTo>
                    <a:pt x="122" y="237"/>
                    <a:pt x="122" y="237"/>
                    <a:pt x="122" y="237"/>
                  </a:cubicBezTo>
                  <a:cubicBezTo>
                    <a:pt x="121" y="239"/>
                    <a:pt x="121" y="239"/>
                    <a:pt x="121" y="239"/>
                  </a:cubicBezTo>
                  <a:cubicBezTo>
                    <a:pt x="121" y="240"/>
                    <a:pt x="121" y="240"/>
                    <a:pt x="121" y="240"/>
                  </a:cubicBezTo>
                  <a:cubicBezTo>
                    <a:pt x="123" y="240"/>
                    <a:pt x="123" y="240"/>
                    <a:pt x="123" y="240"/>
                  </a:cubicBezTo>
                  <a:cubicBezTo>
                    <a:pt x="122" y="240"/>
                    <a:pt x="122" y="240"/>
                    <a:pt x="122" y="240"/>
                  </a:cubicBezTo>
                  <a:cubicBezTo>
                    <a:pt x="123" y="240"/>
                    <a:pt x="123" y="240"/>
                    <a:pt x="123" y="240"/>
                  </a:cubicBezTo>
                  <a:cubicBezTo>
                    <a:pt x="123" y="240"/>
                    <a:pt x="123" y="240"/>
                    <a:pt x="123" y="240"/>
                  </a:cubicBezTo>
                  <a:cubicBezTo>
                    <a:pt x="124" y="239"/>
                    <a:pt x="124" y="239"/>
                    <a:pt x="124" y="239"/>
                  </a:cubicBezTo>
                  <a:cubicBezTo>
                    <a:pt x="126" y="240"/>
                    <a:pt x="126" y="240"/>
                    <a:pt x="126" y="240"/>
                  </a:cubicBezTo>
                  <a:cubicBezTo>
                    <a:pt x="126" y="241"/>
                    <a:pt x="126" y="241"/>
                    <a:pt x="126" y="241"/>
                  </a:cubicBezTo>
                  <a:cubicBezTo>
                    <a:pt x="126" y="241"/>
                    <a:pt x="126" y="241"/>
                    <a:pt x="126" y="241"/>
                  </a:cubicBezTo>
                  <a:cubicBezTo>
                    <a:pt x="127" y="243"/>
                    <a:pt x="127" y="243"/>
                    <a:pt x="127" y="243"/>
                  </a:cubicBezTo>
                  <a:cubicBezTo>
                    <a:pt x="126" y="244"/>
                    <a:pt x="126" y="244"/>
                    <a:pt x="126" y="244"/>
                  </a:cubicBezTo>
                  <a:cubicBezTo>
                    <a:pt x="126" y="244"/>
                    <a:pt x="126" y="244"/>
                    <a:pt x="126" y="244"/>
                  </a:cubicBezTo>
                  <a:cubicBezTo>
                    <a:pt x="126" y="244"/>
                    <a:pt x="126" y="244"/>
                    <a:pt x="126" y="244"/>
                  </a:cubicBezTo>
                  <a:cubicBezTo>
                    <a:pt x="126" y="246"/>
                    <a:pt x="126" y="246"/>
                    <a:pt x="126" y="246"/>
                  </a:cubicBezTo>
                  <a:cubicBezTo>
                    <a:pt x="124" y="246"/>
                    <a:pt x="124" y="246"/>
                    <a:pt x="124" y="246"/>
                  </a:cubicBezTo>
                  <a:cubicBezTo>
                    <a:pt x="122" y="245"/>
                    <a:pt x="122" y="245"/>
                    <a:pt x="122" y="245"/>
                  </a:cubicBezTo>
                  <a:cubicBezTo>
                    <a:pt x="121" y="245"/>
                    <a:pt x="121" y="245"/>
                    <a:pt x="121" y="245"/>
                  </a:cubicBezTo>
                  <a:cubicBezTo>
                    <a:pt x="121" y="246"/>
                    <a:pt x="121" y="246"/>
                    <a:pt x="121" y="246"/>
                  </a:cubicBezTo>
                  <a:cubicBezTo>
                    <a:pt x="122" y="249"/>
                    <a:pt x="123" y="250"/>
                    <a:pt x="124" y="251"/>
                  </a:cubicBezTo>
                  <a:cubicBezTo>
                    <a:pt x="124" y="251"/>
                    <a:pt x="125" y="251"/>
                    <a:pt x="125" y="251"/>
                  </a:cubicBezTo>
                  <a:cubicBezTo>
                    <a:pt x="113" y="251"/>
                    <a:pt x="113" y="251"/>
                    <a:pt x="113" y="251"/>
                  </a:cubicBezTo>
                  <a:cubicBezTo>
                    <a:pt x="113" y="251"/>
                    <a:pt x="113" y="251"/>
                    <a:pt x="114" y="251"/>
                  </a:cubicBezTo>
                  <a:cubicBezTo>
                    <a:pt x="115" y="250"/>
                    <a:pt x="116" y="249"/>
                    <a:pt x="117" y="246"/>
                  </a:cubicBezTo>
                  <a:cubicBezTo>
                    <a:pt x="116" y="245"/>
                    <a:pt x="116" y="245"/>
                    <a:pt x="116" y="245"/>
                  </a:cubicBezTo>
                  <a:cubicBezTo>
                    <a:pt x="115" y="245"/>
                    <a:pt x="115" y="245"/>
                    <a:pt x="115" y="245"/>
                  </a:cubicBezTo>
                  <a:cubicBezTo>
                    <a:pt x="113" y="246"/>
                    <a:pt x="113" y="246"/>
                    <a:pt x="113" y="246"/>
                  </a:cubicBezTo>
                  <a:cubicBezTo>
                    <a:pt x="112" y="246"/>
                    <a:pt x="112" y="246"/>
                    <a:pt x="112" y="246"/>
                  </a:cubicBezTo>
                  <a:cubicBezTo>
                    <a:pt x="111" y="244"/>
                    <a:pt x="111" y="244"/>
                    <a:pt x="111" y="244"/>
                  </a:cubicBezTo>
                  <a:cubicBezTo>
                    <a:pt x="110" y="243"/>
                    <a:pt x="110" y="243"/>
                    <a:pt x="110" y="243"/>
                  </a:cubicBezTo>
                  <a:cubicBezTo>
                    <a:pt x="111" y="241"/>
                    <a:pt x="111" y="241"/>
                    <a:pt x="111" y="241"/>
                  </a:cubicBezTo>
                  <a:cubicBezTo>
                    <a:pt x="111" y="241"/>
                    <a:pt x="111" y="241"/>
                    <a:pt x="111" y="241"/>
                  </a:cubicBezTo>
                  <a:cubicBezTo>
                    <a:pt x="112" y="240"/>
                    <a:pt x="112" y="240"/>
                    <a:pt x="112" y="240"/>
                  </a:cubicBezTo>
                  <a:cubicBezTo>
                    <a:pt x="113" y="239"/>
                    <a:pt x="113" y="239"/>
                    <a:pt x="113" y="239"/>
                  </a:cubicBezTo>
                  <a:cubicBezTo>
                    <a:pt x="115" y="240"/>
                    <a:pt x="115" y="240"/>
                    <a:pt x="115" y="240"/>
                  </a:cubicBezTo>
                  <a:cubicBezTo>
                    <a:pt x="115" y="240"/>
                    <a:pt x="115" y="240"/>
                    <a:pt x="115" y="240"/>
                  </a:cubicBezTo>
                  <a:cubicBezTo>
                    <a:pt x="115" y="240"/>
                    <a:pt x="115" y="240"/>
                    <a:pt x="115" y="240"/>
                  </a:cubicBezTo>
                  <a:cubicBezTo>
                    <a:pt x="115" y="240"/>
                    <a:pt x="115" y="240"/>
                    <a:pt x="115" y="240"/>
                  </a:cubicBezTo>
                  <a:close/>
                  <a:moveTo>
                    <a:pt x="129" y="242"/>
                  </a:moveTo>
                  <a:cubicBezTo>
                    <a:pt x="128" y="240"/>
                    <a:pt x="128" y="240"/>
                    <a:pt x="128" y="240"/>
                  </a:cubicBezTo>
                  <a:cubicBezTo>
                    <a:pt x="127" y="239"/>
                    <a:pt x="127" y="239"/>
                    <a:pt x="127" y="239"/>
                  </a:cubicBezTo>
                  <a:cubicBezTo>
                    <a:pt x="127" y="238"/>
                    <a:pt x="127" y="238"/>
                    <a:pt x="127" y="238"/>
                  </a:cubicBezTo>
                  <a:cubicBezTo>
                    <a:pt x="127" y="212"/>
                    <a:pt x="127" y="212"/>
                    <a:pt x="127" y="212"/>
                  </a:cubicBezTo>
                  <a:cubicBezTo>
                    <a:pt x="133" y="212"/>
                    <a:pt x="133" y="212"/>
                    <a:pt x="133" y="212"/>
                  </a:cubicBezTo>
                  <a:cubicBezTo>
                    <a:pt x="133" y="238"/>
                    <a:pt x="133" y="238"/>
                    <a:pt x="133" y="238"/>
                  </a:cubicBezTo>
                  <a:cubicBezTo>
                    <a:pt x="132" y="238"/>
                    <a:pt x="132" y="238"/>
                    <a:pt x="132" y="238"/>
                  </a:cubicBezTo>
                  <a:cubicBezTo>
                    <a:pt x="132" y="239"/>
                    <a:pt x="132" y="239"/>
                    <a:pt x="132" y="239"/>
                  </a:cubicBezTo>
                  <a:cubicBezTo>
                    <a:pt x="131" y="239"/>
                    <a:pt x="131" y="240"/>
                    <a:pt x="131" y="241"/>
                  </a:cubicBezTo>
                  <a:cubicBezTo>
                    <a:pt x="130" y="242"/>
                    <a:pt x="130" y="242"/>
                    <a:pt x="130" y="242"/>
                  </a:cubicBezTo>
                  <a:cubicBezTo>
                    <a:pt x="129" y="243"/>
                    <a:pt x="129" y="243"/>
                    <a:pt x="129" y="243"/>
                  </a:cubicBezTo>
                  <a:cubicBezTo>
                    <a:pt x="130" y="245"/>
                    <a:pt x="130" y="245"/>
                    <a:pt x="130" y="245"/>
                  </a:cubicBezTo>
                  <a:cubicBezTo>
                    <a:pt x="130" y="246"/>
                    <a:pt x="130" y="247"/>
                    <a:pt x="131" y="248"/>
                  </a:cubicBezTo>
                  <a:cubicBezTo>
                    <a:pt x="131" y="248"/>
                    <a:pt x="132" y="248"/>
                    <a:pt x="132" y="248"/>
                  </a:cubicBezTo>
                  <a:cubicBezTo>
                    <a:pt x="132" y="249"/>
                    <a:pt x="132" y="249"/>
                    <a:pt x="132" y="249"/>
                  </a:cubicBezTo>
                  <a:cubicBezTo>
                    <a:pt x="130" y="248"/>
                    <a:pt x="130" y="248"/>
                    <a:pt x="130" y="248"/>
                  </a:cubicBezTo>
                  <a:cubicBezTo>
                    <a:pt x="129" y="248"/>
                    <a:pt x="129" y="248"/>
                    <a:pt x="129" y="248"/>
                  </a:cubicBezTo>
                  <a:cubicBezTo>
                    <a:pt x="128" y="248"/>
                    <a:pt x="128" y="248"/>
                    <a:pt x="128" y="248"/>
                  </a:cubicBezTo>
                  <a:cubicBezTo>
                    <a:pt x="127" y="248"/>
                    <a:pt x="127" y="248"/>
                    <a:pt x="127" y="248"/>
                  </a:cubicBezTo>
                  <a:cubicBezTo>
                    <a:pt x="127" y="247"/>
                    <a:pt x="127" y="247"/>
                    <a:pt x="127" y="247"/>
                  </a:cubicBezTo>
                  <a:cubicBezTo>
                    <a:pt x="127" y="247"/>
                    <a:pt x="127" y="247"/>
                    <a:pt x="127" y="247"/>
                  </a:cubicBezTo>
                  <a:cubicBezTo>
                    <a:pt x="128" y="245"/>
                    <a:pt x="128" y="245"/>
                    <a:pt x="128" y="245"/>
                  </a:cubicBezTo>
                  <a:cubicBezTo>
                    <a:pt x="129" y="243"/>
                    <a:pt x="129" y="243"/>
                    <a:pt x="129" y="243"/>
                  </a:cubicBezTo>
                  <a:lnTo>
                    <a:pt x="129" y="242"/>
                  </a:lnTo>
                  <a:close/>
                  <a:moveTo>
                    <a:pt x="128" y="250"/>
                  </a:moveTo>
                  <a:cubicBezTo>
                    <a:pt x="129" y="251"/>
                    <a:pt x="129" y="251"/>
                    <a:pt x="129" y="251"/>
                  </a:cubicBezTo>
                  <a:cubicBezTo>
                    <a:pt x="130" y="251"/>
                    <a:pt x="130" y="251"/>
                    <a:pt x="131" y="251"/>
                  </a:cubicBezTo>
                  <a:cubicBezTo>
                    <a:pt x="126" y="251"/>
                    <a:pt x="126" y="251"/>
                    <a:pt x="126" y="251"/>
                  </a:cubicBezTo>
                  <a:cubicBezTo>
                    <a:pt x="127" y="251"/>
                    <a:pt x="128" y="250"/>
                    <a:pt x="128" y="250"/>
                  </a:cubicBezTo>
                  <a:moveTo>
                    <a:pt x="125" y="248"/>
                  </a:moveTo>
                  <a:cubicBezTo>
                    <a:pt x="125" y="249"/>
                    <a:pt x="125" y="249"/>
                    <a:pt x="125" y="249"/>
                  </a:cubicBezTo>
                  <a:cubicBezTo>
                    <a:pt x="125" y="249"/>
                    <a:pt x="125" y="249"/>
                    <a:pt x="125" y="249"/>
                  </a:cubicBezTo>
                  <a:cubicBezTo>
                    <a:pt x="125" y="248"/>
                    <a:pt x="125" y="248"/>
                    <a:pt x="125" y="248"/>
                  </a:cubicBezTo>
                  <a:close/>
                  <a:moveTo>
                    <a:pt x="113" y="249"/>
                  </a:moveTo>
                  <a:cubicBezTo>
                    <a:pt x="113" y="248"/>
                    <a:pt x="113" y="248"/>
                    <a:pt x="113" y="248"/>
                  </a:cubicBezTo>
                  <a:cubicBezTo>
                    <a:pt x="113" y="248"/>
                    <a:pt x="113" y="248"/>
                    <a:pt x="113" y="248"/>
                  </a:cubicBezTo>
                  <a:lnTo>
                    <a:pt x="113" y="249"/>
                  </a:lnTo>
                  <a:close/>
                  <a:moveTo>
                    <a:pt x="111" y="251"/>
                  </a:moveTo>
                  <a:cubicBezTo>
                    <a:pt x="107" y="251"/>
                    <a:pt x="107" y="251"/>
                    <a:pt x="107" y="251"/>
                  </a:cubicBezTo>
                  <a:cubicBezTo>
                    <a:pt x="107" y="251"/>
                    <a:pt x="108" y="251"/>
                    <a:pt x="108" y="251"/>
                  </a:cubicBezTo>
                  <a:cubicBezTo>
                    <a:pt x="109" y="250"/>
                    <a:pt x="109" y="250"/>
                    <a:pt x="109" y="250"/>
                  </a:cubicBezTo>
                  <a:cubicBezTo>
                    <a:pt x="110" y="250"/>
                    <a:pt x="111" y="251"/>
                    <a:pt x="111" y="251"/>
                  </a:cubicBezTo>
                  <a:moveTo>
                    <a:pt x="111" y="238"/>
                  </a:moveTo>
                  <a:cubicBezTo>
                    <a:pt x="110" y="239"/>
                    <a:pt x="110" y="239"/>
                    <a:pt x="110" y="239"/>
                  </a:cubicBezTo>
                  <a:cubicBezTo>
                    <a:pt x="109" y="240"/>
                    <a:pt x="109" y="240"/>
                    <a:pt x="109" y="240"/>
                  </a:cubicBezTo>
                  <a:cubicBezTo>
                    <a:pt x="108" y="242"/>
                    <a:pt x="108" y="242"/>
                    <a:pt x="108" y="242"/>
                  </a:cubicBezTo>
                  <a:cubicBezTo>
                    <a:pt x="108" y="243"/>
                    <a:pt x="108" y="243"/>
                    <a:pt x="108" y="243"/>
                  </a:cubicBezTo>
                  <a:cubicBezTo>
                    <a:pt x="109" y="245"/>
                    <a:pt x="109" y="245"/>
                    <a:pt x="109" y="245"/>
                  </a:cubicBezTo>
                  <a:cubicBezTo>
                    <a:pt x="110" y="247"/>
                    <a:pt x="110" y="247"/>
                    <a:pt x="110" y="247"/>
                  </a:cubicBezTo>
                  <a:cubicBezTo>
                    <a:pt x="111" y="247"/>
                    <a:pt x="111" y="247"/>
                    <a:pt x="111" y="247"/>
                  </a:cubicBezTo>
                  <a:cubicBezTo>
                    <a:pt x="111" y="248"/>
                    <a:pt x="111" y="248"/>
                    <a:pt x="111" y="248"/>
                  </a:cubicBezTo>
                  <a:cubicBezTo>
                    <a:pt x="110" y="248"/>
                    <a:pt x="110" y="248"/>
                    <a:pt x="110" y="248"/>
                  </a:cubicBezTo>
                  <a:cubicBezTo>
                    <a:pt x="109" y="248"/>
                    <a:pt x="109" y="248"/>
                    <a:pt x="109" y="248"/>
                  </a:cubicBezTo>
                  <a:cubicBezTo>
                    <a:pt x="107" y="248"/>
                    <a:pt x="107" y="248"/>
                    <a:pt x="107" y="248"/>
                  </a:cubicBezTo>
                  <a:cubicBezTo>
                    <a:pt x="106" y="249"/>
                    <a:pt x="106" y="249"/>
                    <a:pt x="106" y="249"/>
                  </a:cubicBezTo>
                  <a:cubicBezTo>
                    <a:pt x="106" y="248"/>
                    <a:pt x="106" y="248"/>
                    <a:pt x="106" y="248"/>
                  </a:cubicBezTo>
                  <a:cubicBezTo>
                    <a:pt x="106" y="248"/>
                    <a:pt x="106" y="248"/>
                    <a:pt x="107" y="248"/>
                  </a:cubicBezTo>
                  <a:cubicBezTo>
                    <a:pt x="108" y="247"/>
                    <a:pt x="108" y="246"/>
                    <a:pt x="108" y="245"/>
                  </a:cubicBezTo>
                  <a:cubicBezTo>
                    <a:pt x="108" y="243"/>
                    <a:pt x="108" y="243"/>
                    <a:pt x="108" y="243"/>
                  </a:cubicBezTo>
                  <a:cubicBezTo>
                    <a:pt x="108" y="242"/>
                    <a:pt x="108" y="242"/>
                    <a:pt x="108" y="242"/>
                  </a:cubicBezTo>
                  <a:cubicBezTo>
                    <a:pt x="107" y="241"/>
                    <a:pt x="107" y="241"/>
                    <a:pt x="107" y="241"/>
                  </a:cubicBezTo>
                  <a:cubicBezTo>
                    <a:pt x="107" y="240"/>
                    <a:pt x="106" y="239"/>
                    <a:pt x="105" y="239"/>
                  </a:cubicBezTo>
                  <a:cubicBezTo>
                    <a:pt x="105" y="238"/>
                    <a:pt x="105" y="238"/>
                    <a:pt x="105" y="238"/>
                  </a:cubicBezTo>
                  <a:cubicBezTo>
                    <a:pt x="105" y="238"/>
                    <a:pt x="105" y="238"/>
                    <a:pt x="105" y="238"/>
                  </a:cubicBezTo>
                  <a:cubicBezTo>
                    <a:pt x="105" y="238"/>
                    <a:pt x="105" y="238"/>
                    <a:pt x="105" y="238"/>
                  </a:cubicBezTo>
                  <a:cubicBezTo>
                    <a:pt x="104" y="238"/>
                    <a:pt x="104" y="238"/>
                    <a:pt x="104" y="238"/>
                  </a:cubicBezTo>
                  <a:cubicBezTo>
                    <a:pt x="104" y="212"/>
                    <a:pt x="104" y="212"/>
                    <a:pt x="104" y="212"/>
                  </a:cubicBezTo>
                  <a:cubicBezTo>
                    <a:pt x="111" y="212"/>
                    <a:pt x="111" y="212"/>
                    <a:pt x="111" y="212"/>
                  </a:cubicBezTo>
                  <a:lnTo>
                    <a:pt x="111" y="238"/>
                  </a:lnTo>
                  <a:close/>
                  <a:moveTo>
                    <a:pt x="103" y="247"/>
                  </a:moveTo>
                  <a:cubicBezTo>
                    <a:pt x="103" y="247"/>
                    <a:pt x="103" y="247"/>
                    <a:pt x="103" y="247"/>
                  </a:cubicBezTo>
                  <a:cubicBezTo>
                    <a:pt x="103" y="247"/>
                    <a:pt x="103" y="247"/>
                    <a:pt x="103" y="247"/>
                  </a:cubicBezTo>
                  <a:close/>
                  <a:moveTo>
                    <a:pt x="136" y="253"/>
                  </a:moveTo>
                  <a:cubicBezTo>
                    <a:pt x="136" y="254"/>
                    <a:pt x="136" y="254"/>
                    <a:pt x="136" y="254"/>
                  </a:cubicBezTo>
                  <a:cubicBezTo>
                    <a:pt x="136" y="254"/>
                    <a:pt x="136" y="254"/>
                    <a:pt x="136" y="254"/>
                  </a:cubicBezTo>
                  <a:cubicBezTo>
                    <a:pt x="136" y="254"/>
                    <a:pt x="136" y="254"/>
                    <a:pt x="136" y="254"/>
                  </a:cubicBezTo>
                  <a:cubicBezTo>
                    <a:pt x="135" y="255"/>
                    <a:pt x="135" y="256"/>
                    <a:pt x="135" y="257"/>
                  </a:cubicBezTo>
                  <a:cubicBezTo>
                    <a:pt x="102" y="257"/>
                    <a:pt x="102" y="257"/>
                    <a:pt x="102" y="257"/>
                  </a:cubicBezTo>
                  <a:cubicBezTo>
                    <a:pt x="102" y="256"/>
                    <a:pt x="102" y="255"/>
                    <a:pt x="102" y="254"/>
                  </a:cubicBezTo>
                  <a:cubicBezTo>
                    <a:pt x="102" y="253"/>
                    <a:pt x="102" y="253"/>
                    <a:pt x="102" y="253"/>
                  </a:cubicBezTo>
                  <a:cubicBezTo>
                    <a:pt x="102" y="253"/>
                    <a:pt x="102" y="253"/>
                    <a:pt x="102" y="253"/>
                  </a:cubicBezTo>
                  <a:lnTo>
                    <a:pt x="136" y="253"/>
                  </a:lnTo>
                  <a:close/>
                  <a:moveTo>
                    <a:pt x="131" y="251"/>
                  </a:moveTo>
                  <a:cubicBezTo>
                    <a:pt x="132" y="251"/>
                    <a:pt x="132" y="251"/>
                    <a:pt x="132" y="251"/>
                  </a:cubicBezTo>
                  <a:cubicBezTo>
                    <a:pt x="133" y="250"/>
                    <a:pt x="134" y="250"/>
                    <a:pt x="135" y="249"/>
                  </a:cubicBezTo>
                  <a:cubicBezTo>
                    <a:pt x="135" y="248"/>
                    <a:pt x="135" y="247"/>
                    <a:pt x="136" y="246"/>
                  </a:cubicBezTo>
                  <a:cubicBezTo>
                    <a:pt x="135" y="245"/>
                    <a:pt x="135" y="245"/>
                    <a:pt x="135" y="245"/>
                  </a:cubicBezTo>
                  <a:cubicBezTo>
                    <a:pt x="134" y="245"/>
                    <a:pt x="134" y="245"/>
                    <a:pt x="134" y="245"/>
                  </a:cubicBezTo>
                  <a:cubicBezTo>
                    <a:pt x="133" y="246"/>
                    <a:pt x="133" y="246"/>
                    <a:pt x="133" y="246"/>
                  </a:cubicBezTo>
                  <a:cubicBezTo>
                    <a:pt x="132" y="246"/>
                    <a:pt x="132" y="246"/>
                    <a:pt x="132" y="246"/>
                  </a:cubicBezTo>
                  <a:cubicBezTo>
                    <a:pt x="132" y="244"/>
                    <a:pt x="132" y="244"/>
                    <a:pt x="132" y="244"/>
                  </a:cubicBezTo>
                  <a:cubicBezTo>
                    <a:pt x="132" y="243"/>
                    <a:pt x="132" y="243"/>
                    <a:pt x="132" y="243"/>
                  </a:cubicBezTo>
                  <a:cubicBezTo>
                    <a:pt x="133" y="241"/>
                    <a:pt x="133" y="241"/>
                    <a:pt x="133" y="241"/>
                  </a:cubicBezTo>
                  <a:cubicBezTo>
                    <a:pt x="133" y="240"/>
                    <a:pt x="133" y="240"/>
                    <a:pt x="133" y="240"/>
                  </a:cubicBezTo>
                  <a:cubicBezTo>
                    <a:pt x="133" y="240"/>
                    <a:pt x="133" y="240"/>
                    <a:pt x="133"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1"/>
                    <a:pt x="134" y="241"/>
                    <a:pt x="134" y="241"/>
                  </a:cubicBezTo>
                  <a:cubicBezTo>
                    <a:pt x="135" y="241"/>
                    <a:pt x="135" y="241"/>
                    <a:pt x="135" y="241"/>
                  </a:cubicBezTo>
                  <a:cubicBezTo>
                    <a:pt x="136" y="241"/>
                    <a:pt x="136" y="241"/>
                    <a:pt x="136" y="241"/>
                  </a:cubicBezTo>
                  <a:cubicBezTo>
                    <a:pt x="137" y="241"/>
                    <a:pt x="137" y="241"/>
                    <a:pt x="137" y="241"/>
                  </a:cubicBezTo>
                  <a:cubicBezTo>
                    <a:pt x="137" y="240"/>
                    <a:pt x="137" y="240"/>
                    <a:pt x="137" y="240"/>
                  </a:cubicBezTo>
                  <a:cubicBezTo>
                    <a:pt x="137" y="239"/>
                    <a:pt x="137" y="239"/>
                    <a:pt x="137" y="239"/>
                  </a:cubicBezTo>
                  <a:cubicBezTo>
                    <a:pt x="138" y="239"/>
                    <a:pt x="138" y="239"/>
                    <a:pt x="138" y="239"/>
                  </a:cubicBezTo>
                  <a:cubicBezTo>
                    <a:pt x="138" y="239"/>
                    <a:pt x="138" y="239"/>
                    <a:pt x="138" y="239"/>
                  </a:cubicBezTo>
                  <a:cubicBezTo>
                    <a:pt x="138" y="239"/>
                    <a:pt x="138" y="239"/>
                    <a:pt x="138" y="239"/>
                  </a:cubicBezTo>
                  <a:cubicBezTo>
                    <a:pt x="137" y="242"/>
                    <a:pt x="136" y="247"/>
                    <a:pt x="136" y="251"/>
                  </a:cubicBezTo>
                  <a:lnTo>
                    <a:pt x="131" y="251"/>
                  </a:lnTo>
                  <a:close/>
                  <a:moveTo>
                    <a:pt x="135" y="239"/>
                  </a:moveTo>
                  <a:cubicBezTo>
                    <a:pt x="135" y="239"/>
                    <a:pt x="135" y="239"/>
                    <a:pt x="135" y="239"/>
                  </a:cubicBezTo>
                  <a:cubicBezTo>
                    <a:pt x="135" y="239"/>
                    <a:pt x="135" y="239"/>
                    <a:pt x="135" y="239"/>
                  </a:cubicBezTo>
                  <a:close/>
                  <a:moveTo>
                    <a:pt x="138" y="254"/>
                  </a:moveTo>
                  <a:cubicBezTo>
                    <a:pt x="138" y="249"/>
                    <a:pt x="139" y="240"/>
                    <a:pt x="141" y="239"/>
                  </a:cubicBezTo>
                  <a:cubicBezTo>
                    <a:pt x="141" y="264"/>
                    <a:pt x="141" y="264"/>
                    <a:pt x="141" y="264"/>
                  </a:cubicBezTo>
                  <a:cubicBezTo>
                    <a:pt x="140" y="264"/>
                    <a:pt x="140" y="264"/>
                    <a:pt x="140" y="264"/>
                  </a:cubicBezTo>
                  <a:cubicBezTo>
                    <a:pt x="140" y="262"/>
                    <a:pt x="139" y="259"/>
                    <a:pt x="137" y="258"/>
                  </a:cubicBezTo>
                  <a:cubicBezTo>
                    <a:pt x="137" y="257"/>
                    <a:pt x="138" y="256"/>
                    <a:pt x="138" y="254"/>
                  </a:cubicBezTo>
                  <a:moveTo>
                    <a:pt x="141" y="237"/>
                  </a:moveTo>
                  <a:cubicBezTo>
                    <a:pt x="139" y="237"/>
                    <a:pt x="139" y="237"/>
                    <a:pt x="139" y="237"/>
                  </a:cubicBezTo>
                  <a:cubicBezTo>
                    <a:pt x="138" y="237"/>
                    <a:pt x="138" y="237"/>
                    <a:pt x="138" y="237"/>
                  </a:cubicBezTo>
                  <a:cubicBezTo>
                    <a:pt x="138" y="237"/>
                    <a:pt x="138" y="237"/>
                    <a:pt x="138" y="237"/>
                  </a:cubicBezTo>
                  <a:cubicBezTo>
                    <a:pt x="136" y="237"/>
                    <a:pt x="136" y="237"/>
                    <a:pt x="136" y="237"/>
                  </a:cubicBezTo>
                  <a:cubicBezTo>
                    <a:pt x="136" y="238"/>
                    <a:pt x="136" y="238"/>
                    <a:pt x="136" y="238"/>
                  </a:cubicBezTo>
                  <a:cubicBezTo>
                    <a:pt x="136" y="212"/>
                    <a:pt x="136" y="212"/>
                    <a:pt x="136" y="212"/>
                  </a:cubicBezTo>
                  <a:cubicBezTo>
                    <a:pt x="141" y="212"/>
                    <a:pt x="141" y="212"/>
                    <a:pt x="141" y="212"/>
                  </a:cubicBezTo>
                  <a:cubicBezTo>
                    <a:pt x="141" y="237"/>
                    <a:pt x="141" y="237"/>
                    <a:pt x="141" y="237"/>
                  </a:cubicBezTo>
                  <a:close/>
                  <a:moveTo>
                    <a:pt x="126" y="209"/>
                  </a:moveTo>
                  <a:cubicBezTo>
                    <a:pt x="125" y="211"/>
                    <a:pt x="125" y="211"/>
                    <a:pt x="125" y="211"/>
                  </a:cubicBezTo>
                  <a:cubicBezTo>
                    <a:pt x="125" y="237"/>
                    <a:pt x="125" y="237"/>
                    <a:pt x="125" y="237"/>
                  </a:cubicBezTo>
                  <a:cubicBezTo>
                    <a:pt x="125" y="237"/>
                    <a:pt x="125" y="237"/>
                    <a:pt x="125" y="237"/>
                  </a:cubicBezTo>
                  <a:cubicBezTo>
                    <a:pt x="124" y="237"/>
                    <a:pt x="124" y="237"/>
                    <a:pt x="124" y="237"/>
                  </a:cubicBezTo>
                  <a:cubicBezTo>
                    <a:pt x="124" y="237"/>
                    <a:pt x="124" y="237"/>
                    <a:pt x="124" y="237"/>
                  </a:cubicBezTo>
                  <a:cubicBezTo>
                    <a:pt x="125" y="236"/>
                    <a:pt x="124" y="235"/>
                    <a:pt x="123" y="234"/>
                  </a:cubicBezTo>
                  <a:cubicBezTo>
                    <a:pt x="122" y="233"/>
                    <a:pt x="121" y="233"/>
                    <a:pt x="121" y="232"/>
                  </a:cubicBezTo>
                  <a:cubicBezTo>
                    <a:pt x="121" y="232"/>
                    <a:pt x="121" y="232"/>
                    <a:pt x="121" y="232"/>
                  </a:cubicBezTo>
                  <a:cubicBezTo>
                    <a:pt x="119" y="232"/>
                    <a:pt x="119" y="232"/>
                    <a:pt x="119" y="232"/>
                  </a:cubicBezTo>
                  <a:cubicBezTo>
                    <a:pt x="118" y="232"/>
                    <a:pt x="118" y="232"/>
                    <a:pt x="118" y="232"/>
                  </a:cubicBezTo>
                  <a:cubicBezTo>
                    <a:pt x="117" y="232"/>
                    <a:pt x="117" y="232"/>
                    <a:pt x="117" y="232"/>
                  </a:cubicBezTo>
                  <a:cubicBezTo>
                    <a:pt x="117" y="232"/>
                    <a:pt x="117" y="232"/>
                    <a:pt x="117" y="232"/>
                  </a:cubicBezTo>
                  <a:cubicBezTo>
                    <a:pt x="116" y="233"/>
                    <a:pt x="115" y="233"/>
                    <a:pt x="114" y="234"/>
                  </a:cubicBezTo>
                  <a:cubicBezTo>
                    <a:pt x="113" y="235"/>
                    <a:pt x="113" y="236"/>
                    <a:pt x="113" y="237"/>
                  </a:cubicBezTo>
                  <a:cubicBezTo>
                    <a:pt x="113" y="237"/>
                    <a:pt x="113" y="237"/>
                    <a:pt x="113" y="237"/>
                  </a:cubicBezTo>
                  <a:cubicBezTo>
                    <a:pt x="113" y="237"/>
                    <a:pt x="113" y="237"/>
                    <a:pt x="113" y="237"/>
                  </a:cubicBezTo>
                  <a:cubicBezTo>
                    <a:pt x="113" y="237"/>
                    <a:pt x="113" y="237"/>
                    <a:pt x="113" y="237"/>
                  </a:cubicBezTo>
                  <a:cubicBezTo>
                    <a:pt x="113" y="211"/>
                    <a:pt x="113" y="211"/>
                    <a:pt x="113" y="211"/>
                  </a:cubicBezTo>
                  <a:cubicBezTo>
                    <a:pt x="112" y="209"/>
                    <a:pt x="112" y="209"/>
                    <a:pt x="112" y="209"/>
                  </a:cubicBezTo>
                  <a:cubicBezTo>
                    <a:pt x="95" y="209"/>
                    <a:pt x="95" y="209"/>
                    <a:pt x="95" y="209"/>
                  </a:cubicBezTo>
                  <a:cubicBezTo>
                    <a:pt x="92" y="209"/>
                    <a:pt x="90" y="210"/>
                    <a:pt x="88" y="211"/>
                  </a:cubicBezTo>
                  <a:cubicBezTo>
                    <a:pt x="88" y="196"/>
                    <a:pt x="88" y="196"/>
                    <a:pt x="88" y="196"/>
                  </a:cubicBezTo>
                  <a:cubicBezTo>
                    <a:pt x="90" y="197"/>
                    <a:pt x="92" y="197"/>
                    <a:pt x="95" y="197"/>
                  </a:cubicBezTo>
                  <a:cubicBezTo>
                    <a:pt x="112" y="197"/>
                    <a:pt x="112" y="197"/>
                    <a:pt x="112" y="197"/>
                  </a:cubicBezTo>
                  <a:cubicBezTo>
                    <a:pt x="113" y="196"/>
                    <a:pt x="113" y="196"/>
                    <a:pt x="113" y="196"/>
                  </a:cubicBezTo>
                  <a:cubicBezTo>
                    <a:pt x="113" y="175"/>
                    <a:pt x="113" y="175"/>
                    <a:pt x="113" y="175"/>
                  </a:cubicBezTo>
                  <a:cubicBezTo>
                    <a:pt x="112" y="174"/>
                    <a:pt x="112" y="174"/>
                    <a:pt x="112" y="174"/>
                  </a:cubicBezTo>
                  <a:cubicBezTo>
                    <a:pt x="103" y="174"/>
                    <a:pt x="103" y="174"/>
                    <a:pt x="103" y="174"/>
                  </a:cubicBezTo>
                  <a:cubicBezTo>
                    <a:pt x="100" y="174"/>
                    <a:pt x="98" y="175"/>
                    <a:pt x="96" y="176"/>
                  </a:cubicBezTo>
                  <a:cubicBezTo>
                    <a:pt x="96" y="161"/>
                    <a:pt x="96" y="161"/>
                    <a:pt x="96" y="161"/>
                  </a:cubicBezTo>
                  <a:cubicBezTo>
                    <a:pt x="98" y="162"/>
                    <a:pt x="100" y="162"/>
                    <a:pt x="103" y="162"/>
                  </a:cubicBezTo>
                  <a:cubicBezTo>
                    <a:pt x="112" y="162"/>
                    <a:pt x="112" y="162"/>
                    <a:pt x="112" y="162"/>
                  </a:cubicBezTo>
                  <a:cubicBezTo>
                    <a:pt x="113" y="161"/>
                    <a:pt x="113" y="161"/>
                    <a:pt x="113" y="161"/>
                  </a:cubicBezTo>
                  <a:cubicBezTo>
                    <a:pt x="113" y="144"/>
                    <a:pt x="113" y="144"/>
                    <a:pt x="113" y="144"/>
                  </a:cubicBezTo>
                  <a:cubicBezTo>
                    <a:pt x="113" y="142"/>
                    <a:pt x="112" y="140"/>
                    <a:pt x="111" y="138"/>
                  </a:cubicBezTo>
                  <a:cubicBezTo>
                    <a:pt x="126" y="138"/>
                    <a:pt x="126" y="138"/>
                    <a:pt x="126" y="138"/>
                  </a:cubicBezTo>
                  <a:cubicBezTo>
                    <a:pt x="126" y="140"/>
                    <a:pt x="125" y="142"/>
                    <a:pt x="125" y="144"/>
                  </a:cubicBezTo>
                  <a:cubicBezTo>
                    <a:pt x="125" y="161"/>
                    <a:pt x="125" y="161"/>
                    <a:pt x="125" y="161"/>
                  </a:cubicBezTo>
                  <a:cubicBezTo>
                    <a:pt x="126" y="162"/>
                    <a:pt x="126" y="162"/>
                    <a:pt x="126" y="162"/>
                  </a:cubicBezTo>
                  <a:cubicBezTo>
                    <a:pt x="136" y="162"/>
                    <a:pt x="136" y="162"/>
                    <a:pt x="136" y="162"/>
                  </a:cubicBezTo>
                  <a:cubicBezTo>
                    <a:pt x="138" y="162"/>
                    <a:pt x="140" y="162"/>
                    <a:pt x="141" y="161"/>
                  </a:cubicBezTo>
                  <a:cubicBezTo>
                    <a:pt x="141" y="176"/>
                    <a:pt x="141" y="176"/>
                    <a:pt x="141" y="176"/>
                  </a:cubicBezTo>
                  <a:cubicBezTo>
                    <a:pt x="140" y="175"/>
                    <a:pt x="138" y="174"/>
                    <a:pt x="136" y="174"/>
                  </a:cubicBezTo>
                  <a:cubicBezTo>
                    <a:pt x="126" y="174"/>
                    <a:pt x="126" y="174"/>
                    <a:pt x="126" y="174"/>
                  </a:cubicBezTo>
                  <a:cubicBezTo>
                    <a:pt x="125" y="175"/>
                    <a:pt x="125" y="175"/>
                    <a:pt x="125" y="175"/>
                  </a:cubicBezTo>
                  <a:cubicBezTo>
                    <a:pt x="125" y="196"/>
                    <a:pt x="125" y="196"/>
                    <a:pt x="125" y="196"/>
                  </a:cubicBezTo>
                  <a:cubicBezTo>
                    <a:pt x="126" y="197"/>
                    <a:pt x="126" y="197"/>
                    <a:pt x="126" y="197"/>
                  </a:cubicBezTo>
                  <a:cubicBezTo>
                    <a:pt x="143" y="197"/>
                    <a:pt x="143" y="197"/>
                    <a:pt x="143" y="197"/>
                  </a:cubicBezTo>
                  <a:cubicBezTo>
                    <a:pt x="145" y="197"/>
                    <a:pt x="147" y="197"/>
                    <a:pt x="149" y="196"/>
                  </a:cubicBezTo>
                  <a:cubicBezTo>
                    <a:pt x="149" y="211"/>
                    <a:pt x="149" y="211"/>
                    <a:pt x="149" y="211"/>
                  </a:cubicBezTo>
                  <a:cubicBezTo>
                    <a:pt x="147" y="210"/>
                    <a:pt x="145" y="209"/>
                    <a:pt x="143" y="209"/>
                  </a:cubicBezTo>
                  <a:lnTo>
                    <a:pt x="126" y="209"/>
                  </a:lnTo>
                  <a:close/>
                  <a:moveTo>
                    <a:pt x="94" y="212"/>
                  </a:moveTo>
                  <a:cubicBezTo>
                    <a:pt x="94" y="262"/>
                    <a:pt x="94" y="262"/>
                    <a:pt x="94" y="262"/>
                  </a:cubicBezTo>
                  <a:cubicBezTo>
                    <a:pt x="92" y="261"/>
                    <a:pt x="90" y="260"/>
                    <a:pt x="88" y="261"/>
                  </a:cubicBezTo>
                  <a:cubicBezTo>
                    <a:pt x="88" y="213"/>
                    <a:pt x="88" y="213"/>
                    <a:pt x="88" y="213"/>
                  </a:cubicBezTo>
                  <a:cubicBezTo>
                    <a:pt x="90" y="212"/>
                    <a:pt x="92" y="212"/>
                    <a:pt x="94" y="212"/>
                  </a:cubicBezTo>
                  <a:moveTo>
                    <a:pt x="88" y="194"/>
                  </a:moveTo>
                  <a:cubicBezTo>
                    <a:pt x="88" y="126"/>
                    <a:pt x="88" y="126"/>
                    <a:pt x="88" y="126"/>
                  </a:cubicBezTo>
                  <a:cubicBezTo>
                    <a:pt x="94" y="126"/>
                    <a:pt x="94" y="126"/>
                    <a:pt x="94" y="126"/>
                  </a:cubicBezTo>
                  <a:cubicBezTo>
                    <a:pt x="94" y="195"/>
                    <a:pt x="94" y="195"/>
                    <a:pt x="94" y="195"/>
                  </a:cubicBezTo>
                  <a:cubicBezTo>
                    <a:pt x="92" y="195"/>
                    <a:pt x="90" y="195"/>
                    <a:pt x="88" y="194"/>
                  </a:cubicBezTo>
                  <a:moveTo>
                    <a:pt x="96" y="195"/>
                  </a:moveTo>
                  <a:cubicBezTo>
                    <a:pt x="96" y="178"/>
                    <a:pt x="96" y="178"/>
                    <a:pt x="96" y="178"/>
                  </a:cubicBezTo>
                  <a:cubicBezTo>
                    <a:pt x="98" y="177"/>
                    <a:pt x="100" y="177"/>
                    <a:pt x="102" y="177"/>
                  </a:cubicBezTo>
                  <a:cubicBezTo>
                    <a:pt x="102" y="195"/>
                    <a:pt x="102" y="195"/>
                    <a:pt x="102" y="195"/>
                  </a:cubicBezTo>
                  <a:lnTo>
                    <a:pt x="96" y="195"/>
                  </a:lnTo>
                  <a:close/>
                  <a:moveTo>
                    <a:pt x="104" y="177"/>
                  </a:moveTo>
                  <a:cubicBezTo>
                    <a:pt x="111" y="177"/>
                    <a:pt x="111" y="177"/>
                    <a:pt x="111" y="177"/>
                  </a:cubicBezTo>
                  <a:cubicBezTo>
                    <a:pt x="111" y="195"/>
                    <a:pt x="111" y="195"/>
                    <a:pt x="111" y="195"/>
                  </a:cubicBezTo>
                  <a:cubicBezTo>
                    <a:pt x="104" y="195"/>
                    <a:pt x="104" y="195"/>
                    <a:pt x="104" y="195"/>
                  </a:cubicBezTo>
                  <a:lnTo>
                    <a:pt x="104" y="177"/>
                  </a:lnTo>
                  <a:close/>
                  <a:moveTo>
                    <a:pt x="96" y="159"/>
                  </a:moveTo>
                  <a:cubicBezTo>
                    <a:pt x="96" y="126"/>
                    <a:pt x="96" y="126"/>
                    <a:pt x="96" y="126"/>
                  </a:cubicBezTo>
                  <a:cubicBezTo>
                    <a:pt x="102" y="126"/>
                    <a:pt x="102" y="126"/>
                    <a:pt x="102" y="126"/>
                  </a:cubicBezTo>
                  <a:cubicBezTo>
                    <a:pt x="102" y="160"/>
                    <a:pt x="102" y="160"/>
                    <a:pt x="102" y="160"/>
                  </a:cubicBezTo>
                  <a:cubicBezTo>
                    <a:pt x="100" y="160"/>
                    <a:pt x="98" y="160"/>
                    <a:pt x="96" y="159"/>
                  </a:cubicBezTo>
                  <a:moveTo>
                    <a:pt x="109" y="137"/>
                  </a:moveTo>
                  <a:cubicBezTo>
                    <a:pt x="110" y="139"/>
                    <a:pt x="111" y="141"/>
                    <a:pt x="111" y="144"/>
                  </a:cubicBezTo>
                  <a:cubicBezTo>
                    <a:pt x="111" y="160"/>
                    <a:pt x="111" y="160"/>
                    <a:pt x="111" y="160"/>
                  </a:cubicBezTo>
                  <a:cubicBezTo>
                    <a:pt x="104" y="160"/>
                    <a:pt x="104" y="160"/>
                    <a:pt x="104" y="160"/>
                  </a:cubicBezTo>
                  <a:cubicBezTo>
                    <a:pt x="104" y="126"/>
                    <a:pt x="104" y="126"/>
                    <a:pt x="104" y="126"/>
                  </a:cubicBezTo>
                  <a:cubicBezTo>
                    <a:pt x="110" y="126"/>
                    <a:pt x="110" y="126"/>
                    <a:pt x="110" y="126"/>
                  </a:cubicBezTo>
                  <a:cubicBezTo>
                    <a:pt x="110" y="136"/>
                    <a:pt x="110" y="136"/>
                    <a:pt x="110" y="136"/>
                  </a:cubicBezTo>
                  <a:cubicBezTo>
                    <a:pt x="109" y="136"/>
                    <a:pt x="109" y="136"/>
                    <a:pt x="109" y="136"/>
                  </a:cubicBezTo>
                  <a:cubicBezTo>
                    <a:pt x="109" y="136"/>
                    <a:pt x="109" y="136"/>
                    <a:pt x="109" y="136"/>
                  </a:cubicBezTo>
                  <a:lnTo>
                    <a:pt x="109" y="137"/>
                  </a:lnTo>
                  <a:close/>
                  <a:moveTo>
                    <a:pt x="112" y="126"/>
                  </a:moveTo>
                  <a:cubicBezTo>
                    <a:pt x="118" y="126"/>
                    <a:pt x="118" y="126"/>
                    <a:pt x="118" y="126"/>
                  </a:cubicBezTo>
                  <a:cubicBezTo>
                    <a:pt x="118" y="136"/>
                    <a:pt x="118" y="136"/>
                    <a:pt x="118" y="136"/>
                  </a:cubicBezTo>
                  <a:cubicBezTo>
                    <a:pt x="112" y="136"/>
                    <a:pt x="112" y="136"/>
                    <a:pt x="112" y="136"/>
                  </a:cubicBezTo>
                  <a:lnTo>
                    <a:pt x="112" y="126"/>
                  </a:lnTo>
                  <a:close/>
                  <a:moveTo>
                    <a:pt x="120" y="126"/>
                  </a:moveTo>
                  <a:cubicBezTo>
                    <a:pt x="126" y="126"/>
                    <a:pt x="126" y="126"/>
                    <a:pt x="126" y="126"/>
                  </a:cubicBezTo>
                  <a:cubicBezTo>
                    <a:pt x="126" y="136"/>
                    <a:pt x="126" y="136"/>
                    <a:pt x="126" y="136"/>
                  </a:cubicBezTo>
                  <a:cubicBezTo>
                    <a:pt x="120" y="136"/>
                    <a:pt x="120" y="136"/>
                    <a:pt x="120" y="136"/>
                  </a:cubicBezTo>
                  <a:lnTo>
                    <a:pt x="120" y="126"/>
                  </a:lnTo>
                  <a:close/>
                  <a:moveTo>
                    <a:pt x="128" y="136"/>
                  </a:moveTo>
                  <a:cubicBezTo>
                    <a:pt x="128" y="136"/>
                    <a:pt x="128" y="136"/>
                    <a:pt x="128" y="136"/>
                  </a:cubicBezTo>
                  <a:cubicBezTo>
                    <a:pt x="128" y="126"/>
                    <a:pt x="128" y="126"/>
                    <a:pt x="128" y="126"/>
                  </a:cubicBezTo>
                  <a:cubicBezTo>
                    <a:pt x="133" y="126"/>
                    <a:pt x="133" y="126"/>
                    <a:pt x="133" y="126"/>
                  </a:cubicBezTo>
                  <a:cubicBezTo>
                    <a:pt x="133" y="160"/>
                    <a:pt x="133" y="160"/>
                    <a:pt x="133" y="160"/>
                  </a:cubicBezTo>
                  <a:cubicBezTo>
                    <a:pt x="127" y="160"/>
                    <a:pt x="127" y="160"/>
                    <a:pt x="127" y="160"/>
                  </a:cubicBezTo>
                  <a:cubicBezTo>
                    <a:pt x="127" y="144"/>
                    <a:pt x="127" y="144"/>
                    <a:pt x="127" y="144"/>
                  </a:cubicBezTo>
                  <a:cubicBezTo>
                    <a:pt x="127" y="141"/>
                    <a:pt x="128" y="139"/>
                    <a:pt x="129" y="137"/>
                  </a:cubicBezTo>
                  <a:cubicBezTo>
                    <a:pt x="129" y="136"/>
                    <a:pt x="129" y="136"/>
                    <a:pt x="129" y="136"/>
                  </a:cubicBezTo>
                  <a:lnTo>
                    <a:pt x="128" y="136"/>
                  </a:lnTo>
                  <a:close/>
                  <a:moveTo>
                    <a:pt x="136" y="160"/>
                  </a:moveTo>
                  <a:cubicBezTo>
                    <a:pt x="136" y="126"/>
                    <a:pt x="136" y="126"/>
                    <a:pt x="136" y="126"/>
                  </a:cubicBezTo>
                  <a:cubicBezTo>
                    <a:pt x="141" y="126"/>
                    <a:pt x="141" y="126"/>
                    <a:pt x="141" y="126"/>
                  </a:cubicBezTo>
                  <a:cubicBezTo>
                    <a:pt x="141" y="159"/>
                    <a:pt x="141" y="159"/>
                    <a:pt x="141" y="159"/>
                  </a:cubicBezTo>
                  <a:cubicBezTo>
                    <a:pt x="139" y="160"/>
                    <a:pt x="138" y="160"/>
                    <a:pt x="136" y="160"/>
                  </a:cubicBezTo>
                  <a:close/>
                  <a:moveTo>
                    <a:pt x="141" y="178"/>
                  </a:moveTo>
                  <a:cubicBezTo>
                    <a:pt x="141" y="195"/>
                    <a:pt x="141" y="195"/>
                    <a:pt x="141" y="195"/>
                  </a:cubicBezTo>
                  <a:cubicBezTo>
                    <a:pt x="136" y="195"/>
                    <a:pt x="136" y="195"/>
                    <a:pt x="136" y="195"/>
                  </a:cubicBezTo>
                  <a:cubicBezTo>
                    <a:pt x="136" y="177"/>
                    <a:pt x="136" y="177"/>
                    <a:pt x="136" y="177"/>
                  </a:cubicBezTo>
                  <a:cubicBezTo>
                    <a:pt x="136" y="177"/>
                    <a:pt x="136" y="177"/>
                    <a:pt x="136" y="177"/>
                  </a:cubicBezTo>
                  <a:cubicBezTo>
                    <a:pt x="138" y="177"/>
                    <a:pt x="139" y="177"/>
                    <a:pt x="141" y="178"/>
                  </a:cubicBezTo>
                  <a:moveTo>
                    <a:pt x="133" y="195"/>
                  </a:moveTo>
                  <a:cubicBezTo>
                    <a:pt x="127" y="195"/>
                    <a:pt x="127" y="195"/>
                    <a:pt x="127" y="195"/>
                  </a:cubicBezTo>
                  <a:cubicBezTo>
                    <a:pt x="127" y="177"/>
                    <a:pt x="127" y="177"/>
                    <a:pt x="127" y="177"/>
                  </a:cubicBezTo>
                  <a:cubicBezTo>
                    <a:pt x="133" y="177"/>
                    <a:pt x="133" y="177"/>
                    <a:pt x="133" y="177"/>
                  </a:cubicBezTo>
                  <a:lnTo>
                    <a:pt x="133" y="195"/>
                  </a:lnTo>
                  <a:close/>
                  <a:moveTo>
                    <a:pt x="143" y="212"/>
                  </a:moveTo>
                  <a:cubicBezTo>
                    <a:pt x="145" y="212"/>
                    <a:pt x="147" y="212"/>
                    <a:pt x="149" y="213"/>
                  </a:cubicBezTo>
                  <a:cubicBezTo>
                    <a:pt x="149" y="261"/>
                    <a:pt x="149" y="261"/>
                    <a:pt x="149" y="261"/>
                  </a:cubicBezTo>
                  <a:cubicBezTo>
                    <a:pt x="148" y="260"/>
                    <a:pt x="148" y="260"/>
                    <a:pt x="148" y="260"/>
                  </a:cubicBezTo>
                  <a:cubicBezTo>
                    <a:pt x="147" y="261"/>
                    <a:pt x="145" y="261"/>
                    <a:pt x="143" y="262"/>
                  </a:cubicBezTo>
                  <a:lnTo>
                    <a:pt x="143" y="212"/>
                  </a:lnTo>
                  <a:close/>
                  <a:moveTo>
                    <a:pt x="138" y="101"/>
                  </a:moveTo>
                  <a:cubicBezTo>
                    <a:pt x="137" y="102"/>
                    <a:pt x="137" y="102"/>
                    <a:pt x="137" y="102"/>
                  </a:cubicBezTo>
                  <a:cubicBezTo>
                    <a:pt x="137" y="115"/>
                    <a:pt x="137" y="115"/>
                    <a:pt x="137" y="115"/>
                  </a:cubicBezTo>
                  <a:cubicBezTo>
                    <a:pt x="138" y="116"/>
                    <a:pt x="138" y="116"/>
                    <a:pt x="138" y="116"/>
                  </a:cubicBezTo>
                  <a:cubicBezTo>
                    <a:pt x="146" y="116"/>
                    <a:pt x="146" y="116"/>
                    <a:pt x="146" y="116"/>
                  </a:cubicBezTo>
                  <a:cubicBezTo>
                    <a:pt x="146" y="119"/>
                    <a:pt x="146" y="119"/>
                    <a:pt x="146" y="119"/>
                  </a:cubicBezTo>
                  <a:cubicBezTo>
                    <a:pt x="97" y="119"/>
                    <a:pt x="97" y="119"/>
                    <a:pt x="97" y="119"/>
                  </a:cubicBezTo>
                  <a:cubicBezTo>
                    <a:pt x="97" y="98"/>
                    <a:pt x="97" y="98"/>
                    <a:pt x="97" y="98"/>
                  </a:cubicBezTo>
                  <a:cubicBezTo>
                    <a:pt x="146" y="98"/>
                    <a:pt x="146" y="98"/>
                    <a:pt x="146" y="98"/>
                  </a:cubicBezTo>
                  <a:cubicBezTo>
                    <a:pt x="146" y="101"/>
                    <a:pt x="146" y="101"/>
                    <a:pt x="146" y="101"/>
                  </a:cubicBezTo>
                  <a:lnTo>
                    <a:pt x="138" y="101"/>
                  </a:lnTo>
                  <a:close/>
                  <a:moveTo>
                    <a:pt x="146" y="114"/>
                  </a:moveTo>
                  <a:cubicBezTo>
                    <a:pt x="139" y="114"/>
                    <a:pt x="139" y="114"/>
                    <a:pt x="139" y="114"/>
                  </a:cubicBezTo>
                  <a:cubicBezTo>
                    <a:pt x="139" y="103"/>
                    <a:pt x="139" y="103"/>
                    <a:pt x="139" y="103"/>
                  </a:cubicBezTo>
                  <a:cubicBezTo>
                    <a:pt x="146" y="103"/>
                    <a:pt x="146" y="103"/>
                    <a:pt x="146" y="103"/>
                  </a:cubicBezTo>
                  <a:lnTo>
                    <a:pt x="146" y="114"/>
                  </a:lnTo>
                  <a:close/>
                  <a:moveTo>
                    <a:pt x="144" y="90"/>
                  </a:moveTo>
                  <a:cubicBezTo>
                    <a:pt x="136" y="90"/>
                    <a:pt x="136" y="90"/>
                    <a:pt x="136" y="90"/>
                  </a:cubicBezTo>
                  <a:cubicBezTo>
                    <a:pt x="140" y="78"/>
                    <a:pt x="140" y="78"/>
                    <a:pt x="140" y="78"/>
                  </a:cubicBezTo>
                  <a:lnTo>
                    <a:pt x="144" y="90"/>
                  </a:lnTo>
                  <a:close/>
                  <a:moveTo>
                    <a:pt x="140" y="68"/>
                  </a:moveTo>
                  <a:cubicBezTo>
                    <a:pt x="141" y="68"/>
                    <a:pt x="142" y="68"/>
                    <a:pt x="142" y="69"/>
                  </a:cubicBezTo>
                  <a:cubicBezTo>
                    <a:pt x="142" y="70"/>
                    <a:pt x="141" y="71"/>
                    <a:pt x="140" y="71"/>
                  </a:cubicBezTo>
                  <a:cubicBezTo>
                    <a:pt x="139" y="71"/>
                    <a:pt x="139" y="70"/>
                    <a:pt x="139" y="69"/>
                  </a:cubicBezTo>
                  <a:cubicBezTo>
                    <a:pt x="139" y="68"/>
                    <a:pt x="139" y="68"/>
                    <a:pt x="140" y="68"/>
                  </a:cubicBezTo>
                  <a:moveTo>
                    <a:pt x="97" y="35"/>
                  </a:moveTo>
                  <a:cubicBezTo>
                    <a:pt x="103" y="35"/>
                    <a:pt x="103" y="35"/>
                    <a:pt x="103" y="35"/>
                  </a:cubicBezTo>
                  <a:cubicBezTo>
                    <a:pt x="135" y="56"/>
                    <a:pt x="135" y="56"/>
                    <a:pt x="135" y="56"/>
                  </a:cubicBezTo>
                  <a:cubicBezTo>
                    <a:pt x="137" y="66"/>
                    <a:pt x="137" y="66"/>
                    <a:pt x="137" y="66"/>
                  </a:cubicBezTo>
                  <a:cubicBezTo>
                    <a:pt x="133" y="59"/>
                    <a:pt x="128" y="53"/>
                    <a:pt x="121" y="48"/>
                  </a:cubicBezTo>
                  <a:cubicBezTo>
                    <a:pt x="114" y="43"/>
                    <a:pt x="106" y="39"/>
                    <a:pt x="97" y="38"/>
                  </a:cubicBezTo>
                  <a:lnTo>
                    <a:pt x="97" y="35"/>
                  </a:lnTo>
                  <a:close/>
                  <a:moveTo>
                    <a:pt x="120" y="50"/>
                  </a:moveTo>
                  <a:cubicBezTo>
                    <a:pt x="127" y="55"/>
                    <a:pt x="133" y="61"/>
                    <a:pt x="136" y="69"/>
                  </a:cubicBezTo>
                  <a:cubicBezTo>
                    <a:pt x="136" y="69"/>
                    <a:pt x="136" y="69"/>
                    <a:pt x="136" y="69"/>
                  </a:cubicBezTo>
                  <a:cubicBezTo>
                    <a:pt x="136" y="71"/>
                    <a:pt x="138" y="73"/>
                    <a:pt x="140" y="73"/>
                  </a:cubicBezTo>
                  <a:cubicBezTo>
                    <a:pt x="139" y="74"/>
                    <a:pt x="139" y="74"/>
                    <a:pt x="139" y="74"/>
                  </a:cubicBezTo>
                  <a:cubicBezTo>
                    <a:pt x="135" y="88"/>
                    <a:pt x="135" y="88"/>
                    <a:pt x="135" y="88"/>
                  </a:cubicBezTo>
                  <a:cubicBezTo>
                    <a:pt x="135" y="78"/>
                    <a:pt x="135" y="78"/>
                    <a:pt x="135" y="78"/>
                  </a:cubicBezTo>
                  <a:cubicBezTo>
                    <a:pt x="135" y="76"/>
                    <a:pt x="134" y="74"/>
                    <a:pt x="132" y="72"/>
                  </a:cubicBezTo>
                  <a:cubicBezTo>
                    <a:pt x="130" y="70"/>
                    <a:pt x="128" y="70"/>
                    <a:pt x="126" y="70"/>
                  </a:cubicBezTo>
                  <a:cubicBezTo>
                    <a:pt x="121" y="70"/>
                    <a:pt x="117" y="74"/>
                    <a:pt x="117" y="78"/>
                  </a:cubicBezTo>
                  <a:cubicBezTo>
                    <a:pt x="117" y="89"/>
                    <a:pt x="117" y="89"/>
                    <a:pt x="117" y="89"/>
                  </a:cubicBezTo>
                  <a:cubicBezTo>
                    <a:pt x="108" y="68"/>
                    <a:pt x="108" y="68"/>
                    <a:pt x="108" y="68"/>
                  </a:cubicBezTo>
                  <a:cubicBezTo>
                    <a:pt x="107" y="68"/>
                    <a:pt x="107" y="68"/>
                    <a:pt x="107" y="68"/>
                  </a:cubicBezTo>
                  <a:cubicBezTo>
                    <a:pt x="106" y="68"/>
                    <a:pt x="106" y="68"/>
                    <a:pt x="106" y="68"/>
                  </a:cubicBezTo>
                  <a:cubicBezTo>
                    <a:pt x="97" y="90"/>
                    <a:pt x="97" y="90"/>
                    <a:pt x="97" y="90"/>
                  </a:cubicBezTo>
                  <a:cubicBezTo>
                    <a:pt x="97" y="90"/>
                    <a:pt x="97" y="90"/>
                    <a:pt x="97" y="90"/>
                  </a:cubicBezTo>
                  <a:cubicBezTo>
                    <a:pt x="97" y="40"/>
                    <a:pt x="97" y="40"/>
                    <a:pt x="97" y="40"/>
                  </a:cubicBezTo>
                  <a:cubicBezTo>
                    <a:pt x="105" y="41"/>
                    <a:pt x="113" y="45"/>
                    <a:pt x="120" y="50"/>
                  </a:cubicBezTo>
                  <a:moveTo>
                    <a:pt x="133" y="78"/>
                  </a:moveTo>
                  <a:cubicBezTo>
                    <a:pt x="133" y="90"/>
                    <a:pt x="133" y="90"/>
                    <a:pt x="133" y="90"/>
                  </a:cubicBezTo>
                  <a:cubicBezTo>
                    <a:pt x="119" y="90"/>
                    <a:pt x="119" y="90"/>
                    <a:pt x="119" y="90"/>
                  </a:cubicBezTo>
                  <a:cubicBezTo>
                    <a:pt x="119" y="78"/>
                    <a:pt x="119" y="78"/>
                    <a:pt x="119" y="78"/>
                  </a:cubicBezTo>
                  <a:cubicBezTo>
                    <a:pt x="119" y="75"/>
                    <a:pt x="122" y="72"/>
                    <a:pt x="126" y="72"/>
                  </a:cubicBezTo>
                  <a:cubicBezTo>
                    <a:pt x="128" y="72"/>
                    <a:pt x="129" y="72"/>
                    <a:pt x="131" y="74"/>
                  </a:cubicBezTo>
                  <a:cubicBezTo>
                    <a:pt x="132" y="75"/>
                    <a:pt x="133" y="77"/>
                    <a:pt x="133" y="78"/>
                  </a:cubicBezTo>
                  <a:moveTo>
                    <a:pt x="115" y="90"/>
                  </a:moveTo>
                  <a:cubicBezTo>
                    <a:pt x="99" y="90"/>
                    <a:pt x="99" y="90"/>
                    <a:pt x="99" y="90"/>
                  </a:cubicBezTo>
                  <a:cubicBezTo>
                    <a:pt x="107" y="72"/>
                    <a:pt x="107" y="72"/>
                    <a:pt x="107" y="72"/>
                  </a:cubicBezTo>
                  <a:lnTo>
                    <a:pt x="115" y="90"/>
                  </a:lnTo>
                  <a:close/>
                  <a:moveTo>
                    <a:pt x="90" y="35"/>
                  </a:moveTo>
                  <a:cubicBezTo>
                    <a:pt x="95" y="35"/>
                    <a:pt x="95" y="35"/>
                    <a:pt x="95" y="35"/>
                  </a:cubicBezTo>
                  <a:cubicBezTo>
                    <a:pt x="95" y="67"/>
                    <a:pt x="95" y="67"/>
                    <a:pt x="95" y="67"/>
                  </a:cubicBezTo>
                  <a:cubicBezTo>
                    <a:pt x="94" y="66"/>
                    <a:pt x="93" y="64"/>
                    <a:pt x="92" y="63"/>
                  </a:cubicBezTo>
                  <a:cubicBezTo>
                    <a:pt x="90" y="62"/>
                    <a:pt x="90" y="62"/>
                    <a:pt x="90" y="62"/>
                  </a:cubicBezTo>
                  <a:lnTo>
                    <a:pt x="90" y="35"/>
                  </a:lnTo>
                  <a:close/>
                  <a:moveTo>
                    <a:pt x="79" y="22"/>
                  </a:moveTo>
                  <a:cubicBezTo>
                    <a:pt x="79" y="22"/>
                    <a:pt x="79" y="22"/>
                    <a:pt x="79" y="22"/>
                  </a:cubicBezTo>
                  <a:cubicBezTo>
                    <a:pt x="79" y="22"/>
                    <a:pt x="79" y="22"/>
                    <a:pt x="79" y="22"/>
                  </a:cubicBezTo>
                  <a:close/>
                  <a:moveTo>
                    <a:pt x="71" y="18"/>
                  </a:moveTo>
                  <a:cubicBezTo>
                    <a:pt x="70" y="17"/>
                    <a:pt x="70" y="17"/>
                    <a:pt x="70" y="17"/>
                  </a:cubicBezTo>
                  <a:cubicBezTo>
                    <a:pt x="64" y="21"/>
                    <a:pt x="64" y="21"/>
                    <a:pt x="64" y="21"/>
                  </a:cubicBezTo>
                  <a:cubicBezTo>
                    <a:pt x="64" y="22"/>
                    <a:pt x="64" y="22"/>
                    <a:pt x="64" y="22"/>
                  </a:cubicBezTo>
                  <a:cubicBezTo>
                    <a:pt x="63" y="24"/>
                    <a:pt x="63" y="24"/>
                    <a:pt x="63" y="24"/>
                  </a:cubicBezTo>
                  <a:cubicBezTo>
                    <a:pt x="62" y="24"/>
                    <a:pt x="62" y="24"/>
                    <a:pt x="62" y="24"/>
                  </a:cubicBezTo>
                  <a:cubicBezTo>
                    <a:pt x="60" y="24"/>
                    <a:pt x="60" y="24"/>
                    <a:pt x="60" y="24"/>
                  </a:cubicBezTo>
                  <a:cubicBezTo>
                    <a:pt x="59" y="22"/>
                    <a:pt x="59" y="22"/>
                    <a:pt x="59" y="22"/>
                  </a:cubicBezTo>
                  <a:cubicBezTo>
                    <a:pt x="60" y="20"/>
                    <a:pt x="60" y="20"/>
                    <a:pt x="60" y="20"/>
                  </a:cubicBezTo>
                  <a:cubicBezTo>
                    <a:pt x="61" y="19"/>
                    <a:pt x="61" y="19"/>
                    <a:pt x="61" y="19"/>
                  </a:cubicBezTo>
                  <a:cubicBezTo>
                    <a:pt x="62" y="20"/>
                    <a:pt x="62" y="20"/>
                    <a:pt x="62" y="20"/>
                  </a:cubicBezTo>
                  <a:cubicBezTo>
                    <a:pt x="62" y="20"/>
                    <a:pt x="62" y="20"/>
                    <a:pt x="62" y="20"/>
                  </a:cubicBezTo>
                  <a:cubicBezTo>
                    <a:pt x="63" y="20"/>
                    <a:pt x="63" y="20"/>
                    <a:pt x="63" y="20"/>
                  </a:cubicBezTo>
                  <a:cubicBezTo>
                    <a:pt x="69" y="16"/>
                    <a:pt x="69" y="16"/>
                    <a:pt x="69" y="16"/>
                  </a:cubicBezTo>
                  <a:cubicBezTo>
                    <a:pt x="69" y="14"/>
                    <a:pt x="69" y="14"/>
                    <a:pt x="69" y="14"/>
                  </a:cubicBezTo>
                  <a:cubicBezTo>
                    <a:pt x="65" y="8"/>
                    <a:pt x="65" y="8"/>
                    <a:pt x="65" y="8"/>
                  </a:cubicBezTo>
                  <a:cubicBezTo>
                    <a:pt x="64" y="7"/>
                    <a:pt x="64" y="7"/>
                    <a:pt x="64" y="7"/>
                  </a:cubicBezTo>
                  <a:cubicBezTo>
                    <a:pt x="62" y="7"/>
                    <a:pt x="62" y="7"/>
                    <a:pt x="62" y="7"/>
                  </a:cubicBezTo>
                  <a:cubicBezTo>
                    <a:pt x="62" y="5"/>
                    <a:pt x="62" y="5"/>
                    <a:pt x="62" y="5"/>
                  </a:cubicBezTo>
                  <a:cubicBezTo>
                    <a:pt x="62" y="3"/>
                    <a:pt x="62" y="3"/>
                    <a:pt x="62" y="3"/>
                  </a:cubicBezTo>
                  <a:cubicBezTo>
                    <a:pt x="64" y="3"/>
                    <a:pt x="64" y="3"/>
                    <a:pt x="64" y="3"/>
                  </a:cubicBezTo>
                  <a:cubicBezTo>
                    <a:pt x="66" y="3"/>
                    <a:pt x="66" y="3"/>
                    <a:pt x="66" y="3"/>
                  </a:cubicBezTo>
                  <a:cubicBezTo>
                    <a:pt x="66" y="5"/>
                    <a:pt x="66" y="5"/>
                    <a:pt x="66" y="5"/>
                  </a:cubicBezTo>
                  <a:cubicBezTo>
                    <a:pt x="66" y="5"/>
                    <a:pt x="66" y="5"/>
                    <a:pt x="66" y="5"/>
                  </a:cubicBezTo>
                  <a:cubicBezTo>
                    <a:pt x="66" y="6"/>
                    <a:pt x="66" y="6"/>
                    <a:pt x="66" y="6"/>
                  </a:cubicBezTo>
                  <a:cubicBezTo>
                    <a:pt x="66" y="7"/>
                    <a:pt x="66" y="7"/>
                    <a:pt x="66" y="7"/>
                  </a:cubicBezTo>
                  <a:cubicBezTo>
                    <a:pt x="71" y="13"/>
                    <a:pt x="71" y="13"/>
                    <a:pt x="71" y="13"/>
                  </a:cubicBezTo>
                  <a:cubicBezTo>
                    <a:pt x="71" y="14"/>
                    <a:pt x="71" y="14"/>
                    <a:pt x="71" y="14"/>
                  </a:cubicBezTo>
                  <a:cubicBezTo>
                    <a:pt x="72" y="14"/>
                    <a:pt x="72" y="14"/>
                    <a:pt x="72" y="14"/>
                  </a:cubicBezTo>
                  <a:cubicBezTo>
                    <a:pt x="77" y="10"/>
                    <a:pt x="77" y="10"/>
                    <a:pt x="77" y="10"/>
                  </a:cubicBezTo>
                  <a:cubicBezTo>
                    <a:pt x="78" y="9"/>
                    <a:pt x="78" y="9"/>
                    <a:pt x="78" y="9"/>
                  </a:cubicBezTo>
                  <a:cubicBezTo>
                    <a:pt x="79" y="8"/>
                    <a:pt x="79" y="8"/>
                    <a:pt x="79" y="8"/>
                  </a:cubicBezTo>
                  <a:cubicBezTo>
                    <a:pt x="80" y="7"/>
                    <a:pt x="80" y="7"/>
                    <a:pt x="80" y="7"/>
                  </a:cubicBezTo>
                  <a:cubicBezTo>
                    <a:pt x="82" y="8"/>
                    <a:pt x="82" y="8"/>
                    <a:pt x="82" y="8"/>
                  </a:cubicBezTo>
                  <a:cubicBezTo>
                    <a:pt x="83" y="9"/>
                    <a:pt x="83" y="9"/>
                    <a:pt x="83" y="9"/>
                  </a:cubicBezTo>
                  <a:cubicBezTo>
                    <a:pt x="82" y="11"/>
                    <a:pt x="82" y="11"/>
                    <a:pt x="82" y="11"/>
                  </a:cubicBezTo>
                  <a:cubicBezTo>
                    <a:pt x="80" y="12"/>
                    <a:pt x="80" y="12"/>
                    <a:pt x="80" y="12"/>
                  </a:cubicBezTo>
                  <a:cubicBezTo>
                    <a:pt x="80" y="12"/>
                    <a:pt x="80" y="12"/>
                    <a:pt x="80" y="12"/>
                  </a:cubicBezTo>
                  <a:cubicBezTo>
                    <a:pt x="80" y="11"/>
                    <a:pt x="80" y="11"/>
                    <a:pt x="80" y="11"/>
                  </a:cubicBezTo>
                  <a:cubicBezTo>
                    <a:pt x="79" y="12"/>
                    <a:pt x="79" y="12"/>
                    <a:pt x="79" y="12"/>
                  </a:cubicBezTo>
                  <a:cubicBezTo>
                    <a:pt x="73" y="15"/>
                    <a:pt x="73" y="15"/>
                    <a:pt x="73" y="15"/>
                  </a:cubicBezTo>
                  <a:cubicBezTo>
                    <a:pt x="73" y="17"/>
                    <a:pt x="73" y="17"/>
                    <a:pt x="73" y="17"/>
                  </a:cubicBezTo>
                  <a:cubicBezTo>
                    <a:pt x="78" y="24"/>
                    <a:pt x="78" y="24"/>
                    <a:pt x="78" y="24"/>
                  </a:cubicBezTo>
                  <a:cubicBezTo>
                    <a:pt x="79" y="25"/>
                    <a:pt x="79" y="25"/>
                    <a:pt x="79" y="25"/>
                  </a:cubicBezTo>
                  <a:cubicBezTo>
                    <a:pt x="79" y="25"/>
                    <a:pt x="79" y="25"/>
                    <a:pt x="79" y="25"/>
                  </a:cubicBezTo>
                  <a:cubicBezTo>
                    <a:pt x="79" y="25"/>
                    <a:pt x="79" y="25"/>
                    <a:pt x="79" y="25"/>
                  </a:cubicBezTo>
                  <a:cubicBezTo>
                    <a:pt x="80" y="25"/>
                    <a:pt x="81" y="25"/>
                    <a:pt x="82" y="26"/>
                  </a:cubicBezTo>
                  <a:cubicBezTo>
                    <a:pt x="83" y="26"/>
                    <a:pt x="83" y="27"/>
                    <a:pt x="83" y="28"/>
                  </a:cubicBezTo>
                  <a:cubicBezTo>
                    <a:pt x="83" y="29"/>
                    <a:pt x="83" y="30"/>
                    <a:pt x="82" y="31"/>
                  </a:cubicBezTo>
                  <a:cubicBezTo>
                    <a:pt x="82" y="32"/>
                    <a:pt x="81" y="32"/>
                    <a:pt x="80" y="32"/>
                  </a:cubicBezTo>
                  <a:cubicBezTo>
                    <a:pt x="79" y="32"/>
                    <a:pt x="78" y="32"/>
                    <a:pt x="77" y="31"/>
                  </a:cubicBezTo>
                  <a:cubicBezTo>
                    <a:pt x="76" y="30"/>
                    <a:pt x="76" y="29"/>
                    <a:pt x="76" y="28"/>
                  </a:cubicBezTo>
                  <a:cubicBezTo>
                    <a:pt x="76" y="27"/>
                    <a:pt x="76" y="27"/>
                    <a:pt x="76" y="27"/>
                  </a:cubicBezTo>
                  <a:cubicBezTo>
                    <a:pt x="76" y="26"/>
                    <a:pt x="76" y="26"/>
                    <a:pt x="76" y="26"/>
                  </a:cubicBezTo>
                  <a:cubicBezTo>
                    <a:pt x="76" y="25"/>
                    <a:pt x="76" y="25"/>
                    <a:pt x="76" y="25"/>
                  </a:cubicBezTo>
                  <a:lnTo>
                    <a:pt x="71" y="18"/>
                  </a:lnTo>
                  <a:close/>
                  <a:moveTo>
                    <a:pt x="71" y="35"/>
                  </a:moveTo>
                  <a:cubicBezTo>
                    <a:pt x="88" y="35"/>
                    <a:pt x="88" y="35"/>
                    <a:pt x="88" y="35"/>
                  </a:cubicBezTo>
                  <a:cubicBezTo>
                    <a:pt x="88" y="60"/>
                    <a:pt x="88" y="60"/>
                    <a:pt x="88" y="60"/>
                  </a:cubicBezTo>
                  <a:cubicBezTo>
                    <a:pt x="85" y="59"/>
                    <a:pt x="82" y="58"/>
                    <a:pt x="80" y="58"/>
                  </a:cubicBezTo>
                  <a:cubicBezTo>
                    <a:pt x="77" y="58"/>
                    <a:pt x="74" y="59"/>
                    <a:pt x="71" y="60"/>
                  </a:cubicBezTo>
                  <a:lnTo>
                    <a:pt x="71" y="35"/>
                  </a:lnTo>
                  <a:close/>
                  <a:moveTo>
                    <a:pt x="64" y="35"/>
                  </a:moveTo>
                  <a:cubicBezTo>
                    <a:pt x="69" y="35"/>
                    <a:pt x="69" y="35"/>
                    <a:pt x="69" y="35"/>
                  </a:cubicBezTo>
                  <a:cubicBezTo>
                    <a:pt x="69" y="62"/>
                    <a:pt x="69" y="62"/>
                    <a:pt x="69" y="62"/>
                  </a:cubicBezTo>
                  <a:cubicBezTo>
                    <a:pt x="67" y="63"/>
                    <a:pt x="67" y="63"/>
                    <a:pt x="67" y="63"/>
                  </a:cubicBezTo>
                  <a:cubicBezTo>
                    <a:pt x="66" y="64"/>
                    <a:pt x="65" y="66"/>
                    <a:pt x="64" y="67"/>
                  </a:cubicBezTo>
                  <a:lnTo>
                    <a:pt x="64" y="35"/>
                  </a:lnTo>
                  <a:close/>
                  <a:moveTo>
                    <a:pt x="64" y="75"/>
                  </a:moveTo>
                  <a:cubicBezTo>
                    <a:pt x="64" y="71"/>
                    <a:pt x="66" y="67"/>
                    <a:pt x="69" y="65"/>
                  </a:cubicBezTo>
                  <a:cubicBezTo>
                    <a:pt x="72" y="62"/>
                    <a:pt x="75" y="60"/>
                    <a:pt x="80" y="60"/>
                  </a:cubicBezTo>
                  <a:cubicBezTo>
                    <a:pt x="84" y="60"/>
                    <a:pt x="87" y="62"/>
                    <a:pt x="90" y="65"/>
                  </a:cubicBezTo>
                  <a:cubicBezTo>
                    <a:pt x="93" y="67"/>
                    <a:pt x="95" y="71"/>
                    <a:pt x="95" y="75"/>
                  </a:cubicBezTo>
                  <a:cubicBezTo>
                    <a:pt x="95" y="90"/>
                    <a:pt x="95" y="90"/>
                    <a:pt x="95" y="90"/>
                  </a:cubicBezTo>
                  <a:cubicBezTo>
                    <a:pt x="64" y="90"/>
                    <a:pt x="64" y="90"/>
                    <a:pt x="64" y="90"/>
                  </a:cubicBezTo>
                  <a:lnTo>
                    <a:pt x="64" y="75"/>
                  </a:lnTo>
                  <a:close/>
                  <a:moveTo>
                    <a:pt x="24" y="56"/>
                  </a:moveTo>
                  <a:cubicBezTo>
                    <a:pt x="56" y="35"/>
                    <a:pt x="56" y="35"/>
                    <a:pt x="56" y="35"/>
                  </a:cubicBezTo>
                  <a:cubicBezTo>
                    <a:pt x="62" y="35"/>
                    <a:pt x="62" y="35"/>
                    <a:pt x="62" y="35"/>
                  </a:cubicBezTo>
                  <a:cubicBezTo>
                    <a:pt x="62" y="38"/>
                    <a:pt x="62" y="38"/>
                    <a:pt x="62" y="38"/>
                  </a:cubicBezTo>
                  <a:cubicBezTo>
                    <a:pt x="53" y="39"/>
                    <a:pt x="45" y="43"/>
                    <a:pt x="38" y="48"/>
                  </a:cubicBezTo>
                  <a:cubicBezTo>
                    <a:pt x="31" y="53"/>
                    <a:pt x="26" y="59"/>
                    <a:pt x="22" y="66"/>
                  </a:cubicBezTo>
                  <a:lnTo>
                    <a:pt x="24" y="56"/>
                  </a:lnTo>
                  <a:close/>
                  <a:moveTo>
                    <a:pt x="23" y="69"/>
                  </a:moveTo>
                  <a:cubicBezTo>
                    <a:pt x="26" y="61"/>
                    <a:pt x="32" y="55"/>
                    <a:pt x="39" y="50"/>
                  </a:cubicBezTo>
                  <a:cubicBezTo>
                    <a:pt x="46" y="45"/>
                    <a:pt x="54" y="41"/>
                    <a:pt x="62" y="40"/>
                  </a:cubicBezTo>
                  <a:cubicBezTo>
                    <a:pt x="62" y="90"/>
                    <a:pt x="62" y="90"/>
                    <a:pt x="62" y="90"/>
                  </a:cubicBezTo>
                  <a:cubicBezTo>
                    <a:pt x="62" y="90"/>
                    <a:pt x="62" y="90"/>
                    <a:pt x="62" y="90"/>
                  </a:cubicBezTo>
                  <a:cubicBezTo>
                    <a:pt x="53" y="68"/>
                    <a:pt x="53" y="68"/>
                    <a:pt x="53" y="68"/>
                  </a:cubicBezTo>
                  <a:cubicBezTo>
                    <a:pt x="52" y="68"/>
                    <a:pt x="52" y="68"/>
                    <a:pt x="52" y="68"/>
                  </a:cubicBezTo>
                  <a:cubicBezTo>
                    <a:pt x="51" y="68"/>
                    <a:pt x="51" y="68"/>
                    <a:pt x="51" y="68"/>
                  </a:cubicBezTo>
                  <a:cubicBezTo>
                    <a:pt x="42" y="89"/>
                    <a:pt x="42" y="89"/>
                    <a:pt x="42" y="89"/>
                  </a:cubicBezTo>
                  <a:cubicBezTo>
                    <a:pt x="42" y="78"/>
                    <a:pt x="42" y="78"/>
                    <a:pt x="42" y="78"/>
                  </a:cubicBezTo>
                  <a:cubicBezTo>
                    <a:pt x="42" y="74"/>
                    <a:pt x="38" y="70"/>
                    <a:pt x="33" y="70"/>
                  </a:cubicBezTo>
                  <a:cubicBezTo>
                    <a:pt x="31" y="70"/>
                    <a:pt x="29" y="70"/>
                    <a:pt x="27" y="72"/>
                  </a:cubicBezTo>
                  <a:cubicBezTo>
                    <a:pt x="25" y="74"/>
                    <a:pt x="24" y="76"/>
                    <a:pt x="24" y="78"/>
                  </a:cubicBezTo>
                  <a:cubicBezTo>
                    <a:pt x="24" y="88"/>
                    <a:pt x="24" y="88"/>
                    <a:pt x="24" y="88"/>
                  </a:cubicBezTo>
                  <a:cubicBezTo>
                    <a:pt x="20" y="74"/>
                    <a:pt x="20" y="74"/>
                    <a:pt x="20" y="74"/>
                  </a:cubicBezTo>
                  <a:cubicBezTo>
                    <a:pt x="19" y="73"/>
                    <a:pt x="19" y="73"/>
                    <a:pt x="19" y="73"/>
                  </a:cubicBezTo>
                  <a:cubicBezTo>
                    <a:pt x="20" y="73"/>
                    <a:pt x="21" y="72"/>
                    <a:pt x="22" y="72"/>
                  </a:cubicBezTo>
                  <a:cubicBezTo>
                    <a:pt x="22" y="71"/>
                    <a:pt x="23" y="70"/>
                    <a:pt x="23" y="69"/>
                  </a:cubicBezTo>
                  <a:moveTo>
                    <a:pt x="60" y="90"/>
                  </a:moveTo>
                  <a:cubicBezTo>
                    <a:pt x="44" y="90"/>
                    <a:pt x="44" y="90"/>
                    <a:pt x="44" y="90"/>
                  </a:cubicBezTo>
                  <a:cubicBezTo>
                    <a:pt x="52" y="72"/>
                    <a:pt x="52" y="72"/>
                    <a:pt x="52" y="72"/>
                  </a:cubicBezTo>
                  <a:lnTo>
                    <a:pt x="60" y="90"/>
                  </a:lnTo>
                  <a:close/>
                  <a:moveTo>
                    <a:pt x="40" y="78"/>
                  </a:moveTo>
                  <a:cubicBezTo>
                    <a:pt x="40" y="90"/>
                    <a:pt x="40" y="90"/>
                    <a:pt x="40" y="90"/>
                  </a:cubicBezTo>
                  <a:cubicBezTo>
                    <a:pt x="27" y="90"/>
                    <a:pt x="27" y="90"/>
                    <a:pt x="27" y="90"/>
                  </a:cubicBezTo>
                  <a:cubicBezTo>
                    <a:pt x="27" y="78"/>
                    <a:pt x="27" y="78"/>
                    <a:pt x="27" y="78"/>
                  </a:cubicBezTo>
                  <a:cubicBezTo>
                    <a:pt x="27" y="77"/>
                    <a:pt x="27" y="75"/>
                    <a:pt x="28" y="74"/>
                  </a:cubicBezTo>
                  <a:cubicBezTo>
                    <a:pt x="30" y="72"/>
                    <a:pt x="31" y="72"/>
                    <a:pt x="33" y="72"/>
                  </a:cubicBezTo>
                  <a:cubicBezTo>
                    <a:pt x="37" y="72"/>
                    <a:pt x="40" y="75"/>
                    <a:pt x="40" y="78"/>
                  </a:cubicBezTo>
                  <a:moveTo>
                    <a:pt x="17" y="69"/>
                  </a:moveTo>
                  <a:cubicBezTo>
                    <a:pt x="17" y="68"/>
                    <a:pt x="18" y="68"/>
                    <a:pt x="19" y="68"/>
                  </a:cubicBezTo>
                  <a:cubicBezTo>
                    <a:pt x="20" y="68"/>
                    <a:pt x="20" y="68"/>
                    <a:pt x="20" y="69"/>
                  </a:cubicBezTo>
                  <a:cubicBezTo>
                    <a:pt x="20" y="70"/>
                    <a:pt x="20" y="71"/>
                    <a:pt x="19" y="71"/>
                  </a:cubicBezTo>
                  <a:cubicBezTo>
                    <a:pt x="18" y="71"/>
                    <a:pt x="17" y="70"/>
                    <a:pt x="17" y="69"/>
                  </a:cubicBezTo>
                  <a:moveTo>
                    <a:pt x="19" y="78"/>
                  </a:moveTo>
                  <a:cubicBezTo>
                    <a:pt x="23" y="90"/>
                    <a:pt x="23" y="90"/>
                    <a:pt x="23" y="90"/>
                  </a:cubicBezTo>
                  <a:cubicBezTo>
                    <a:pt x="15" y="90"/>
                    <a:pt x="15" y="90"/>
                    <a:pt x="15" y="90"/>
                  </a:cubicBezTo>
                  <a:lnTo>
                    <a:pt x="19" y="78"/>
                  </a:lnTo>
                  <a:close/>
                  <a:moveTo>
                    <a:pt x="13" y="92"/>
                  </a:moveTo>
                  <a:cubicBezTo>
                    <a:pt x="146" y="92"/>
                    <a:pt x="146" y="92"/>
                    <a:pt x="146" y="92"/>
                  </a:cubicBezTo>
                  <a:cubicBezTo>
                    <a:pt x="146" y="96"/>
                    <a:pt x="146" y="96"/>
                    <a:pt x="146" y="96"/>
                  </a:cubicBezTo>
                  <a:cubicBezTo>
                    <a:pt x="13" y="96"/>
                    <a:pt x="13" y="96"/>
                    <a:pt x="13" y="96"/>
                  </a:cubicBezTo>
                  <a:lnTo>
                    <a:pt x="13" y="92"/>
                  </a:lnTo>
                  <a:close/>
                  <a:moveTo>
                    <a:pt x="95" y="119"/>
                  </a:moveTo>
                  <a:cubicBezTo>
                    <a:pt x="64" y="119"/>
                    <a:pt x="64" y="119"/>
                    <a:pt x="64" y="119"/>
                  </a:cubicBezTo>
                  <a:cubicBezTo>
                    <a:pt x="64" y="98"/>
                    <a:pt x="64" y="98"/>
                    <a:pt x="64" y="98"/>
                  </a:cubicBezTo>
                  <a:cubicBezTo>
                    <a:pt x="95" y="98"/>
                    <a:pt x="95" y="98"/>
                    <a:pt x="95" y="98"/>
                  </a:cubicBezTo>
                  <a:lnTo>
                    <a:pt x="95" y="119"/>
                  </a:lnTo>
                  <a:close/>
                  <a:moveTo>
                    <a:pt x="13" y="103"/>
                  </a:moveTo>
                  <a:cubicBezTo>
                    <a:pt x="20" y="103"/>
                    <a:pt x="20" y="103"/>
                    <a:pt x="20" y="103"/>
                  </a:cubicBezTo>
                  <a:cubicBezTo>
                    <a:pt x="20" y="114"/>
                    <a:pt x="20" y="114"/>
                    <a:pt x="20" y="114"/>
                  </a:cubicBezTo>
                  <a:cubicBezTo>
                    <a:pt x="13" y="114"/>
                    <a:pt x="13" y="114"/>
                    <a:pt x="13" y="114"/>
                  </a:cubicBezTo>
                  <a:lnTo>
                    <a:pt x="13" y="103"/>
                  </a:lnTo>
                  <a:close/>
                  <a:moveTo>
                    <a:pt x="13" y="116"/>
                  </a:moveTo>
                  <a:cubicBezTo>
                    <a:pt x="21" y="116"/>
                    <a:pt x="21" y="116"/>
                    <a:pt x="21" y="116"/>
                  </a:cubicBezTo>
                  <a:cubicBezTo>
                    <a:pt x="22" y="115"/>
                    <a:pt x="22" y="115"/>
                    <a:pt x="22" y="115"/>
                  </a:cubicBezTo>
                  <a:cubicBezTo>
                    <a:pt x="22" y="102"/>
                    <a:pt x="22" y="102"/>
                    <a:pt x="22" y="102"/>
                  </a:cubicBezTo>
                  <a:cubicBezTo>
                    <a:pt x="21" y="101"/>
                    <a:pt x="21" y="101"/>
                    <a:pt x="21" y="101"/>
                  </a:cubicBezTo>
                  <a:cubicBezTo>
                    <a:pt x="13" y="101"/>
                    <a:pt x="13" y="101"/>
                    <a:pt x="13" y="101"/>
                  </a:cubicBezTo>
                  <a:cubicBezTo>
                    <a:pt x="13" y="98"/>
                    <a:pt x="13" y="98"/>
                    <a:pt x="13" y="98"/>
                  </a:cubicBezTo>
                  <a:cubicBezTo>
                    <a:pt x="62" y="98"/>
                    <a:pt x="62" y="98"/>
                    <a:pt x="62" y="98"/>
                  </a:cubicBezTo>
                  <a:cubicBezTo>
                    <a:pt x="62" y="119"/>
                    <a:pt x="62" y="119"/>
                    <a:pt x="62" y="119"/>
                  </a:cubicBezTo>
                  <a:cubicBezTo>
                    <a:pt x="13" y="119"/>
                    <a:pt x="13" y="119"/>
                    <a:pt x="13" y="119"/>
                  </a:cubicBezTo>
                  <a:lnTo>
                    <a:pt x="13" y="116"/>
                  </a:lnTo>
                  <a:close/>
                  <a:moveTo>
                    <a:pt x="11" y="72"/>
                  </a:moveTo>
                  <a:cubicBezTo>
                    <a:pt x="12" y="71"/>
                    <a:pt x="12" y="71"/>
                    <a:pt x="12" y="71"/>
                  </a:cubicBezTo>
                  <a:cubicBezTo>
                    <a:pt x="13" y="71"/>
                    <a:pt x="13" y="71"/>
                    <a:pt x="13" y="71"/>
                  </a:cubicBezTo>
                  <a:cubicBezTo>
                    <a:pt x="13" y="71"/>
                    <a:pt x="13" y="71"/>
                    <a:pt x="13" y="71"/>
                  </a:cubicBezTo>
                  <a:cubicBezTo>
                    <a:pt x="13" y="72"/>
                    <a:pt x="13" y="72"/>
                    <a:pt x="13" y="72"/>
                  </a:cubicBezTo>
                  <a:cubicBezTo>
                    <a:pt x="13" y="73"/>
                    <a:pt x="13" y="73"/>
                    <a:pt x="13" y="73"/>
                  </a:cubicBezTo>
                  <a:cubicBezTo>
                    <a:pt x="13" y="73"/>
                    <a:pt x="13" y="73"/>
                    <a:pt x="13" y="73"/>
                  </a:cubicBezTo>
                  <a:cubicBezTo>
                    <a:pt x="12" y="73"/>
                    <a:pt x="12" y="73"/>
                    <a:pt x="12" y="73"/>
                  </a:cubicBezTo>
                  <a:lnTo>
                    <a:pt x="11" y="72"/>
                  </a:lnTo>
                  <a:close/>
                  <a:moveTo>
                    <a:pt x="10" y="126"/>
                  </a:moveTo>
                  <a:cubicBezTo>
                    <a:pt x="16" y="126"/>
                    <a:pt x="16" y="126"/>
                    <a:pt x="16" y="126"/>
                  </a:cubicBezTo>
                  <a:cubicBezTo>
                    <a:pt x="16" y="149"/>
                    <a:pt x="16" y="149"/>
                    <a:pt x="16" y="149"/>
                  </a:cubicBezTo>
                  <a:cubicBezTo>
                    <a:pt x="10" y="149"/>
                    <a:pt x="10" y="149"/>
                    <a:pt x="10" y="149"/>
                  </a:cubicBezTo>
                  <a:lnTo>
                    <a:pt x="10" y="126"/>
                  </a:lnTo>
                  <a:close/>
                  <a:moveTo>
                    <a:pt x="3" y="126"/>
                  </a:moveTo>
                  <a:cubicBezTo>
                    <a:pt x="8" y="126"/>
                    <a:pt x="8" y="126"/>
                    <a:pt x="8" y="126"/>
                  </a:cubicBezTo>
                  <a:cubicBezTo>
                    <a:pt x="8" y="149"/>
                    <a:pt x="8" y="149"/>
                    <a:pt x="8" y="149"/>
                  </a:cubicBezTo>
                  <a:cubicBezTo>
                    <a:pt x="3" y="149"/>
                    <a:pt x="3" y="149"/>
                    <a:pt x="3" y="149"/>
                  </a:cubicBezTo>
                  <a:lnTo>
                    <a:pt x="3" y="126"/>
                  </a:lnTo>
                  <a:close/>
                  <a:moveTo>
                    <a:pt x="3" y="177"/>
                  </a:moveTo>
                  <a:cubicBezTo>
                    <a:pt x="8" y="177"/>
                    <a:pt x="8" y="177"/>
                    <a:pt x="8" y="177"/>
                  </a:cubicBezTo>
                  <a:cubicBezTo>
                    <a:pt x="8" y="200"/>
                    <a:pt x="8" y="200"/>
                    <a:pt x="8" y="200"/>
                  </a:cubicBezTo>
                  <a:cubicBezTo>
                    <a:pt x="3" y="200"/>
                    <a:pt x="3" y="200"/>
                    <a:pt x="3" y="200"/>
                  </a:cubicBezTo>
                  <a:lnTo>
                    <a:pt x="3" y="177"/>
                  </a:lnTo>
                  <a:close/>
                  <a:moveTo>
                    <a:pt x="3" y="228"/>
                  </a:moveTo>
                  <a:cubicBezTo>
                    <a:pt x="8" y="228"/>
                    <a:pt x="8" y="228"/>
                    <a:pt x="8" y="228"/>
                  </a:cubicBezTo>
                  <a:cubicBezTo>
                    <a:pt x="8" y="251"/>
                    <a:pt x="8" y="251"/>
                    <a:pt x="8" y="251"/>
                  </a:cubicBezTo>
                  <a:cubicBezTo>
                    <a:pt x="3" y="251"/>
                    <a:pt x="3" y="251"/>
                    <a:pt x="3" y="251"/>
                  </a:cubicBezTo>
                  <a:lnTo>
                    <a:pt x="3" y="228"/>
                  </a:lnTo>
                  <a:close/>
                  <a:moveTo>
                    <a:pt x="16" y="293"/>
                  </a:moveTo>
                  <a:cubicBezTo>
                    <a:pt x="15" y="292"/>
                    <a:pt x="15" y="291"/>
                    <a:pt x="14" y="290"/>
                  </a:cubicBezTo>
                  <a:cubicBezTo>
                    <a:pt x="13" y="289"/>
                    <a:pt x="12" y="286"/>
                    <a:pt x="10" y="284"/>
                  </a:cubicBezTo>
                  <a:cubicBezTo>
                    <a:pt x="10" y="279"/>
                    <a:pt x="10" y="279"/>
                    <a:pt x="10" y="279"/>
                  </a:cubicBezTo>
                  <a:cubicBezTo>
                    <a:pt x="16" y="279"/>
                    <a:pt x="16" y="279"/>
                    <a:pt x="16" y="279"/>
                  </a:cubicBezTo>
                  <a:lnTo>
                    <a:pt x="16" y="293"/>
                  </a:lnTo>
                  <a:close/>
                  <a:moveTo>
                    <a:pt x="24" y="302"/>
                  </a:moveTo>
                  <a:cubicBezTo>
                    <a:pt x="23" y="302"/>
                    <a:pt x="23" y="302"/>
                    <a:pt x="23" y="302"/>
                  </a:cubicBezTo>
                  <a:cubicBezTo>
                    <a:pt x="21" y="300"/>
                    <a:pt x="20" y="298"/>
                    <a:pt x="18" y="296"/>
                  </a:cubicBezTo>
                  <a:cubicBezTo>
                    <a:pt x="18" y="279"/>
                    <a:pt x="18" y="279"/>
                    <a:pt x="18" y="279"/>
                  </a:cubicBezTo>
                  <a:cubicBezTo>
                    <a:pt x="24" y="279"/>
                    <a:pt x="24" y="279"/>
                    <a:pt x="24" y="279"/>
                  </a:cubicBezTo>
                  <a:lnTo>
                    <a:pt x="24" y="302"/>
                  </a:lnTo>
                  <a:close/>
                  <a:moveTo>
                    <a:pt x="78" y="328"/>
                  </a:moveTo>
                  <a:cubicBezTo>
                    <a:pt x="75" y="327"/>
                    <a:pt x="71" y="325"/>
                    <a:pt x="66" y="324"/>
                  </a:cubicBezTo>
                  <a:cubicBezTo>
                    <a:pt x="65" y="324"/>
                    <a:pt x="65" y="324"/>
                    <a:pt x="65" y="324"/>
                  </a:cubicBezTo>
                  <a:cubicBezTo>
                    <a:pt x="65" y="324"/>
                    <a:pt x="65" y="324"/>
                    <a:pt x="65" y="324"/>
                  </a:cubicBezTo>
                  <a:cubicBezTo>
                    <a:pt x="59" y="322"/>
                    <a:pt x="52" y="320"/>
                    <a:pt x="44" y="317"/>
                  </a:cubicBezTo>
                  <a:cubicBezTo>
                    <a:pt x="41" y="315"/>
                    <a:pt x="37" y="313"/>
                    <a:pt x="33" y="310"/>
                  </a:cubicBezTo>
                  <a:cubicBezTo>
                    <a:pt x="31" y="309"/>
                    <a:pt x="28" y="306"/>
                    <a:pt x="25" y="304"/>
                  </a:cubicBezTo>
                  <a:cubicBezTo>
                    <a:pt x="78" y="304"/>
                    <a:pt x="78" y="304"/>
                    <a:pt x="78" y="304"/>
                  </a:cubicBezTo>
                  <a:lnTo>
                    <a:pt x="78" y="328"/>
                  </a:lnTo>
                  <a:close/>
                  <a:moveTo>
                    <a:pt x="26" y="279"/>
                  </a:moveTo>
                  <a:cubicBezTo>
                    <a:pt x="32" y="279"/>
                    <a:pt x="32" y="279"/>
                    <a:pt x="32" y="279"/>
                  </a:cubicBezTo>
                  <a:cubicBezTo>
                    <a:pt x="32" y="302"/>
                    <a:pt x="32" y="302"/>
                    <a:pt x="32" y="302"/>
                  </a:cubicBezTo>
                  <a:cubicBezTo>
                    <a:pt x="26" y="302"/>
                    <a:pt x="26" y="302"/>
                    <a:pt x="26" y="302"/>
                  </a:cubicBezTo>
                  <a:lnTo>
                    <a:pt x="26" y="279"/>
                  </a:lnTo>
                  <a:close/>
                  <a:moveTo>
                    <a:pt x="34" y="279"/>
                  </a:moveTo>
                  <a:cubicBezTo>
                    <a:pt x="40" y="279"/>
                    <a:pt x="40" y="279"/>
                    <a:pt x="40" y="279"/>
                  </a:cubicBezTo>
                  <a:cubicBezTo>
                    <a:pt x="40" y="302"/>
                    <a:pt x="40" y="302"/>
                    <a:pt x="40" y="302"/>
                  </a:cubicBezTo>
                  <a:cubicBezTo>
                    <a:pt x="34" y="302"/>
                    <a:pt x="34" y="302"/>
                    <a:pt x="34" y="302"/>
                  </a:cubicBezTo>
                  <a:lnTo>
                    <a:pt x="34" y="279"/>
                  </a:lnTo>
                  <a:close/>
                  <a:moveTo>
                    <a:pt x="42" y="279"/>
                  </a:moveTo>
                  <a:cubicBezTo>
                    <a:pt x="47" y="279"/>
                    <a:pt x="47" y="279"/>
                    <a:pt x="47" y="279"/>
                  </a:cubicBezTo>
                  <a:cubicBezTo>
                    <a:pt x="47" y="302"/>
                    <a:pt x="47" y="302"/>
                    <a:pt x="47" y="302"/>
                  </a:cubicBezTo>
                  <a:cubicBezTo>
                    <a:pt x="42" y="302"/>
                    <a:pt x="42" y="302"/>
                    <a:pt x="42" y="302"/>
                  </a:cubicBezTo>
                  <a:lnTo>
                    <a:pt x="42" y="279"/>
                  </a:lnTo>
                  <a:close/>
                  <a:moveTo>
                    <a:pt x="50" y="279"/>
                  </a:moveTo>
                  <a:cubicBezTo>
                    <a:pt x="55" y="279"/>
                    <a:pt x="55" y="279"/>
                    <a:pt x="55" y="279"/>
                  </a:cubicBezTo>
                  <a:cubicBezTo>
                    <a:pt x="55" y="302"/>
                    <a:pt x="55" y="302"/>
                    <a:pt x="55" y="302"/>
                  </a:cubicBezTo>
                  <a:cubicBezTo>
                    <a:pt x="50" y="302"/>
                    <a:pt x="50" y="302"/>
                    <a:pt x="50" y="302"/>
                  </a:cubicBezTo>
                  <a:lnTo>
                    <a:pt x="50" y="279"/>
                  </a:lnTo>
                  <a:close/>
                  <a:moveTo>
                    <a:pt x="57" y="279"/>
                  </a:moveTo>
                  <a:cubicBezTo>
                    <a:pt x="63" y="279"/>
                    <a:pt x="63" y="279"/>
                    <a:pt x="63" y="279"/>
                  </a:cubicBezTo>
                  <a:cubicBezTo>
                    <a:pt x="63" y="302"/>
                    <a:pt x="63" y="302"/>
                    <a:pt x="63" y="302"/>
                  </a:cubicBezTo>
                  <a:cubicBezTo>
                    <a:pt x="57" y="302"/>
                    <a:pt x="57" y="302"/>
                    <a:pt x="57" y="302"/>
                  </a:cubicBezTo>
                  <a:lnTo>
                    <a:pt x="57" y="279"/>
                  </a:lnTo>
                  <a:close/>
                  <a:moveTo>
                    <a:pt x="65" y="279"/>
                  </a:moveTo>
                  <a:cubicBezTo>
                    <a:pt x="71" y="279"/>
                    <a:pt x="71" y="279"/>
                    <a:pt x="71" y="279"/>
                  </a:cubicBezTo>
                  <a:cubicBezTo>
                    <a:pt x="71" y="302"/>
                    <a:pt x="71" y="302"/>
                    <a:pt x="71" y="302"/>
                  </a:cubicBezTo>
                  <a:cubicBezTo>
                    <a:pt x="65" y="302"/>
                    <a:pt x="65" y="302"/>
                    <a:pt x="65" y="302"/>
                  </a:cubicBezTo>
                  <a:lnTo>
                    <a:pt x="65" y="279"/>
                  </a:lnTo>
                  <a:close/>
                  <a:moveTo>
                    <a:pt x="78" y="302"/>
                  </a:moveTo>
                  <a:cubicBezTo>
                    <a:pt x="73" y="302"/>
                    <a:pt x="73" y="302"/>
                    <a:pt x="73" y="302"/>
                  </a:cubicBezTo>
                  <a:cubicBezTo>
                    <a:pt x="73" y="279"/>
                    <a:pt x="73" y="279"/>
                    <a:pt x="73" y="279"/>
                  </a:cubicBezTo>
                  <a:cubicBezTo>
                    <a:pt x="78" y="279"/>
                    <a:pt x="78" y="279"/>
                    <a:pt x="78" y="279"/>
                  </a:cubicBezTo>
                  <a:lnTo>
                    <a:pt x="78" y="302"/>
                  </a:lnTo>
                  <a:close/>
                  <a:moveTo>
                    <a:pt x="78" y="276"/>
                  </a:moveTo>
                  <a:cubicBezTo>
                    <a:pt x="7" y="276"/>
                    <a:pt x="7" y="276"/>
                    <a:pt x="7" y="276"/>
                  </a:cubicBezTo>
                  <a:cubicBezTo>
                    <a:pt x="6" y="273"/>
                    <a:pt x="5" y="269"/>
                    <a:pt x="4" y="265"/>
                  </a:cubicBezTo>
                  <a:cubicBezTo>
                    <a:pt x="3" y="261"/>
                    <a:pt x="3" y="257"/>
                    <a:pt x="3" y="253"/>
                  </a:cubicBezTo>
                  <a:cubicBezTo>
                    <a:pt x="78" y="253"/>
                    <a:pt x="78" y="253"/>
                    <a:pt x="78" y="253"/>
                  </a:cubicBezTo>
                  <a:lnTo>
                    <a:pt x="78" y="276"/>
                  </a:lnTo>
                  <a:close/>
                  <a:moveTo>
                    <a:pt x="10" y="228"/>
                  </a:moveTo>
                  <a:cubicBezTo>
                    <a:pt x="16" y="228"/>
                    <a:pt x="16" y="228"/>
                    <a:pt x="16" y="228"/>
                  </a:cubicBezTo>
                  <a:cubicBezTo>
                    <a:pt x="16" y="251"/>
                    <a:pt x="16" y="251"/>
                    <a:pt x="16" y="251"/>
                  </a:cubicBezTo>
                  <a:cubicBezTo>
                    <a:pt x="10" y="251"/>
                    <a:pt x="10" y="251"/>
                    <a:pt x="10" y="251"/>
                  </a:cubicBezTo>
                  <a:lnTo>
                    <a:pt x="10" y="228"/>
                  </a:lnTo>
                  <a:close/>
                  <a:moveTo>
                    <a:pt x="18" y="228"/>
                  </a:moveTo>
                  <a:cubicBezTo>
                    <a:pt x="24" y="228"/>
                    <a:pt x="24" y="228"/>
                    <a:pt x="24" y="228"/>
                  </a:cubicBezTo>
                  <a:cubicBezTo>
                    <a:pt x="24" y="251"/>
                    <a:pt x="24" y="251"/>
                    <a:pt x="24" y="251"/>
                  </a:cubicBezTo>
                  <a:cubicBezTo>
                    <a:pt x="18" y="251"/>
                    <a:pt x="18" y="251"/>
                    <a:pt x="18" y="251"/>
                  </a:cubicBezTo>
                  <a:lnTo>
                    <a:pt x="18" y="228"/>
                  </a:lnTo>
                  <a:close/>
                  <a:moveTo>
                    <a:pt x="26" y="228"/>
                  </a:moveTo>
                  <a:cubicBezTo>
                    <a:pt x="32" y="228"/>
                    <a:pt x="32" y="228"/>
                    <a:pt x="32" y="228"/>
                  </a:cubicBezTo>
                  <a:cubicBezTo>
                    <a:pt x="32" y="251"/>
                    <a:pt x="32" y="251"/>
                    <a:pt x="32" y="251"/>
                  </a:cubicBezTo>
                  <a:cubicBezTo>
                    <a:pt x="26" y="251"/>
                    <a:pt x="26" y="251"/>
                    <a:pt x="26" y="251"/>
                  </a:cubicBezTo>
                  <a:lnTo>
                    <a:pt x="26" y="228"/>
                  </a:lnTo>
                  <a:close/>
                  <a:moveTo>
                    <a:pt x="34" y="228"/>
                  </a:moveTo>
                  <a:cubicBezTo>
                    <a:pt x="40" y="228"/>
                    <a:pt x="40" y="228"/>
                    <a:pt x="40" y="228"/>
                  </a:cubicBezTo>
                  <a:cubicBezTo>
                    <a:pt x="40" y="251"/>
                    <a:pt x="40" y="251"/>
                    <a:pt x="40" y="251"/>
                  </a:cubicBezTo>
                  <a:cubicBezTo>
                    <a:pt x="34" y="251"/>
                    <a:pt x="34" y="251"/>
                    <a:pt x="34" y="251"/>
                  </a:cubicBezTo>
                  <a:lnTo>
                    <a:pt x="34" y="228"/>
                  </a:lnTo>
                  <a:close/>
                  <a:moveTo>
                    <a:pt x="42" y="228"/>
                  </a:moveTo>
                  <a:cubicBezTo>
                    <a:pt x="47" y="228"/>
                    <a:pt x="47" y="228"/>
                    <a:pt x="47" y="228"/>
                  </a:cubicBezTo>
                  <a:cubicBezTo>
                    <a:pt x="47" y="251"/>
                    <a:pt x="47" y="251"/>
                    <a:pt x="47" y="251"/>
                  </a:cubicBezTo>
                  <a:cubicBezTo>
                    <a:pt x="42" y="251"/>
                    <a:pt x="42" y="251"/>
                    <a:pt x="42" y="251"/>
                  </a:cubicBezTo>
                  <a:lnTo>
                    <a:pt x="42" y="228"/>
                  </a:lnTo>
                  <a:close/>
                  <a:moveTo>
                    <a:pt x="50" y="228"/>
                  </a:moveTo>
                  <a:cubicBezTo>
                    <a:pt x="55" y="228"/>
                    <a:pt x="55" y="228"/>
                    <a:pt x="55" y="228"/>
                  </a:cubicBezTo>
                  <a:cubicBezTo>
                    <a:pt x="55" y="251"/>
                    <a:pt x="55" y="251"/>
                    <a:pt x="55" y="251"/>
                  </a:cubicBezTo>
                  <a:cubicBezTo>
                    <a:pt x="50" y="251"/>
                    <a:pt x="50" y="251"/>
                    <a:pt x="50" y="251"/>
                  </a:cubicBezTo>
                  <a:lnTo>
                    <a:pt x="50" y="228"/>
                  </a:lnTo>
                  <a:close/>
                  <a:moveTo>
                    <a:pt x="57" y="228"/>
                  </a:moveTo>
                  <a:cubicBezTo>
                    <a:pt x="63" y="228"/>
                    <a:pt x="63" y="228"/>
                    <a:pt x="63" y="228"/>
                  </a:cubicBezTo>
                  <a:cubicBezTo>
                    <a:pt x="63" y="251"/>
                    <a:pt x="63" y="251"/>
                    <a:pt x="63" y="251"/>
                  </a:cubicBezTo>
                  <a:cubicBezTo>
                    <a:pt x="57" y="251"/>
                    <a:pt x="57" y="251"/>
                    <a:pt x="57" y="251"/>
                  </a:cubicBezTo>
                  <a:lnTo>
                    <a:pt x="57" y="228"/>
                  </a:lnTo>
                  <a:close/>
                  <a:moveTo>
                    <a:pt x="65" y="228"/>
                  </a:moveTo>
                  <a:cubicBezTo>
                    <a:pt x="71" y="228"/>
                    <a:pt x="71" y="228"/>
                    <a:pt x="71" y="228"/>
                  </a:cubicBezTo>
                  <a:cubicBezTo>
                    <a:pt x="71" y="251"/>
                    <a:pt x="71" y="251"/>
                    <a:pt x="71" y="251"/>
                  </a:cubicBezTo>
                  <a:cubicBezTo>
                    <a:pt x="65" y="251"/>
                    <a:pt x="65" y="251"/>
                    <a:pt x="65" y="251"/>
                  </a:cubicBezTo>
                  <a:lnTo>
                    <a:pt x="65" y="228"/>
                  </a:lnTo>
                  <a:close/>
                  <a:moveTo>
                    <a:pt x="78" y="251"/>
                  </a:moveTo>
                  <a:cubicBezTo>
                    <a:pt x="73" y="251"/>
                    <a:pt x="73" y="251"/>
                    <a:pt x="73" y="251"/>
                  </a:cubicBezTo>
                  <a:cubicBezTo>
                    <a:pt x="73" y="228"/>
                    <a:pt x="73" y="228"/>
                    <a:pt x="73" y="228"/>
                  </a:cubicBezTo>
                  <a:cubicBezTo>
                    <a:pt x="78" y="228"/>
                    <a:pt x="78" y="228"/>
                    <a:pt x="78" y="228"/>
                  </a:cubicBezTo>
                  <a:lnTo>
                    <a:pt x="78" y="251"/>
                  </a:lnTo>
                  <a:close/>
                  <a:moveTo>
                    <a:pt x="78" y="226"/>
                  </a:moveTo>
                  <a:cubicBezTo>
                    <a:pt x="3" y="226"/>
                    <a:pt x="3" y="226"/>
                    <a:pt x="3" y="226"/>
                  </a:cubicBezTo>
                  <a:cubicBezTo>
                    <a:pt x="3" y="202"/>
                    <a:pt x="3" y="202"/>
                    <a:pt x="3" y="202"/>
                  </a:cubicBezTo>
                  <a:cubicBezTo>
                    <a:pt x="78" y="202"/>
                    <a:pt x="78" y="202"/>
                    <a:pt x="78" y="202"/>
                  </a:cubicBezTo>
                  <a:lnTo>
                    <a:pt x="78" y="226"/>
                  </a:lnTo>
                  <a:close/>
                  <a:moveTo>
                    <a:pt x="10" y="177"/>
                  </a:moveTo>
                  <a:cubicBezTo>
                    <a:pt x="16" y="177"/>
                    <a:pt x="16" y="177"/>
                    <a:pt x="16" y="177"/>
                  </a:cubicBezTo>
                  <a:cubicBezTo>
                    <a:pt x="16" y="200"/>
                    <a:pt x="16" y="200"/>
                    <a:pt x="16" y="200"/>
                  </a:cubicBezTo>
                  <a:cubicBezTo>
                    <a:pt x="10" y="200"/>
                    <a:pt x="10" y="200"/>
                    <a:pt x="10" y="200"/>
                  </a:cubicBezTo>
                  <a:lnTo>
                    <a:pt x="10" y="177"/>
                  </a:lnTo>
                  <a:close/>
                  <a:moveTo>
                    <a:pt x="18" y="177"/>
                  </a:moveTo>
                  <a:cubicBezTo>
                    <a:pt x="24" y="177"/>
                    <a:pt x="24" y="177"/>
                    <a:pt x="24" y="177"/>
                  </a:cubicBezTo>
                  <a:cubicBezTo>
                    <a:pt x="24" y="200"/>
                    <a:pt x="24" y="200"/>
                    <a:pt x="24" y="200"/>
                  </a:cubicBezTo>
                  <a:cubicBezTo>
                    <a:pt x="18" y="200"/>
                    <a:pt x="18" y="200"/>
                    <a:pt x="18" y="200"/>
                  </a:cubicBezTo>
                  <a:lnTo>
                    <a:pt x="18" y="177"/>
                  </a:lnTo>
                  <a:close/>
                  <a:moveTo>
                    <a:pt x="26" y="177"/>
                  </a:moveTo>
                  <a:cubicBezTo>
                    <a:pt x="32" y="177"/>
                    <a:pt x="32" y="177"/>
                    <a:pt x="32" y="177"/>
                  </a:cubicBezTo>
                  <a:cubicBezTo>
                    <a:pt x="32" y="200"/>
                    <a:pt x="32" y="200"/>
                    <a:pt x="32" y="200"/>
                  </a:cubicBezTo>
                  <a:cubicBezTo>
                    <a:pt x="26" y="200"/>
                    <a:pt x="26" y="200"/>
                    <a:pt x="26" y="200"/>
                  </a:cubicBezTo>
                  <a:lnTo>
                    <a:pt x="26" y="177"/>
                  </a:lnTo>
                  <a:close/>
                  <a:moveTo>
                    <a:pt x="34" y="177"/>
                  </a:moveTo>
                  <a:cubicBezTo>
                    <a:pt x="40" y="177"/>
                    <a:pt x="40" y="177"/>
                    <a:pt x="40" y="177"/>
                  </a:cubicBezTo>
                  <a:cubicBezTo>
                    <a:pt x="40" y="200"/>
                    <a:pt x="40" y="200"/>
                    <a:pt x="40" y="200"/>
                  </a:cubicBezTo>
                  <a:cubicBezTo>
                    <a:pt x="34" y="200"/>
                    <a:pt x="34" y="200"/>
                    <a:pt x="34" y="200"/>
                  </a:cubicBezTo>
                  <a:lnTo>
                    <a:pt x="34" y="177"/>
                  </a:lnTo>
                  <a:close/>
                  <a:moveTo>
                    <a:pt x="42" y="177"/>
                  </a:moveTo>
                  <a:cubicBezTo>
                    <a:pt x="47" y="177"/>
                    <a:pt x="47" y="177"/>
                    <a:pt x="47" y="177"/>
                  </a:cubicBezTo>
                  <a:cubicBezTo>
                    <a:pt x="47" y="200"/>
                    <a:pt x="47" y="200"/>
                    <a:pt x="47" y="200"/>
                  </a:cubicBezTo>
                  <a:cubicBezTo>
                    <a:pt x="42" y="200"/>
                    <a:pt x="42" y="200"/>
                    <a:pt x="42" y="200"/>
                  </a:cubicBezTo>
                  <a:lnTo>
                    <a:pt x="42" y="177"/>
                  </a:lnTo>
                  <a:close/>
                  <a:moveTo>
                    <a:pt x="50" y="177"/>
                  </a:moveTo>
                  <a:cubicBezTo>
                    <a:pt x="55" y="177"/>
                    <a:pt x="55" y="177"/>
                    <a:pt x="55" y="177"/>
                  </a:cubicBezTo>
                  <a:cubicBezTo>
                    <a:pt x="55" y="200"/>
                    <a:pt x="55" y="200"/>
                    <a:pt x="55" y="200"/>
                  </a:cubicBezTo>
                  <a:cubicBezTo>
                    <a:pt x="50" y="200"/>
                    <a:pt x="50" y="200"/>
                    <a:pt x="50" y="200"/>
                  </a:cubicBezTo>
                  <a:lnTo>
                    <a:pt x="50" y="177"/>
                  </a:lnTo>
                  <a:close/>
                  <a:moveTo>
                    <a:pt x="57" y="177"/>
                  </a:moveTo>
                  <a:cubicBezTo>
                    <a:pt x="63" y="177"/>
                    <a:pt x="63" y="177"/>
                    <a:pt x="63" y="177"/>
                  </a:cubicBezTo>
                  <a:cubicBezTo>
                    <a:pt x="63" y="200"/>
                    <a:pt x="63" y="200"/>
                    <a:pt x="63" y="200"/>
                  </a:cubicBezTo>
                  <a:cubicBezTo>
                    <a:pt x="57" y="200"/>
                    <a:pt x="57" y="200"/>
                    <a:pt x="57" y="200"/>
                  </a:cubicBezTo>
                  <a:lnTo>
                    <a:pt x="57" y="177"/>
                  </a:lnTo>
                  <a:close/>
                  <a:moveTo>
                    <a:pt x="65" y="177"/>
                  </a:moveTo>
                  <a:cubicBezTo>
                    <a:pt x="71" y="177"/>
                    <a:pt x="71" y="177"/>
                    <a:pt x="71" y="177"/>
                  </a:cubicBezTo>
                  <a:cubicBezTo>
                    <a:pt x="71" y="200"/>
                    <a:pt x="71" y="200"/>
                    <a:pt x="71" y="200"/>
                  </a:cubicBezTo>
                  <a:cubicBezTo>
                    <a:pt x="65" y="200"/>
                    <a:pt x="65" y="200"/>
                    <a:pt x="65" y="200"/>
                  </a:cubicBezTo>
                  <a:lnTo>
                    <a:pt x="65" y="177"/>
                  </a:lnTo>
                  <a:close/>
                  <a:moveTo>
                    <a:pt x="78" y="200"/>
                  </a:moveTo>
                  <a:cubicBezTo>
                    <a:pt x="73" y="200"/>
                    <a:pt x="73" y="200"/>
                    <a:pt x="73" y="200"/>
                  </a:cubicBezTo>
                  <a:cubicBezTo>
                    <a:pt x="73" y="177"/>
                    <a:pt x="73" y="177"/>
                    <a:pt x="73" y="177"/>
                  </a:cubicBezTo>
                  <a:cubicBezTo>
                    <a:pt x="78" y="177"/>
                    <a:pt x="78" y="177"/>
                    <a:pt x="78" y="177"/>
                  </a:cubicBezTo>
                  <a:lnTo>
                    <a:pt x="78" y="200"/>
                  </a:lnTo>
                  <a:close/>
                  <a:moveTo>
                    <a:pt x="78" y="175"/>
                  </a:moveTo>
                  <a:cubicBezTo>
                    <a:pt x="3" y="175"/>
                    <a:pt x="3" y="175"/>
                    <a:pt x="3" y="175"/>
                  </a:cubicBezTo>
                  <a:cubicBezTo>
                    <a:pt x="3" y="151"/>
                    <a:pt x="3" y="151"/>
                    <a:pt x="3" y="151"/>
                  </a:cubicBezTo>
                  <a:cubicBezTo>
                    <a:pt x="78" y="151"/>
                    <a:pt x="78" y="151"/>
                    <a:pt x="78" y="151"/>
                  </a:cubicBezTo>
                  <a:lnTo>
                    <a:pt x="78" y="175"/>
                  </a:lnTo>
                  <a:close/>
                  <a:moveTo>
                    <a:pt x="18" y="126"/>
                  </a:moveTo>
                  <a:cubicBezTo>
                    <a:pt x="24" y="126"/>
                    <a:pt x="24" y="126"/>
                    <a:pt x="24" y="126"/>
                  </a:cubicBezTo>
                  <a:cubicBezTo>
                    <a:pt x="24" y="149"/>
                    <a:pt x="24" y="149"/>
                    <a:pt x="24" y="149"/>
                  </a:cubicBezTo>
                  <a:cubicBezTo>
                    <a:pt x="18" y="149"/>
                    <a:pt x="18" y="149"/>
                    <a:pt x="18" y="149"/>
                  </a:cubicBezTo>
                  <a:lnTo>
                    <a:pt x="18" y="126"/>
                  </a:lnTo>
                  <a:close/>
                  <a:moveTo>
                    <a:pt x="26" y="126"/>
                  </a:moveTo>
                  <a:cubicBezTo>
                    <a:pt x="32" y="126"/>
                    <a:pt x="32" y="126"/>
                    <a:pt x="32" y="126"/>
                  </a:cubicBezTo>
                  <a:cubicBezTo>
                    <a:pt x="32" y="149"/>
                    <a:pt x="32" y="149"/>
                    <a:pt x="32" y="149"/>
                  </a:cubicBezTo>
                  <a:cubicBezTo>
                    <a:pt x="26" y="149"/>
                    <a:pt x="26" y="149"/>
                    <a:pt x="26" y="149"/>
                  </a:cubicBezTo>
                  <a:lnTo>
                    <a:pt x="26" y="126"/>
                  </a:lnTo>
                  <a:close/>
                  <a:moveTo>
                    <a:pt x="34" y="126"/>
                  </a:moveTo>
                  <a:cubicBezTo>
                    <a:pt x="40" y="126"/>
                    <a:pt x="40" y="126"/>
                    <a:pt x="40" y="126"/>
                  </a:cubicBezTo>
                  <a:cubicBezTo>
                    <a:pt x="40" y="149"/>
                    <a:pt x="40" y="149"/>
                    <a:pt x="40" y="149"/>
                  </a:cubicBezTo>
                  <a:cubicBezTo>
                    <a:pt x="34" y="149"/>
                    <a:pt x="34" y="149"/>
                    <a:pt x="34" y="149"/>
                  </a:cubicBezTo>
                  <a:lnTo>
                    <a:pt x="34" y="126"/>
                  </a:lnTo>
                  <a:close/>
                  <a:moveTo>
                    <a:pt x="42" y="126"/>
                  </a:moveTo>
                  <a:cubicBezTo>
                    <a:pt x="47" y="126"/>
                    <a:pt x="47" y="126"/>
                    <a:pt x="47" y="126"/>
                  </a:cubicBezTo>
                  <a:cubicBezTo>
                    <a:pt x="47" y="149"/>
                    <a:pt x="47" y="149"/>
                    <a:pt x="47" y="149"/>
                  </a:cubicBezTo>
                  <a:cubicBezTo>
                    <a:pt x="42" y="149"/>
                    <a:pt x="42" y="149"/>
                    <a:pt x="42" y="149"/>
                  </a:cubicBezTo>
                  <a:lnTo>
                    <a:pt x="42" y="126"/>
                  </a:lnTo>
                  <a:close/>
                  <a:moveTo>
                    <a:pt x="50" y="126"/>
                  </a:moveTo>
                  <a:cubicBezTo>
                    <a:pt x="55" y="126"/>
                    <a:pt x="55" y="126"/>
                    <a:pt x="55" y="126"/>
                  </a:cubicBezTo>
                  <a:cubicBezTo>
                    <a:pt x="55" y="149"/>
                    <a:pt x="55" y="149"/>
                    <a:pt x="55" y="149"/>
                  </a:cubicBezTo>
                  <a:cubicBezTo>
                    <a:pt x="50" y="149"/>
                    <a:pt x="50" y="149"/>
                    <a:pt x="50" y="149"/>
                  </a:cubicBezTo>
                  <a:lnTo>
                    <a:pt x="50" y="126"/>
                  </a:lnTo>
                  <a:close/>
                  <a:moveTo>
                    <a:pt x="57" y="126"/>
                  </a:moveTo>
                  <a:cubicBezTo>
                    <a:pt x="63" y="126"/>
                    <a:pt x="63" y="126"/>
                    <a:pt x="63" y="126"/>
                  </a:cubicBezTo>
                  <a:cubicBezTo>
                    <a:pt x="63" y="149"/>
                    <a:pt x="63" y="149"/>
                    <a:pt x="63" y="149"/>
                  </a:cubicBezTo>
                  <a:cubicBezTo>
                    <a:pt x="57" y="149"/>
                    <a:pt x="57" y="149"/>
                    <a:pt x="57" y="149"/>
                  </a:cubicBezTo>
                  <a:lnTo>
                    <a:pt x="57" y="126"/>
                  </a:lnTo>
                  <a:close/>
                  <a:moveTo>
                    <a:pt x="65" y="126"/>
                  </a:moveTo>
                  <a:cubicBezTo>
                    <a:pt x="71" y="126"/>
                    <a:pt x="71" y="126"/>
                    <a:pt x="71" y="126"/>
                  </a:cubicBezTo>
                  <a:cubicBezTo>
                    <a:pt x="71" y="149"/>
                    <a:pt x="71" y="149"/>
                    <a:pt x="71" y="149"/>
                  </a:cubicBezTo>
                  <a:cubicBezTo>
                    <a:pt x="65" y="149"/>
                    <a:pt x="65" y="149"/>
                    <a:pt x="65" y="149"/>
                  </a:cubicBezTo>
                  <a:lnTo>
                    <a:pt x="65" y="126"/>
                  </a:lnTo>
                  <a:close/>
                  <a:moveTo>
                    <a:pt x="78" y="149"/>
                  </a:moveTo>
                  <a:cubicBezTo>
                    <a:pt x="73" y="149"/>
                    <a:pt x="73" y="149"/>
                    <a:pt x="73" y="149"/>
                  </a:cubicBezTo>
                  <a:cubicBezTo>
                    <a:pt x="73" y="126"/>
                    <a:pt x="73" y="126"/>
                    <a:pt x="73" y="126"/>
                  </a:cubicBezTo>
                  <a:cubicBezTo>
                    <a:pt x="78" y="126"/>
                    <a:pt x="78" y="126"/>
                    <a:pt x="78" y="126"/>
                  </a:cubicBezTo>
                  <a:lnTo>
                    <a:pt x="78" y="149"/>
                  </a:lnTo>
                  <a:close/>
                  <a:moveTo>
                    <a:pt x="13" y="121"/>
                  </a:moveTo>
                  <a:cubicBezTo>
                    <a:pt x="146" y="121"/>
                    <a:pt x="146" y="121"/>
                    <a:pt x="146" y="121"/>
                  </a:cubicBezTo>
                  <a:cubicBezTo>
                    <a:pt x="146" y="124"/>
                    <a:pt x="146" y="124"/>
                    <a:pt x="146" y="124"/>
                  </a:cubicBezTo>
                  <a:cubicBezTo>
                    <a:pt x="13" y="124"/>
                    <a:pt x="13" y="124"/>
                    <a:pt x="13" y="124"/>
                  </a:cubicBezTo>
                  <a:lnTo>
                    <a:pt x="13" y="121"/>
                  </a:lnTo>
                  <a:close/>
                  <a:moveTo>
                    <a:pt x="86" y="126"/>
                  </a:moveTo>
                  <a:cubicBezTo>
                    <a:pt x="86" y="261"/>
                    <a:pt x="86" y="261"/>
                    <a:pt x="86" y="261"/>
                  </a:cubicBezTo>
                  <a:cubicBezTo>
                    <a:pt x="84" y="261"/>
                    <a:pt x="82" y="262"/>
                    <a:pt x="81" y="264"/>
                  </a:cubicBezTo>
                  <a:cubicBezTo>
                    <a:pt x="81" y="126"/>
                    <a:pt x="81" y="126"/>
                    <a:pt x="81" y="126"/>
                  </a:cubicBezTo>
                  <a:lnTo>
                    <a:pt x="86" y="126"/>
                  </a:lnTo>
                  <a:close/>
                  <a:moveTo>
                    <a:pt x="81" y="328"/>
                  </a:moveTo>
                  <a:cubicBezTo>
                    <a:pt x="81" y="322"/>
                    <a:pt x="81" y="322"/>
                    <a:pt x="81" y="322"/>
                  </a:cubicBezTo>
                  <a:cubicBezTo>
                    <a:pt x="85" y="327"/>
                    <a:pt x="85" y="327"/>
                    <a:pt x="85" y="327"/>
                  </a:cubicBezTo>
                  <a:cubicBezTo>
                    <a:pt x="83" y="327"/>
                    <a:pt x="82" y="328"/>
                    <a:pt x="81" y="328"/>
                  </a:cubicBezTo>
                  <a:moveTo>
                    <a:pt x="93" y="324"/>
                  </a:moveTo>
                  <a:cubicBezTo>
                    <a:pt x="91" y="325"/>
                    <a:pt x="89" y="325"/>
                    <a:pt x="87" y="326"/>
                  </a:cubicBezTo>
                  <a:cubicBezTo>
                    <a:pt x="81" y="319"/>
                    <a:pt x="81" y="319"/>
                    <a:pt x="81" y="319"/>
                  </a:cubicBezTo>
                  <a:cubicBezTo>
                    <a:pt x="81" y="311"/>
                    <a:pt x="81" y="311"/>
                    <a:pt x="81" y="311"/>
                  </a:cubicBezTo>
                  <a:cubicBezTo>
                    <a:pt x="93" y="324"/>
                    <a:pt x="93" y="324"/>
                    <a:pt x="93" y="324"/>
                  </a:cubicBezTo>
                  <a:close/>
                  <a:moveTo>
                    <a:pt x="96" y="323"/>
                  </a:moveTo>
                  <a:cubicBezTo>
                    <a:pt x="81" y="308"/>
                    <a:pt x="81" y="308"/>
                    <a:pt x="81" y="308"/>
                  </a:cubicBezTo>
                  <a:cubicBezTo>
                    <a:pt x="81" y="300"/>
                    <a:pt x="81" y="300"/>
                    <a:pt x="81" y="300"/>
                  </a:cubicBezTo>
                  <a:cubicBezTo>
                    <a:pt x="102" y="321"/>
                    <a:pt x="102" y="321"/>
                    <a:pt x="102" y="321"/>
                  </a:cubicBezTo>
                  <a:cubicBezTo>
                    <a:pt x="100" y="322"/>
                    <a:pt x="98" y="323"/>
                    <a:pt x="96" y="323"/>
                  </a:cubicBezTo>
                  <a:moveTo>
                    <a:pt x="104" y="321"/>
                  </a:moveTo>
                  <a:cubicBezTo>
                    <a:pt x="81" y="297"/>
                    <a:pt x="81" y="297"/>
                    <a:pt x="81" y="297"/>
                  </a:cubicBezTo>
                  <a:cubicBezTo>
                    <a:pt x="81" y="289"/>
                    <a:pt x="81" y="289"/>
                    <a:pt x="81" y="289"/>
                  </a:cubicBezTo>
                  <a:cubicBezTo>
                    <a:pt x="110" y="318"/>
                    <a:pt x="110" y="318"/>
                    <a:pt x="110" y="318"/>
                  </a:cubicBezTo>
                  <a:cubicBezTo>
                    <a:pt x="108" y="319"/>
                    <a:pt x="106" y="320"/>
                    <a:pt x="104" y="321"/>
                  </a:cubicBezTo>
                  <a:moveTo>
                    <a:pt x="115" y="317"/>
                  </a:moveTo>
                  <a:cubicBezTo>
                    <a:pt x="114" y="317"/>
                    <a:pt x="113" y="317"/>
                    <a:pt x="112" y="318"/>
                  </a:cubicBezTo>
                  <a:cubicBezTo>
                    <a:pt x="81" y="286"/>
                    <a:pt x="81" y="286"/>
                    <a:pt x="81" y="286"/>
                  </a:cubicBezTo>
                  <a:cubicBezTo>
                    <a:pt x="81" y="278"/>
                    <a:pt x="81" y="278"/>
                    <a:pt x="81" y="278"/>
                  </a:cubicBezTo>
                  <a:cubicBezTo>
                    <a:pt x="118" y="315"/>
                    <a:pt x="118" y="315"/>
                    <a:pt x="118" y="315"/>
                  </a:cubicBezTo>
                  <a:cubicBezTo>
                    <a:pt x="117" y="316"/>
                    <a:pt x="116" y="316"/>
                    <a:pt x="115" y="317"/>
                  </a:cubicBezTo>
                  <a:moveTo>
                    <a:pt x="120" y="314"/>
                  </a:moveTo>
                  <a:cubicBezTo>
                    <a:pt x="81" y="275"/>
                    <a:pt x="81" y="275"/>
                    <a:pt x="81" y="275"/>
                  </a:cubicBezTo>
                  <a:cubicBezTo>
                    <a:pt x="81" y="267"/>
                    <a:pt x="81" y="267"/>
                    <a:pt x="81" y="267"/>
                  </a:cubicBezTo>
                  <a:cubicBezTo>
                    <a:pt x="81" y="267"/>
                    <a:pt x="81" y="267"/>
                    <a:pt x="81" y="267"/>
                  </a:cubicBezTo>
                  <a:cubicBezTo>
                    <a:pt x="125" y="311"/>
                    <a:pt x="125" y="311"/>
                    <a:pt x="125" y="311"/>
                  </a:cubicBezTo>
                  <a:cubicBezTo>
                    <a:pt x="123" y="312"/>
                    <a:pt x="122" y="313"/>
                    <a:pt x="120" y="314"/>
                  </a:cubicBezTo>
                  <a:moveTo>
                    <a:pt x="127" y="310"/>
                  </a:moveTo>
                  <a:cubicBezTo>
                    <a:pt x="82" y="266"/>
                    <a:pt x="82" y="266"/>
                    <a:pt x="82" y="266"/>
                  </a:cubicBezTo>
                  <a:cubicBezTo>
                    <a:pt x="84" y="264"/>
                    <a:pt x="86" y="263"/>
                    <a:pt x="88" y="263"/>
                  </a:cubicBezTo>
                  <a:cubicBezTo>
                    <a:pt x="131" y="306"/>
                    <a:pt x="131" y="306"/>
                    <a:pt x="131" y="306"/>
                  </a:cubicBezTo>
                  <a:cubicBezTo>
                    <a:pt x="130" y="308"/>
                    <a:pt x="128" y="309"/>
                    <a:pt x="127" y="310"/>
                  </a:cubicBezTo>
                  <a:moveTo>
                    <a:pt x="133" y="305"/>
                  </a:moveTo>
                  <a:cubicBezTo>
                    <a:pt x="91" y="263"/>
                    <a:pt x="91" y="263"/>
                    <a:pt x="91" y="263"/>
                  </a:cubicBezTo>
                  <a:cubicBezTo>
                    <a:pt x="93" y="264"/>
                    <a:pt x="95" y="265"/>
                    <a:pt x="97" y="267"/>
                  </a:cubicBezTo>
                  <a:cubicBezTo>
                    <a:pt x="98" y="267"/>
                    <a:pt x="98" y="267"/>
                    <a:pt x="98" y="267"/>
                  </a:cubicBezTo>
                  <a:cubicBezTo>
                    <a:pt x="99" y="266"/>
                    <a:pt x="99" y="266"/>
                    <a:pt x="99" y="266"/>
                  </a:cubicBezTo>
                  <a:cubicBezTo>
                    <a:pt x="99" y="265"/>
                    <a:pt x="99" y="264"/>
                    <a:pt x="100" y="264"/>
                  </a:cubicBezTo>
                  <a:cubicBezTo>
                    <a:pt x="137" y="301"/>
                    <a:pt x="137" y="301"/>
                    <a:pt x="137" y="301"/>
                  </a:cubicBezTo>
                  <a:cubicBezTo>
                    <a:pt x="136" y="302"/>
                    <a:pt x="134" y="304"/>
                    <a:pt x="133" y="305"/>
                  </a:cubicBezTo>
                  <a:moveTo>
                    <a:pt x="138" y="299"/>
                  </a:moveTo>
                  <a:cubicBezTo>
                    <a:pt x="101" y="261"/>
                    <a:pt x="101" y="261"/>
                    <a:pt x="101" y="261"/>
                  </a:cubicBezTo>
                  <a:cubicBezTo>
                    <a:pt x="101" y="261"/>
                    <a:pt x="101" y="260"/>
                    <a:pt x="102" y="259"/>
                  </a:cubicBezTo>
                  <a:cubicBezTo>
                    <a:pt x="106" y="259"/>
                    <a:pt x="106" y="259"/>
                    <a:pt x="106" y="259"/>
                  </a:cubicBezTo>
                  <a:cubicBezTo>
                    <a:pt x="142" y="295"/>
                    <a:pt x="142" y="295"/>
                    <a:pt x="142" y="295"/>
                  </a:cubicBezTo>
                  <a:cubicBezTo>
                    <a:pt x="141" y="296"/>
                    <a:pt x="140" y="298"/>
                    <a:pt x="138" y="299"/>
                  </a:cubicBezTo>
                  <a:moveTo>
                    <a:pt x="145" y="290"/>
                  </a:moveTo>
                  <a:cubicBezTo>
                    <a:pt x="145" y="291"/>
                    <a:pt x="144" y="292"/>
                    <a:pt x="143" y="293"/>
                  </a:cubicBezTo>
                  <a:cubicBezTo>
                    <a:pt x="109" y="259"/>
                    <a:pt x="109" y="259"/>
                    <a:pt x="109" y="259"/>
                  </a:cubicBezTo>
                  <a:cubicBezTo>
                    <a:pt x="117" y="259"/>
                    <a:pt x="117" y="259"/>
                    <a:pt x="117" y="259"/>
                  </a:cubicBezTo>
                  <a:cubicBezTo>
                    <a:pt x="146" y="288"/>
                    <a:pt x="146" y="288"/>
                    <a:pt x="146" y="288"/>
                  </a:cubicBezTo>
                  <a:cubicBezTo>
                    <a:pt x="146" y="289"/>
                    <a:pt x="146" y="290"/>
                    <a:pt x="145" y="290"/>
                  </a:cubicBezTo>
                  <a:moveTo>
                    <a:pt x="148" y="286"/>
                  </a:moveTo>
                  <a:cubicBezTo>
                    <a:pt x="120" y="259"/>
                    <a:pt x="120" y="259"/>
                    <a:pt x="120" y="259"/>
                  </a:cubicBezTo>
                  <a:cubicBezTo>
                    <a:pt x="128" y="259"/>
                    <a:pt x="128" y="259"/>
                    <a:pt x="128" y="259"/>
                  </a:cubicBezTo>
                  <a:cubicBezTo>
                    <a:pt x="150" y="281"/>
                    <a:pt x="150" y="281"/>
                    <a:pt x="150" y="281"/>
                  </a:cubicBezTo>
                  <a:cubicBezTo>
                    <a:pt x="149" y="283"/>
                    <a:pt x="149" y="285"/>
                    <a:pt x="148" y="286"/>
                  </a:cubicBezTo>
                  <a:moveTo>
                    <a:pt x="151" y="279"/>
                  </a:moveTo>
                  <a:cubicBezTo>
                    <a:pt x="131" y="259"/>
                    <a:pt x="131" y="259"/>
                    <a:pt x="131" y="259"/>
                  </a:cubicBezTo>
                  <a:cubicBezTo>
                    <a:pt x="136" y="259"/>
                    <a:pt x="136" y="259"/>
                    <a:pt x="136" y="259"/>
                  </a:cubicBezTo>
                  <a:cubicBezTo>
                    <a:pt x="137" y="261"/>
                    <a:pt x="138" y="264"/>
                    <a:pt x="139" y="266"/>
                  </a:cubicBezTo>
                  <a:cubicBezTo>
                    <a:pt x="140" y="267"/>
                    <a:pt x="140" y="267"/>
                    <a:pt x="140" y="267"/>
                  </a:cubicBezTo>
                  <a:cubicBezTo>
                    <a:pt x="141" y="267"/>
                    <a:pt x="141" y="267"/>
                    <a:pt x="141" y="267"/>
                  </a:cubicBezTo>
                  <a:cubicBezTo>
                    <a:pt x="142" y="266"/>
                    <a:pt x="143" y="265"/>
                    <a:pt x="144" y="264"/>
                  </a:cubicBezTo>
                  <a:cubicBezTo>
                    <a:pt x="153" y="273"/>
                    <a:pt x="153" y="273"/>
                    <a:pt x="153" y="273"/>
                  </a:cubicBezTo>
                  <a:cubicBezTo>
                    <a:pt x="153" y="275"/>
                    <a:pt x="152" y="277"/>
                    <a:pt x="151" y="279"/>
                  </a:cubicBezTo>
                  <a:moveTo>
                    <a:pt x="154" y="270"/>
                  </a:moveTo>
                  <a:cubicBezTo>
                    <a:pt x="146" y="263"/>
                    <a:pt x="146" y="263"/>
                    <a:pt x="146" y="263"/>
                  </a:cubicBezTo>
                  <a:cubicBezTo>
                    <a:pt x="147" y="263"/>
                    <a:pt x="148" y="263"/>
                    <a:pt x="148" y="263"/>
                  </a:cubicBezTo>
                  <a:cubicBezTo>
                    <a:pt x="151" y="263"/>
                    <a:pt x="154" y="264"/>
                    <a:pt x="155" y="266"/>
                  </a:cubicBezTo>
                  <a:cubicBezTo>
                    <a:pt x="155" y="267"/>
                    <a:pt x="154" y="269"/>
                    <a:pt x="154" y="270"/>
                  </a:cubicBezTo>
                  <a:moveTo>
                    <a:pt x="157" y="251"/>
                  </a:moveTo>
                  <a:cubicBezTo>
                    <a:pt x="157" y="255"/>
                    <a:pt x="156" y="259"/>
                    <a:pt x="156" y="263"/>
                  </a:cubicBezTo>
                  <a:cubicBezTo>
                    <a:pt x="154" y="262"/>
                    <a:pt x="153" y="261"/>
                    <a:pt x="151" y="261"/>
                  </a:cubicBezTo>
                  <a:cubicBezTo>
                    <a:pt x="151" y="126"/>
                    <a:pt x="151" y="126"/>
                    <a:pt x="151" y="126"/>
                  </a:cubicBezTo>
                  <a:cubicBezTo>
                    <a:pt x="157" y="126"/>
                    <a:pt x="157" y="126"/>
                    <a:pt x="157" y="126"/>
                  </a:cubicBezTo>
                  <a:lnTo>
                    <a:pt x="157" y="251"/>
                  </a:lnTo>
                  <a:close/>
                  <a:moveTo>
                    <a:pt x="130" y="101"/>
                  </a:moveTo>
                  <a:cubicBezTo>
                    <a:pt x="125" y="101"/>
                    <a:pt x="125" y="101"/>
                    <a:pt x="125" y="101"/>
                  </a:cubicBezTo>
                  <a:cubicBezTo>
                    <a:pt x="124" y="101"/>
                    <a:pt x="123" y="101"/>
                    <a:pt x="123" y="102"/>
                  </a:cubicBezTo>
                  <a:cubicBezTo>
                    <a:pt x="122" y="103"/>
                    <a:pt x="122" y="104"/>
                    <a:pt x="122" y="105"/>
                  </a:cubicBezTo>
                  <a:cubicBezTo>
                    <a:pt x="122" y="112"/>
                    <a:pt x="122" y="112"/>
                    <a:pt x="122" y="112"/>
                  </a:cubicBezTo>
                  <a:cubicBezTo>
                    <a:pt x="122" y="113"/>
                    <a:pt x="122" y="114"/>
                    <a:pt x="123" y="115"/>
                  </a:cubicBezTo>
                  <a:cubicBezTo>
                    <a:pt x="123" y="116"/>
                    <a:pt x="124" y="116"/>
                    <a:pt x="125" y="116"/>
                  </a:cubicBezTo>
                  <a:cubicBezTo>
                    <a:pt x="130" y="116"/>
                    <a:pt x="130" y="116"/>
                    <a:pt x="130" y="116"/>
                  </a:cubicBezTo>
                  <a:cubicBezTo>
                    <a:pt x="131" y="116"/>
                    <a:pt x="131" y="116"/>
                    <a:pt x="132" y="115"/>
                  </a:cubicBezTo>
                  <a:cubicBezTo>
                    <a:pt x="132" y="115"/>
                    <a:pt x="132" y="115"/>
                    <a:pt x="132" y="115"/>
                  </a:cubicBezTo>
                  <a:cubicBezTo>
                    <a:pt x="132" y="115"/>
                    <a:pt x="132" y="115"/>
                    <a:pt x="132" y="115"/>
                  </a:cubicBezTo>
                  <a:cubicBezTo>
                    <a:pt x="133" y="114"/>
                    <a:pt x="133" y="113"/>
                    <a:pt x="133" y="112"/>
                  </a:cubicBezTo>
                  <a:cubicBezTo>
                    <a:pt x="133" y="105"/>
                    <a:pt x="133" y="105"/>
                    <a:pt x="133" y="105"/>
                  </a:cubicBezTo>
                  <a:cubicBezTo>
                    <a:pt x="133" y="104"/>
                    <a:pt x="133" y="103"/>
                    <a:pt x="132" y="102"/>
                  </a:cubicBezTo>
                  <a:cubicBezTo>
                    <a:pt x="131" y="101"/>
                    <a:pt x="131" y="101"/>
                    <a:pt x="130" y="101"/>
                  </a:cubicBezTo>
                  <a:moveTo>
                    <a:pt x="131" y="112"/>
                  </a:moveTo>
                  <a:cubicBezTo>
                    <a:pt x="131" y="113"/>
                    <a:pt x="131" y="113"/>
                    <a:pt x="131" y="113"/>
                  </a:cubicBezTo>
                  <a:cubicBezTo>
                    <a:pt x="130" y="114"/>
                    <a:pt x="130" y="114"/>
                    <a:pt x="130" y="114"/>
                  </a:cubicBezTo>
                  <a:cubicBezTo>
                    <a:pt x="125" y="114"/>
                    <a:pt x="125" y="114"/>
                    <a:pt x="125" y="114"/>
                  </a:cubicBezTo>
                  <a:cubicBezTo>
                    <a:pt x="124" y="113"/>
                    <a:pt x="124" y="113"/>
                    <a:pt x="124" y="113"/>
                  </a:cubicBezTo>
                  <a:cubicBezTo>
                    <a:pt x="124" y="112"/>
                    <a:pt x="124" y="112"/>
                    <a:pt x="124" y="112"/>
                  </a:cubicBezTo>
                  <a:cubicBezTo>
                    <a:pt x="124" y="105"/>
                    <a:pt x="124" y="105"/>
                    <a:pt x="124" y="105"/>
                  </a:cubicBezTo>
                  <a:cubicBezTo>
                    <a:pt x="124" y="104"/>
                    <a:pt x="124" y="104"/>
                    <a:pt x="124" y="104"/>
                  </a:cubicBezTo>
                  <a:cubicBezTo>
                    <a:pt x="125" y="103"/>
                    <a:pt x="125" y="103"/>
                    <a:pt x="125" y="103"/>
                  </a:cubicBezTo>
                  <a:cubicBezTo>
                    <a:pt x="130" y="103"/>
                    <a:pt x="130" y="103"/>
                    <a:pt x="130" y="103"/>
                  </a:cubicBezTo>
                  <a:cubicBezTo>
                    <a:pt x="131" y="104"/>
                    <a:pt x="131" y="104"/>
                    <a:pt x="131" y="104"/>
                  </a:cubicBezTo>
                  <a:cubicBezTo>
                    <a:pt x="131" y="105"/>
                    <a:pt x="131" y="105"/>
                    <a:pt x="131" y="105"/>
                  </a:cubicBezTo>
                  <a:lnTo>
                    <a:pt x="131" y="112"/>
                  </a:lnTo>
                  <a:close/>
                  <a:moveTo>
                    <a:pt x="103" y="101"/>
                  </a:moveTo>
                  <a:cubicBezTo>
                    <a:pt x="102" y="102"/>
                    <a:pt x="102" y="102"/>
                    <a:pt x="102" y="102"/>
                  </a:cubicBezTo>
                  <a:cubicBezTo>
                    <a:pt x="102" y="115"/>
                    <a:pt x="102" y="115"/>
                    <a:pt x="102" y="115"/>
                  </a:cubicBezTo>
                  <a:cubicBezTo>
                    <a:pt x="103" y="116"/>
                    <a:pt x="103" y="116"/>
                    <a:pt x="103" y="116"/>
                  </a:cubicBezTo>
                  <a:cubicBezTo>
                    <a:pt x="117" y="116"/>
                    <a:pt x="117" y="116"/>
                    <a:pt x="117" y="116"/>
                  </a:cubicBezTo>
                  <a:cubicBezTo>
                    <a:pt x="118" y="115"/>
                    <a:pt x="118" y="115"/>
                    <a:pt x="118" y="115"/>
                  </a:cubicBezTo>
                  <a:cubicBezTo>
                    <a:pt x="118" y="102"/>
                    <a:pt x="118" y="102"/>
                    <a:pt x="118" y="102"/>
                  </a:cubicBezTo>
                  <a:cubicBezTo>
                    <a:pt x="117" y="101"/>
                    <a:pt x="117" y="101"/>
                    <a:pt x="117" y="101"/>
                  </a:cubicBezTo>
                  <a:lnTo>
                    <a:pt x="103" y="101"/>
                  </a:lnTo>
                  <a:close/>
                  <a:moveTo>
                    <a:pt x="116" y="114"/>
                  </a:moveTo>
                  <a:cubicBezTo>
                    <a:pt x="104" y="114"/>
                    <a:pt x="104" y="114"/>
                    <a:pt x="104" y="114"/>
                  </a:cubicBezTo>
                  <a:cubicBezTo>
                    <a:pt x="104" y="103"/>
                    <a:pt x="104" y="103"/>
                    <a:pt x="104" y="103"/>
                  </a:cubicBezTo>
                  <a:cubicBezTo>
                    <a:pt x="116" y="103"/>
                    <a:pt x="116" y="103"/>
                    <a:pt x="116" y="103"/>
                  </a:cubicBezTo>
                  <a:lnTo>
                    <a:pt x="116" y="114"/>
                  </a:lnTo>
                  <a:close/>
                  <a:moveTo>
                    <a:pt x="72" y="115"/>
                  </a:moveTo>
                  <a:cubicBezTo>
                    <a:pt x="74" y="116"/>
                    <a:pt x="77" y="116"/>
                    <a:pt x="80" y="116"/>
                  </a:cubicBezTo>
                  <a:cubicBezTo>
                    <a:pt x="83" y="116"/>
                    <a:pt x="85" y="116"/>
                    <a:pt x="88" y="115"/>
                  </a:cubicBezTo>
                  <a:cubicBezTo>
                    <a:pt x="90" y="114"/>
                    <a:pt x="91" y="113"/>
                    <a:pt x="91" y="111"/>
                  </a:cubicBezTo>
                  <a:cubicBezTo>
                    <a:pt x="91" y="106"/>
                    <a:pt x="84" y="100"/>
                    <a:pt x="80" y="100"/>
                  </a:cubicBezTo>
                  <a:cubicBezTo>
                    <a:pt x="75" y="100"/>
                    <a:pt x="68" y="106"/>
                    <a:pt x="68" y="111"/>
                  </a:cubicBezTo>
                  <a:cubicBezTo>
                    <a:pt x="68" y="113"/>
                    <a:pt x="69" y="114"/>
                    <a:pt x="72" y="115"/>
                  </a:cubicBezTo>
                  <a:moveTo>
                    <a:pt x="80" y="102"/>
                  </a:moveTo>
                  <a:cubicBezTo>
                    <a:pt x="83" y="102"/>
                    <a:pt x="89" y="107"/>
                    <a:pt x="89" y="111"/>
                  </a:cubicBezTo>
                  <a:cubicBezTo>
                    <a:pt x="89" y="112"/>
                    <a:pt x="88" y="112"/>
                    <a:pt x="87" y="113"/>
                  </a:cubicBezTo>
                  <a:cubicBezTo>
                    <a:pt x="85" y="114"/>
                    <a:pt x="82" y="114"/>
                    <a:pt x="80" y="114"/>
                  </a:cubicBezTo>
                  <a:cubicBezTo>
                    <a:pt x="77" y="114"/>
                    <a:pt x="74" y="114"/>
                    <a:pt x="72" y="113"/>
                  </a:cubicBezTo>
                  <a:cubicBezTo>
                    <a:pt x="71" y="112"/>
                    <a:pt x="70" y="112"/>
                    <a:pt x="70" y="111"/>
                  </a:cubicBezTo>
                  <a:cubicBezTo>
                    <a:pt x="70" y="107"/>
                    <a:pt x="76" y="102"/>
                    <a:pt x="80" y="102"/>
                  </a:cubicBezTo>
                  <a:moveTo>
                    <a:pt x="42" y="101"/>
                  </a:moveTo>
                  <a:cubicBezTo>
                    <a:pt x="41" y="102"/>
                    <a:pt x="41" y="102"/>
                    <a:pt x="41" y="102"/>
                  </a:cubicBezTo>
                  <a:cubicBezTo>
                    <a:pt x="41" y="115"/>
                    <a:pt x="41" y="115"/>
                    <a:pt x="41" y="115"/>
                  </a:cubicBezTo>
                  <a:cubicBezTo>
                    <a:pt x="42" y="116"/>
                    <a:pt x="42" y="116"/>
                    <a:pt x="42" y="116"/>
                  </a:cubicBezTo>
                  <a:cubicBezTo>
                    <a:pt x="56" y="116"/>
                    <a:pt x="56" y="116"/>
                    <a:pt x="56" y="116"/>
                  </a:cubicBezTo>
                  <a:cubicBezTo>
                    <a:pt x="57" y="115"/>
                    <a:pt x="57" y="115"/>
                    <a:pt x="57" y="115"/>
                  </a:cubicBezTo>
                  <a:cubicBezTo>
                    <a:pt x="57" y="102"/>
                    <a:pt x="57" y="102"/>
                    <a:pt x="57" y="102"/>
                  </a:cubicBezTo>
                  <a:cubicBezTo>
                    <a:pt x="56" y="101"/>
                    <a:pt x="56" y="101"/>
                    <a:pt x="56" y="101"/>
                  </a:cubicBezTo>
                  <a:lnTo>
                    <a:pt x="42" y="101"/>
                  </a:lnTo>
                  <a:close/>
                  <a:moveTo>
                    <a:pt x="55" y="114"/>
                  </a:moveTo>
                  <a:cubicBezTo>
                    <a:pt x="43" y="114"/>
                    <a:pt x="43" y="114"/>
                    <a:pt x="43" y="114"/>
                  </a:cubicBezTo>
                  <a:cubicBezTo>
                    <a:pt x="43" y="103"/>
                    <a:pt x="43" y="103"/>
                    <a:pt x="43" y="103"/>
                  </a:cubicBezTo>
                  <a:cubicBezTo>
                    <a:pt x="55" y="103"/>
                    <a:pt x="55" y="103"/>
                    <a:pt x="55" y="103"/>
                  </a:cubicBezTo>
                  <a:lnTo>
                    <a:pt x="55" y="114"/>
                  </a:lnTo>
                  <a:close/>
                  <a:moveTo>
                    <a:pt x="34" y="101"/>
                  </a:moveTo>
                  <a:cubicBezTo>
                    <a:pt x="29" y="101"/>
                    <a:pt x="29" y="101"/>
                    <a:pt x="29" y="101"/>
                  </a:cubicBezTo>
                  <a:cubicBezTo>
                    <a:pt x="29" y="101"/>
                    <a:pt x="28" y="101"/>
                    <a:pt x="27" y="102"/>
                  </a:cubicBezTo>
                  <a:cubicBezTo>
                    <a:pt x="26" y="103"/>
                    <a:pt x="26" y="104"/>
                    <a:pt x="26" y="105"/>
                  </a:cubicBezTo>
                  <a:cubicBezTo>
                    <a:pt x="26" y="112"/>
                    <a:pt x="26" y="112"/>
                    <a:pt x="26" y="112"/>
                  </a:cubicBezTo>
                  <a:cubicBezTo>
                    <a:pt x="26" y="113"/>
                    <a:pt x="26" y="114"/>
                    <a:pt x="27" y="115"/>
                  </a:cubicBezTo>
                  <a:cubicBezTo>
                    <a:pt x="28" y="116"/>
                    <a:pt x="29" y="116"/>
                    <a:pt x="29" y="116"/>
                  </a:cubicBezTo>
                  <a:cubicBezTo>
                    <a:pt x="34" y="116"/>
                    <a:pt x="34" y="116"/>
                    <a:pt x="34" y="116"/>
                  </a:cubicBezTo>
                  <a:cubicBezTo>
                    <a:pt x="35" y="116"/>
                    <a:pt x="36" y="116"/>
                    <a:pt x="36" y="115"/>
                  </a:cubicBezTo>
                  <a:cubicBezTo>
                    <a:pt x="36" y="115"/>
                    <a:pt x="36" y="115"/>
                    <a:pt x="36" y="115"/>
                  </a:cubicBezTo>
                  <a:cubicBezTo>
                    <a:pt x="36" y="115"/>
                    <a:pt x="36" y="115"/>
                    <a:pt x="36" y="115"/>
                  </a:cubicBezTo>
                  <a:cubicBezTo>
                    <a:pt x="37" y="114"/>
                    <a:pt x="37" y="113"/>
                    <a:pt x="37" y="112"/>
                  </a:cubicBezTo>
                  <a:cubicBezTo>
                    <a:pt x="37" y="105"/>
                    <a:pt x="37" y="105"/>
                    <a:pt x="37" y="105"/>
                  </a:cubicBezTo>
                  <a:cubicBezTo>
                    <a:pt x="37" y="104"/>
                    <a:pt x="37" y="103"/>
                    <a:pt x="36" y="102"/>
                  </a:cubicBezTo>
                  <a:cubicBezTo>
                    <a:pt x="36" y="101"/>
                    <a:pt x="35" y="101"/>
                    <a:pt x="34" y="101"/>
                  </a:cubicBezTo>
                  <a:moveTo>
                    <a:pt x="35" y="112"/>
                  </a:moveTo>
                  <a:cubicBezTo>
                    <a:pt x="35" y="113"/>
                    <a:pt x="35" y="113"/>
                    <a:pt x="35" y="113"/>
                  </a:cubicBezTo>
                  <a:cubicBezTo>
                    <a:pt x="34" y="114"/>
                    <a:pt x="34" y="114"/>
                    <a:pt x="34" y="114"/>
                  </a:cubicBezTo>
                  <a:cubicBezTo>
                    <a:pt x="29" y="114"/>
                    <a:pt x="29" y="114"/>
                    <a:pt x="29" y="114"/>
                  </a:cubicBezTo>
                  <a:cubicBezTo>
                    <a:pt x="29" y="113"/>
                    <a:pt x="29" y="113"/>
                    <a:pt x="29" y="113"/>
                  </a:cubicBezTo>
                  <a:cubicBezTo>
                    <a:pt x="28" y="112"/>
                    <a:pt x="28" y="112"/>
                    <a:pt x="28" y="112"/>
                  </a:cubicBezTo>
                  <a:cubicBezTo>
                    <a:pt x="28" y="105"/>
                    <a:pt x="28" y="105"/>
                    <a:pt x="28" y="105"/>
                  </a:cubicBezTo>
                  <a:cubicBezTo>
                    <a:pt x="29" y="104"/>
                    <a:pt x="29" y="104"/>
                    <a:pt x="29" y="104"/>
                  </a:cubicBezTo>
                  <a:cubicBezTo>
                    <a:pt x="29" y="103"/>
                    <a:pt x="29" y="103"/>
                    <a:pt x="29" y="103"/>
                  </a:cubicBezTo>
                  <a:cubicBezTo>
                    <a:pt x="34" y="103"/>
                    <a:pt x="34" y="103"/>
                    <a:pt x="34" y="103"/>
                  </a:cubicBezTo>
                  <a:cubicBezTo>
                    <a:pt x="35" y="104"/>
                    <a:pt x="35" y="104"/>
                    <a:pt x="35" y="104"/>
                  </a:cubicBezTo>
                  <a:cubicBezTo>
                    <a:pt x="35" y="105"/>
                    <a:pt x="35" y="105"/>
                    <a:pt x="35" y="105"/>
                  </a:cubicBezTo>
                  <a:lnTo>
                    <a:pt x="35" y="112"/>
                  </a:lnTo>
                  <a:close/>
                  <a:moveTo>
                    <a:pt x="84" y="56"/>
                  </a:moveTo>
                  <a:cubicBezTo>
                    <a:pt x="85" y="55"/>
                    <a:pt x="86" y="54"/>
                    <a:pt x="86" y="52"/>
                  </a:cubicBezTo>
                  <a:cubicBezTo>
                    <a:pt x="86" y="51"/>
                    <a:pt x="85" y="50"/>
                    <a:pt x="84" y="49"/>
                  </a:cubicBezTo>
                  <a:cubicBezTo>
                    <a:pt x="83" y="48"/>
                    <a:pt x="81" y="47"/>
                    <a:pt x="80" y="47"/>
                  </a:cubicBezTo>
                  <a:cubicBezTo>
                    <a:pt x="78" y="47"/>
                    <a:pt x="76" y="48"/>
                    <a:pt x="75" y="49"/>
                  </a:cubicBezTo>
                  <a:cubicBezTo>
                    <a:pt x="74" y="50"/>
                    <a:pt x="74" y="51"/>
                    <a:pt x="74" y="52"/>
                  </a:cubicBezTo>
                  <a:cubicBezTo>
                    <a:pt x="74" y="54"/>
                    <a:pt x="74" y="55"/>
                    <a:pt x="75" y="56"/>
                  </a:cubicBezTo>
                  <a:cubicBezTo>
                    <a:pt x="76" y="57"/>
                    <a:pt x="78" y="58"/>
                    <a:pt x="80" y="58"/>
                  </a:cubicBezTo>
                  <a:cubicBezTo>
                    <a:pt x="81" y="58"/>
                    <a:pt x="83" y="57"/>
                    <a:pt x="84" y="56"/>
                  </a:cubicBezTo>
                  <a:moveTo>
                    <a:pt x="76" y="52"/>
                  </a:moveTo>
                  <a:cubicBezTo>
                    <a:pt x="76" y="52"/>
                    <a:pt x="76" y="51"/>
                    <a:pt x="77" y="50"/>
                  </a:cubicBezTo>
                  <a:cubicBezTo>
                    <a:pt x="78" y="50"/>
                    <a:pt x="78" y="49"/>
                    <a:pt x="80" y="49"/>
                  </a:cubicBezTo>
                  <a:cubicBezTo>
                    <a:pt x="81" y="49"/>
                    <a:pt x="82" y="50"/>
                    <a:pt x="82" y="50"/>
                  </a:cubicBezTo>
                  <a:cubicBezTo>
                    <a:pt x="83" y="51"/>
                    <a:pt x="83" y="52"/>
                    <a:pt x="83" y="52"/>
                  </a:cubicBezTo>
                  <a:cubicBezTo>
                    <a:pt x="83" y="53"/>
                    <a:pt x="83" y="54"/>
                    <a:pt x="82" y="55"/>
                  </a:cubicBezTo>
                  <a:cubicBezTo>
                    <a:pt x="82" y="55"/>
                    <a:pt x="81" y="56"/>
                    <a:pt x="80" y="56"/>
                  </a:cubicBezTo>
                  <a:cubicBezTo>
                    <a:pt x="78" y="56"/>
                    <a:pt x="78" y="55"/>
                    <a:pt x="77" y="55"/>
                  </a:cubicBezTo>
                  <a:cubicBezTo>
                    <a:pt x="76" y="54"/>
                    <a:pt x="76" y="53"/>
                    <a:pt x="76" y="52"/>
                  </a:cubicBezTo>
                  <a:moveTo>
                    <a:pt x="107" y="67"/>
                  </a:moveTo>
                  <a:cubicBezTo>
                    <a:pt x="110" y="67"/>
                    <a:pt x="112" y="65"/>
                    <a:pt x="112" y="63"/>
                  </a:cubicBezTo>
                  <a:cubicBezTo>
                    <a:pt x="112" y="60"/>
                    <a:pt x="110" y="58"/>
                    <a:pt x="107" y="58"/>
                  </a:cubicBezTo>
                  <a:cubicBezTo>
                    <a:pt x="105" y="58"/>
                    <a:pt x="102" y="60"/>
                    <a:pt x="102" y="63"/>
                  </a:cubicBezTo>
                  <a:cubicBezTo>
                    <a:pt x="102" y="65"/>
                    <a:pt x="105" y="67"/>
                    <a:pt x="107" y="67"/>
                  </a:cubicBezTo>
                  <a:moveTo>
                    <a:pt x="107" y="60"/>
                  </a:moveTo>
                  <a:cubicBezTo>
                    <a:pt x="109" y="60"/>
                    <a:pt x="110" y="61"/>
                    <a:pt x="110" y="63"/>
                  </a:cubicBezTo>
                  <a:cubicBezTo>
                    <a:pt x="110" y="64"/>
                    <a:pt x="109" y="65"/>
                    <a:pt x="107" y="65"/>
                  </a:cubicBezTo>
                  <a:cubicBezTo>
                    <a:pt x="106" y="65"/>
                    <a:pt x="105" y="64"/>
                    <a:pt x="105" y="63"/>
                  </a:cubicBezTo>
                  <a:cubicBezTo>
                    <a:pt x="105" y="61"/>
                    <a:pt x="106" y="60"/>
                    <a:pt x="107" y="60"/>
                  </a:cubicBezTo>
                  <a:moveTo>
                    <a:pt x="126" y="69"/>
                  </a:moveTo>
                  <a:cubicBezTo>
                    <a:pt x="128" y="69"/>
                    <a:pt x="130" y="67"/>
                    <a:pt x="130" y="65"/>
                  </a:cubicBezTo>
                  <a:cubicBezTo>
                    <a:pt x="130" y="63"/>
                    <a:pt x="128" y="61"/>
                    <a:pt x="126" y="61"/>
                  </a:cubicBezTo>
                  <a:cubicBezTo>
                    <a:pt x="124" y="61"/>
                    <a:pt x="122" y="63"/>
                    <a:pt x="122" y="65"/>
                  </a:cubicBezTo>
                  <a:cubicBezTo>
                    <a:pt x="122" y="67"/>
                    <a:pt x="124" y="69"/>
                    <a:pt x="126" y="69"/>
                  </a:cubicBezTo>
                  <a:moveTo>
                    <a:pt x="126" y="63"/>
                  </a:moveTo>
                  <a:cubicBezTo>
                    <a:pt x="127" y="63"/>
                    <a:pt x="128" y="64"/>
                    <a:pt x="128" y="65"/>
                  </a:cubicBezTo>
                  <a:cubicBezTo>
                    <a:pt x="128" y="66"/>
                    <a:pt x="127" y="67"/>
                    <a:pt x="126" y="67"/>
                  </a:cubicBezTo>
                  <a:cubicBezTo>
                    <a:pt x="125" y="67"/>
                    <a:pt x="124" y="66"/>
                    <a:pt x="124" y="65"/>
                  </a:cubicBezTo>
                  <a:cubicBezTo>
                    <a:pt x="124" y="64"/>
                    <a:pt x="125" y="63"/>
                    <a:pt x="126" y="63"/>
                  </a:cubicBezTo>
                  <a:moveTo>
                    <a:pt x="52" y="67"/>
                  </a:moveTo>
                  <a:cubicBezTo>
                    <a:pt x="54" y="67"/>
                    <a:pt x="57" y="65"/>
                    <a:pt x="57" y="63"/>
                  </a:cubicBezTo>
                  <a:cubicBezTo>
                    <a:pt x="57" y="60"/>
                    <a:pt x="54" y="58"/>
                    <a:pt x="52" y="58"/>
                  </a:cubicBezTo>
                  <a:cubicBezTo>
                    <a:pt x="51" y="58"/>
                    <a:pt x="49" y="58"/>
                    <a:pt x="48" y="59"/>
                  </a:cubicBezTo>
                  <a:cubicBezTo>
                    <a:pt x="48" y="60"/>
                    <a:pt x="47" y="61"/>
                    <a:pt x="47" y="63"/>
                  </a:cubicBezTo>
                  <a:cubicBezTo>
                    <a:pt x="47" y="64"/>
                    <a:pt x="48" y="65"/>
                    <a:pt x="48" y="66"/>
                  </a:cubicBezTo>
                  <a:cubicBezTo>
                    <a:pt x="49" y="67"/>
                    <a:pt x="51" y="67"/>
                    <a:pt x="52" y="67"/>
                  </a:cubicBezTo>
                  <a:moveTo>
                    <a:pt x="50" y="61"/>
                  </a:moveTo>
                  <a:cubicBezTo>
                    <a:pt x="52" y="60"/>
                    <a:pt x="52" y="60"/>
                    <a:pt x="52" y="60"/>
                  </a:cubicBezTo>
                  <a:cubicBezTo>
                    <a:pt x="53" y="60"/>
                    <a:pt x="54" y="61"/>
                    <a:pt x="54" y="63"/>
                  </a:cubicBezTo>
                  <a:cubicBezTo>
                    <a:pt x="54" y="64"/>
                    <a:pt x="53" y="65"/>
                    <a:pt x="52" y="65"/>
                  </a:cubicBezTo>
                  <a:cubicBezTo>
                    <a:pt x="50" y="64"/>
                    <a:pt x="50" y="64"/>
                    <a:pt x="50" y="64"/>
                  </a:cubicBezTo>
                  <a:cubicBezTo>
                    <a:pt x="49" y="63"/>
                    <a:pt x="49" y="63"/>
                    <a:pt x="49" y="63"/>
                  </a:cubicBezTo>
                  <a:lnTo>
                    <a:pt x="50" y="61"/>
                  </a:lnTo>
                  <a:close/>
                  <a:moveTo>
                    <a:pt x="33" y="69"/>
                  </a:moveTo>
                  <a:cubicBezTo>
                    <a:pt x="35" y="69"/>
                    <a:pt x="37" y="67"/>
                    <a:pt x="37" y="65"/>
                  </a:cubicBezTo>
                  <a:cubicBezTo>
                    <a:pt x="37" y="63"/>
                    <a:pt x="35" y="61"/>
                    <a:pt x="33" y="61"/>
                  </a:cubicBezTo>
                  <a:cubicBezTo>
                    <a:pt x="31" y="61"/>
                    <a:pt x="29" y="63"/>
                    <a:pt x="29" y="65"/>
                  </a:cubicBezTo>
                  <a:cubicBezTo>
                    <a:pt x="29" y="67"/>
                    <a:pt x="31" y="69"/>
                    <a:pt x="33" y="69"/>
                  </a:cubicBezTo>
                  <a:moveTo>
                    <a:pt x="33" y="63"/>
                  </a:moveTo>
                  <a:cubicBezTo>
                    <a:pt x="34" y="63"/>
                    <a:pt x="35" y="64"/>
                    <a:pt x="35" y="65"/>
                  </a:cubicBezTo>
                  <a:cubicBezTo>
                    <a:pt x="35" y="66"/>
                    <a:pt x="34" y="67"/>
                    <a:pt x="33" y="67"/>
                  </a:cubicBezTo>
                  <a:cubicBezTo>
                    <a:pt x="32" y="67"/>
                    <a:pt x="31" y="66"/>
                    <a:pt x="31" y="65"/>
                  </a:cubicBezTo>
                  <a:cubicBezTo>
                    <a:pt x="31" y="64"/>
                    <a:pt x="32" y="63"/>
                    <a:pt x="33"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4" name="Freeform 7"/>
            <p:cNvSpPr>
              <a:spLocks noEditPoints="1"/>
            </p:cNvSpPr>
            <p:nvPr userDrawn="1"/>
          </p:nvSpPr>
          <p:spPr bwMode="auto">
            <a:xfrm>
              <a:off x="580" y="1705"/>
              <a:ext cx="1596" cy="193"/>
            </a:xfrm>
            <a:custGeom>
              <a:avLst/>
              <a:gdLst>
                <a:gd name="T0" fmla="*/ 292 w 1010"/>
                <a:gd name="T1" fmla="*/ 13 h 122"/>
                <a:gd name="T2" fmla="*/ 329 w 1010"/>
                <a:gd name="T3" fmla="*/ 1 h 122"/>
                <a:gd name="T4" fmla="*/ 352 w 1010"/>
                <a:gd name="T5" fmla="*/ 23 h 122"/>
                <a:gd name="T6" fmla="*/ 383 w 1010"/>
                <a:gd name="T7" fmla="*/ 47 h 122"/>
                <a:gd name="T8" fmla="*/ 402 w 1010"/>
                <a:gd name="T9" fmla="*/ 8 h 122"/>
                <a:gd name="T10" fmla="*/ 435 w 1010"/>
                <a:gd name="T11" fmla="*/ 47 h 122"/>
                <a:gd name="T12" fmla="*/ 434 w 1010"/>
                <a:gd name="T13" fmla="*/ 9 h 122"/>
                <a:gd name="T14" fmla="*/ 456 w 1010"/>
                <a:gd name="T15" fmla="*/ 7 h 122"/>
                <a:gd name="T16" fmla="*/ 491 w 1010"/>
                <a:gd name="T17" fmla="*/ 44 h 122"/>
                <a:gd name="T18" fmla="*/ 471 w 1010"/>
                <a:gd name="T19" fmla="*/ 14 h 122"/>
                <a:gd name="T20" fmla="*/ 516 w 1010"/>
                <a:gd name="T21" fmla="*/ 12 h 122"/>
                <a:gd name="T22" fmla="*/ 534 w 1010"/>
                <a:gd name="T23" fmla="*/ 39 h 122"/>
                <a:gd name="T24" fmla="*/ 516 w 1010"/>
                <a:gd name="T25" fmla="*/ 33 h 122"/>
                <a:gd name="T26" fmla="*/ 546 w 1010"/>
                <a:gd name="T27" fmla="*/ 8 h 122"/>
                <a:gd name="T28" fmla="*/ 581 w 1010"/>
                <a:gd name="T29" fmla="*/ 10 h 122"/>
                <a:gd name="T30" fmla="*/ 562 w 1010"/>
                <a:gd name="T31" fmla="*/ 34 h 122"/>
                <a:gd name="T32" fmla="*/ 623 w 1010"/>
                <a:gd name="T33" fmla="*/ 11 h 122"/>
                <a:gd name="T34" fmla="*/ 614 w 1010"/>
                <a:gd name="T35" fmla="*/ 28 h 122"/>
                <a:gd name="T36" fmla="*/ 656 w 1010"/>
                <a:gd name="T37" fmla="*/ 49 h 122"/>
                <a:gd name="T38" fmla="*/ 713 w 1010"/>
                <a:gd name="T39" fmla="*/ 18 h 122"/>
                <a:gd name="T40" fmla="*/ 699 w 1010"/>
                <a:gd name="T41" fmla="*/ 47 h 122"/>
                <a:gd name="T42" fmla="*/ 695 w 1010"/>
                <a:gd name="T43" fmla="*/ 10 h 122"/>
                <a:gd name="T44" fmla="*/ 4 w 1010"/>
                <a:gd name="T45" fmla="*/ 79 h 122"/>
                <a:gd name="T46" fmla="*/ 37 w 1010"/>
                <a:gd name="T47" fmla="*/ 121 h 122"/>
                <a:gd name="T48" fmla="*/ 63 w 1010"/>
                <a:gd name="T49" fmla="*/ 81 h 122"/>
                <a:gd name="T50" fmla="*/ 81 w 1010"/>
                <a:gd name="T51" fmla="*/ 121 h 122"/>
                <a:gd name="T52" fmla="*/ 118 w 1010"/>
                <a:gd name="T53" fmla="*/ 81 h 122"/>
                <a:gd name="T54" fmla="*/ 162 w 1010"/>
                <a:gd name="T55" fmla="*/ 102 h 122"/>
                <a:gd name="T56" fmla="*/ 200 w 1010"/>
                <a:gd name="T57" fmla="*/ 102 h 122"/>
                <a:gd name="T58" fmla="*/ 227 w 1010"/>
                <a:gd name="T59" fmla="*/ 82 h 122"/>
                <a:gd name="T60" fmla="*/ 217 w 1010"/>
                <a:gd name="T61" fmla="*/ 119 h 122"/>
                <a:gd name="T62" fmla="*/ 222 w 1010"/>
                <a:gd name="T63" fmla="*/ 104 h 122"/>
                <a:gd name="T64" fmla="*/ 250 w 1010"/>
                <a:gd name="T65" fmla="*/ 85 h 122"/>
                <a:gd name="T66" fmla="*/ 268 w 1010"/>
                <a:gd name="T67" fmla="*/ 84 h 122"/>
                <a:gd name="T68" fmla="*/ 291 w 1010"/>
                <a:gd name="T69" fmla="*/ 82 h 122"/>
                <a:gd name="T70" fmla="*/ 332 w 1010"/>
                <a:gd name="T71" fmla="*/ 119 h 122"/>
                <a:gd name="T72" fmla="*/ 364 w 1010"/>
                <a:gd name="T73" fmla="*/ 81 h 122"/>
                <a:gd name="T74" fmla="*/ 394 w 1010"/>
                <a:gd name="T75" fmla="*/ 118 h 122"/>
                <a:gd name="T76" fmla="*/ 449 w 1010"/>
                <a:gd name="T77" fmla="*/ 106 h 122"/>
                <a:gd name="T78" fmla="*/ 448 w 1010"/>
                <a:gd name="T79" fmla="*/ 104 h 122"/>
                <a:gd name="T80" fmla="*/ 470 w 1010"/>
                <a:gd name="T81" fmla="*/ 83 h 122"/>
                <a:gd name="T82" fmla="*/ 505 w 1010"/>
                <a:gd name="T83" fmla="*/ 121 h 122"/>
                <a:gd name="T84" fmla="*/ 528 w 1010"/>
                <a:gd name="T85" fmla="*/ 121 h 122"/>
                <a:gd name="T86" fmla="*/ 530 w 1010"/>
                <a:gd name="T87" fmla="*/ 83 h 122"/>
                <a:gd name="T88" fmla="*/ 598 w 1010"/>
                <a:gd name="T89" fmla="*/ 77 h 122"/>
                <a:gd name="T90" fmla="*/ 619 w 1010"/>
                <a:gd name="T91" fmla="*/ 80 h 122"/>
                <a:gd name="T92" fmla="*/ 648 w 1010"/>
                <a:gd name="T93" fmla="*/ 88 h 122"/>
                <a:gd name="T94" fmla="*/ 644 w 1010"/>
                <a:gd name="T95" fmla="*/ 101 h 122"/>
                <a:gd name="T96" fmla="*/ 627 w 1010"/>
                <a:gd name="T97" fmla="*/ 120 h 122"/>
                <a:gd name="T98" fmla="*/ 679 w 1010"/>
                <a:gd name="T99" fmla="*/ 83 h 122"/>
                <a:gd name="T100" fmla="*/ 743 w 1010"/>
                <a:gd name="T101" fmla="*/ 121 h 122"/>
                <a:gd name="T102" fmla="*/ 715 w 1010"/>
                <a:gd name="T103" fmla="*/ 121 h 122"/>
                <a:gd name="T104" fmla="*/ 714 w 1010"/>
                <a:gd name="T105" fmla="*/ 82 h 122"/>
                <a:gd name="T106" fmla="*/ 742 w 1010"/>
                <a:gd name="T107" fmla="*/ 82 h 122"/>
                <a:gd name="T108" fmla="*/ 756 w 1010"/>
                <a:gd name="T109" fmla="*/ 81 h 122"/>
                <a:gd name="T110" fmla="*/ 787 w 1010"/>
                <a:gd name="T111" fmla="*/ 118 h 122"/>
                <a:gd name="T112" fmla="*/ 876 w 1010"/>
                <a:gd name="T113" fmla="*/ 117 h 122"/>
                <a:gd name="T114" fmla="*/ 853 w 1010"/>
                <a:gd name="T115" fmla="*/ 82 h 122"/>
                <a:gd name="T116" fmla="*/ 904 w 1010"/>
                <a:gd name="T117" fmla="*/ 119 h 122"/>
                <a:gd name="T118" fmla="*/ 967 w 1010"/>
                <a:gd name="T119" fmla="*/ 116 h 122"/>
                <a:gd name="T120" fmla="*/ 941 w 1010"/>
                <a:gd name="T121" fmla="*/ 114 h 122"/>
                <a:gd name="T122" fmla="*/ 982 w 1010"/>
                <a:gd name="T123" fmla="*/ 85 h 122"/>
                <a:gd name="T124" fmla="*/ 996 w 1010"/>
                <a:gd name="T125" fmla="*/ 1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0" h="122">
                  <a:moveTo>
                    <a:pt x="335" y="40"/>
                  </a:moveTo>
                  <a:cubicBezTo>
                    <a:pt x="335" y="42"/>
                    <a:pt x="336" y="46"/>
                    <a:pt x="338" y="46"/>
                  </a:cubicBezTo>
                  <a:cubicBezTo>
                    <a:pt x="340" y="47"/>
                    <a:pt x="342" y="47"/>
                    <a:pt x="342" y="47"/>
                  </a:cubicBezTo>
                  <a:cubicBezTo>
                    <a:pt x="343" y="47"/>
                    <a:pt x="343" y="47"/>
                    <a:pt x="343" y="47"/>
                  </a:cubicBezTo>
                  <a:cubicBezTo>
                    <a:pt x="343" y="48"/>
                    <a:pt x="342" y="48"/>
                    <a:pt x="341" y="48"/>
                  </a:cubicBezTo>
                  <a:cubicBezTo>
                    <a:pt x="340" y="48"/>
                    <a:pt x="333" y="48"/>
                    <a:pt x="331" y="47"/>
                  </a:cubicBezTo>
                  <a:cubicBezTo>
                    <a:pt x="330" y="47"/>
                    <a:pt x="329" y="47"/>
                    <a:pt x="329" y="47"/>
                  </a:cubicBezTo>
                  <a:cubicBezTo>
                    <a:pt x="329" y="47"/>
                    <a:pt x="329" y="46"/>
                    <a:pt x="330" y="46"/>
                  </a:cubicBezTo>
                  <a:cubicBezTo>
                    <a:pt x="330" y="46"/>
                    <a:pt x="330" y="45"/>
                    <a:pt x="330" y="44"/>
                  </a:cubicBezTo>
                  <a:cubicBezTo>
                    <a:pt x="327" y="12"/>
                    <a:pt x="327" y="12"/>
                    <a:pt x="327" y="12"/>
                  </a:cubicBezTo>
                  <a:cubicBezTo>
                    <a:pt x="327" y="12"/>
                    <a:pt x="327" y="12"/>
                    <a:pt x="327" y="12"/>
                  </a:cubicBezTo>
                  <a:cubicBezTo>
                    <a:pt x="312" y="44"/>
                    <a:pt x="312" y="44"/>
                    <a:pt x="312" y="44"/>
                  </a:cubicBezTo>
                  <a:cubicBezTo>
                    <a:pt x="310" y="47"/>
                    <a:pt x="310" y="48"/>
                    <a:pt x="310" y="48"/>
                  </a:cubicBezTo>
                  <a:cubicBezTo>
                    <a:pt x="309" y="48"/>
                    <a:pt x="309" y="47"/>
                    <a:pt x="308" y="45"/>
                  </a:cubicBezTo>
                  <a:cubicBezTo>
                    <a:pt x="306" y="42"/>
                    <a:pt x="301" y="31"/>
                    <a:pt x="301" y="31"/>
                  </a:cubicBezTo>
                  <a:cubicBezTo>
                    <a:pt x="300" y="29"/>
                    <a:pt x="293" y="15"/>
                    <a:pt x="292" y="13"/>
                  </a:cubicBezTo>
                  <a:cubicBezTo>
                    <a:pt x="292" y="13"/>
                    <a:pt x="292" y="13"/>
                    <a:pt x="292" y="13"/>
                  </a:cubicBezTo>
                  <a:cubicBezTo>
                    <a:pt x="290" y="42"/>
                    <a:pt x="290" y="42"/>
                    <a:pt x="290" y="42"/>
                  </a:cubicBezTo>
                  <a:cubicBezTo>
                    <a:pt x="290" y="43"/>
                    <a:pt x="290" y="44"/>
                    <a:pt x="290" y="45"/>
                  </a:cubicBezTo>
                  <a:cubicBezTo>
                    <a:pt x="290" y="46"/>
                    <a:pt x="290" y="46"/>
                    <a:pt x="291" y="47"/>
                  </a:cubicBezTo>
                  <a:cubicBezTo>
                    <a:pt x="292" y="47"/>
                    <a:pt x="293" y="47"/>
                    <a:pt x="294" y="47"/>
                  </a:cubicBezTo>
                  <a:cubicBezTo>
                    <a:pt x="294" y="47"/>
                    <a:pt x="294" y="47"/>
                    <a:pt x="294" y="47"/>
                  </a:cubicBezTo>
                  <a:cubicBezTo>
                    <a:pt x="294" y="48"/>
                    <a:pt x="294" y="48"/>
                    <a:pt x="293" y="48"/>
                  </a:cubicBezTo>
                  <a:cubicBezTo>
                    <a:pt x="291" y="48"/>
                    <a:pt x="288" y="48"/>
                    <a:pt x="287" y="48"/>
                  </a:cubicBezTo>
                  <a:cubicBezTo>
                    <a:pt x="287" y="48"/>
                    <a:pt x="284" y="48"/>
                    <a:pt x="282" y="48"/>
                  </a:cubicBezTo>
                  <a:cubicBezTo>
                    <a:pt x="281" y="48"/>
                    <a:pt x="281" y="48"/>
                    <a:pt x="281" y="47"/>
                  </a:cubicBezTo>
                  <a:cubicBezTo>
                    <a:pt x="281" y="47"/>
                    <a:pt x="281" y="47"/>
                    <a:pt x="282" y="47"/>
                  </a:cubicBezTo>
                  <a:cubicBezTo>
                    <a:pt x="282" y="47"/>
                    <a:pt x="283" y="47"/>
                    <a:pt x="283" y="47"/>
                  </a:cubicBezTo>
                  <a:cubicBezTo>
                    <a:pt x="286" y="46"/>
                    <a:pt x="286" y="44"/>
                    <a:pt x="286" y="42"/>
                  </a:cubicBezTo>
                  <a:cubicBezTo>
                    <a:pt x="290" y="1"/>
                    <a:pt x="290" y="1"/>
                    <a:pt x="290" y="1"/>
                  </a:cubicBezTo>
                  <a:cubicBezTo>
                    <a:pt x="290" y="1"/>
                    <a:pt x="291" y="0"/>
                    <a:pt x="291" y="0"/>
                  </a:cubicBezTo>
                  <a:cubicBezTo>
                    <a:pt x="291" y="0"/>
                    <a:pt x="292" y="1"/>
                    <a:pt x="292" y="1"/>
                  </a:cubicBezTo>
                  <a:cubicBezTo>
                    <a:pt x="311" y="40"/>
                    <a:pt x="311" y="40"/>
                    <a:pt x="311" y="40"/>
                  </a:cubicBezTo>
                  <a:cubicBezTo>
                    <a:pt x="329" y="1"/>
                    <a:pt x="329" y="1"/>
                    <a:pt x="329" y="1"/>
                  </a:cubicBezTo>
                  <a:cubicBezTo>
                    <a:pt x="329" y="1"/>
                    <a:pt x="330" y="0"/>
                    <a:pt x="330" y="0"/>
                  </a:cubicBezTo>
                  <a:cubicBezTo>
                    <a:pt x="330" y="0"/>
                    <a:pt x="331" y="1"/>
                    <a:pt x="331" y="2"/>
                  </a:cubicBezTo>
                  <a:lnTo>
                    <a:pt x="335" y="40"/>
                  </a:lnTo>
                  <a:close/>
                  <a:moveTo>
                    <a:pt x="357" y="33"/>
                  </a:moveTo>
                  <a:cubicBezTo>
                    <a:pt x="357" y="38"/>
                    <a:pt x="357" y="42"/>
                    <a:pt x="358" y="44"/>
                  </a:cubicBezTo>
                  <a:cubicBezTo>
                    <a:pt x="358" y="45"/>
                    <a:pt x="358" y="46"/>
                    <a:pt x="359" y="47"/>
                  </a:cubicBezTo>
                  <a:cubicBezTo>
                    <a:pt x="360" y="47"/>
                    <a:pt x="361" y="47"/>
                    <a:pt x="362" y="47"/>
                  </a:cubicBezTo>
                  <a:cubicBezTo>
                    <a:pt x="362" y="47"/>
                    <a:pt x="362" y="47"/>
                    <a:pt x="362" y="47"/>
                  </a:cubicBezTo>
                  <a:cubicBezTo>
                    <a:pt x="362" y="48"/>
                    <a:pt x="362" y="48"/>
                    <a:pt x="362" y="48"/>
                  </a:cubicBezTo>
                  <a:cubicBezTo>
                    <a:pt x="359" y="48"/>
                    <a:pt x="355" y="48"/>
                    <a:pt x="355" y="48"/>
                  </a:cubicBezTo>
                  <a:cubicBezTo>
                    <a:pt x="354" y="48"/>
                    <a:pt x="351" y="48"/>
                    <a:pt x="349" y="48"/>
                  </a:cubicBezTo>
                  <a:cubicBezTo>
                    <a:pt x="349" y="48"/>
                    <a:pt x="348" y="48"/>
                    <a:pt x="348" y="47"/>
                  </a:cubicBezTo>
                  <a:cubicBezTo>
                    <a:pt x="348" y="47"/>
                    <a:pt x="349" y="47"/>
                    <a:pt x="349" y="47"/>
                  </a:cubicBezTo>
                  <a:cubicBezTo>
                    <a:pt x="349" y="47"/>
                    <a:pt x="350" y="47"/>
                    <a:pt x="351" y="47"/>
                  </a:cubicBezTo>
                  <a:cubicBezTo>
                    <a:pt x="352" y="46"/>
                    <a:pt x="352" y="45"/>
                    <a:pt x="352" y="44"/>
                  </a:cubicBezTo>
                  <a:cubicBezTo>
                    <a:pt x="352" y="42"/>
                    <a:pt x="352" y="38"/>
                    <a:pt x="352" y="33"/>
                  </a:cubicBezTo>
                  <a:cubicBezTo>
                    <a:pt x="352" y="23"/>
                    <a:pt x="352" y="23"/>
                    <a:pt x="352" y="23"/>
                  </a:cubicBezTo>
                  <a:cubicBezTo>
                    <a:pt x="352" y="15"/>
                    <a:pt x="352" y="14"/>
                    <a:pt x="352" y="12"/>
                  </a:cubicBezTo>
                  <a:cubicBezTo>
                    <a:pt x="352" y="10"/>
                    <a:pt x="352" y="9"/>
                    <a:pt x="350" y="9"/>
                  </a:cubicBezTo>
                  <a:cubicBezTo>
                    <a:pt x="350" y="9"/>
                    <a:pt x="349" y="9"/>
                    <a:pt x="349" y="9"/>
                  </a:cubicBezTo>
                  <a:cubicBezTo>
                    <a:pt x="349" y="9"/>
                    <a:pt x="348" y="9"/>
                    <a:pt x="348" y="9"/>
                  </a:cubicBezTo>
                  <a:cubicBezTo>
                    <a:pt x="348" y="8"/>
                    <a:pt x="349" y="8"/>
                    <a:pt x="349" y="8"/>
                  </a:cubicBezTo>
                  <a:cubicBezTo>
                    <a:pt x="351" y="8"/>
                    <a:pt x="354" y="8"/>
                    <a:pt x="355" y="8"/>
                  </a:cubicBezTo>
                  <a:cubicBezTo>
                    <a:pt x="355" y="8"/>
                    <a:pt x="359" y="8"/>
                    <a:pt x="360" y="8"/>
                  </a:cubicBezTo>
                  <a:cubicBezTo>
                    <a:pt x="361" y="8"/>
                    <a:pt x="361" y="8"/>
                    <a:pt x="361" y="9"/>
                  </a:cubicBezTo>
                  <a:cubicBezTo>
                    <a:pt x="361" y="9"/>
                    <a:pt x="361" y="9"/>
                    <a:pt x="361" y="9"/>
                  </a:cubicBezTo>
                  <a:cubicBezTo>
                    <a:pt x="360" y="9"/>
                    <a:pt x="360" y="9"/>
                    <a:pt x="359" y="9"/>
                  </a:cubicBezTo>
                  <a:cubicBezTo>
                    <a:pt x="358" y="9"/>
                    <a:pt x="357" y="10"/>
                    <a:pt x="357" y="12"/>
                  </a:cubicBezTo>
                  <a:cubicBezTo>
                    <a:pt x="357" y="14"/>
                    <a:pt x="357" y="15"/>
                    <a:pt x="357" y="23"/>
                  </a:cubicBezTo>
                  <a:lnTo>
                    <a:pt x="357" y="33"/>
                  </a:lnTo>
                  <a:close/>
                  <a:moveTo>
                    <a:pt x="377" y="41"/>
                  </a:moveTo>
                  <a:cubicBezTo>
                    <a:pt x="378" y="45"/>
                    <a:pt x="378" y="46"/>
                    <a:pt x="380" y="47"/>
                  </a:cubicBezTo>
                  <a:cubicBezTo>
                    <a:pt x="380" y="47"/>
                    <a:pt x="382" y="47"/>
                    <a:pt x="382" y="47"/>
                  </a:cubicBezTo>
                  <a:cubicBezTo>
                    <a:pt x="382" y="47"/>
                    <a:pt x="383" y="47"/>
                    <a:pt x="383" y="47"/>
                  </a:cubicBezTo>
                  <a:cubicBezTo>
                    <a:pt x="383" y="48"/>
                    <a:pt x="382" y="48"/>
                    <a:pt x="382" y="48"/>
                  </a:cubicBezTo>
                  <a:cubicBezTo>
                    <a:pt x="379" y="48"/>
                    <a:pt x="376" y="48"/>
                    <a:pt x="376" y="48"/>
                  </a:cubicBezTo>
                  <a:cubicBezTo>
                    <a:pt x="375" y="48"/>
                    <a:pt x="373" y="48"/>
                    <a:pt x="371" y="48"/>
                  </a:cubicBezTo>
                  <a:cubicBezTo>
                    <a:pt x="370" y="48"/>
                    <a:pt x="370" y="48"/>
                    <a:pt x="370" y="47"/>
                  </a:cubicBezTo>
                  <a:cubicBezTo>
                    <a:pt x="370" y="47"/>
                    <a:pt x="370" y="47"/>
                    <a:pt x="370" y="47"/>
                  </a:cubicBezTo>
                  <a:cubicBezTo>
                    <a:pt x="371" y="47"/>
                    <a:pt x="372" y="47"/>
                    <a:pt x="372" y="47"/>
                  </a:cubicBezTo>
                  <a:cubicBezTo>
                    <a:pt x="374" y="46"/>
                    <a:pt x="374" y="45"/>
                    <a:pt x="374" y="40"/>
                  </a:cubicBezTo>
                  <a:cubicBezTo>
                    <a:pt x="374" y="10"/>
                    <a:pt x="374" y="10"/>
                    <a:pt x="374" y="10"/>
                  </a:cubicBezTo>
                  <a:cubicBezTo>
                    <a:pt x="374" y="8"/>
                    <a:pt x="374" y="7"/>
                    <a:pt x="375" y="7"/>
                  </a:cubicBezTo>
                  <a:cubicBezTo>
                    <a:pt x="375" y="7"/>
                    <a:pt x="376" y="8"/>
                    <a:pt x="377" y="9"/>
                  </a:cubicBezTo>
                  <a:cubicBezTo>
                    <a:pt x="378" y="10"/>
                    <a:pt x="386" y="18"/>
                    <a:pt x="394" y="27"/>
                  </a:cubicBezTo>
                  <a:cubicBezTo>
                    <a:pt x="399" y="32"/>
                    <a:pt x="405" y="39"/>
                    <a:pt x="407" y="40"/>
                  </a:cubicBezTo>
                  <a:cubicBezTo>
                    <a:pt x="406" y="14"/>
                    <a:pt x="406" y="14"/>
                    <a:pt x="406" y="14"/>
                  </a:cubicBezTo>
                  <a:cubicBezTo>
                    <a:pt x="406" y="11"/>
                    <a:pt x="406" y="10"/>
                    <a:pt x="404" y="9"/>
                  </a:cubicBezTo>
                  <a:cubicBezTo>
                    <a:pt x="403" y="9"/>
                    <a:pt x="402" y="9"/>
                    <a:pt x="402" y="9"/>
                  </a:cubicBezTo>
                  <a:cubicBezTo>
                    <a:pt x="401" y="9"/>
                    <a:pt x="401" y="9"/>
                    <a:pt x="401" y="8"/>
                  </a:cubicBezTo>
                  <a:cubicBezTo>
                    <a:pt x="401" y="8"/>
                    <a:pt x="402" y="8"/>
                    <a:pt x="402" y="8"/>
                  </a:cubicBezTo>
                  <a:cubicBezTo>
                    <a:pt x="405" y="8"/>
                    <a:pt x="407" y="8"/>
                    <a:pt x="408" y="8"/>
                  </a:cubicBezTo>
                  <a:cubicBezTo>
                    <a:pt x="409" y="8"/>
                    <a:pt x="410" y="8"/>
                    <a:pt x="413" y="8"/>
                  </a:cubicBezTo>
                  <a:cubicBezTo>
                    <a:pt x="413" y="8"/>
                    <a:pt x="414" y="8"/>
                    <a:pt x="414" y="8"/>
                  </a:cubicBezTo>
                  <a:cubicBezTo>
                    <a:pt x="414" y="9"/>
                    <a:pt x="413" y="9"/>
                    <a:pt x="413" y="9"/>
                  </a:cubicBezTo>
                  <a:cubicBezTo>
                    <a:pt x="413" y="9"/>
                    <a:pt x="412" y="9"/>
                    <a:pt x="412" y="9"/>
                  </a:cubicBezTo>
                  <a:cubicBezTo>
                    <a:pt x="410" y="9"/>
                    <a:pt x="410" y="11"/>
                    <a:pt x="410" y="14"/>
                  </a:cubicBezTo>
                  <a:cubicBezTo>
                    <a:pt x="410" y="44"/>
                    <a:pt x="410" y="44"/>
                    <a:pt x="410" y="44"/>
                  </a:cubicBezTo>
                  <a:cubicBezTo>
                    <a:pt x="410" y="48"/>
                    <a:pt x="410" y="48"/>
                    <a:pt x="409" y="48"/>
                  </a:cubicBezTo>
                  <a:cubicBezTo>
                    <a:pt x="409" y="48"/>
                    <a:pt x="408" y="48"/>
                    <a:pt x="405" y="45"/>
                  </a:cubicBezTo>
                  <a:cubicBezTo>
                    <a:pt x="404" y="44"/>
                    <a:pt x="397" y="37"/>
                    <a:pt x="391" y="31"/>
                  </a:cubicBezTo>
                  <a:cubicBezTo>
                    <a:pt x="385" y="24"/>
                    <a:pt x="378" y="18"/>
                    <a:pt x="377" y="16"/>
                  </a:cubicBezTo>
                  <a:lnTo>
                    <a:pt x="377" y="41"/>
                  </a:lnTo>
                  <a:close/>
                  <a:moveTo>
                    <a:pt x="430" y="33"/>
                  </a:moveTo>
                  <a:cubicBezTo>
                    <a:pt x="430" y="38"/>
                    <a:pt x="430" y="42"/>
                    <a:pt x="431" y="44"/>
                  </a:cubicBezTo>
                  <a:cubicBezTo>
                    <a:pt x="431" y="45"/>
                    <a:pt x="431" y="46"/>
                    <a:pt x="432" y="47"/>
                  </a:cubicBezTo>
                  <a:cubicBezTo>
                    <a:pt x="433" y="47"/>
                    <a:pt x="434" y="47"/>
                    <a:pt x="435" y="47"/>
                  </a:cubicBezTo>
                  <a:cubicBezTo>
                    <a:pt x="435" y="47"/>
                    <a:pt x="435" y="47"/>
                    <a:pt x="435" y="47"/>
                  </a:cubicBezTo>
                  <a:cubicBezTo>
                    <a:pt x="435" y="48"/>
                    <a:pt x="435" y="48"/>
                    <a:pt x="435" y="48"/>
                  </a:cubicBezTo>
                  <a:cubicBezTo>
                    <a:pt x="432" y="48"/>
                    <a:pt x="428" y="48"/>
                    <a:pt x="428" y="48"/>
                  </a:cubicBezTo>
                  <a:cubicBezTo>
                    <a:pt x="427" y="48"/>
                    <a:pt x="424" y="48"/>
                    <a:pt x="422" y="48"/>
                  </a:cubicBezTo>
                  <a:cubicBezTo>
                    <a:pt x="422" y="48"/>
                    <a:pt x="421" y="48"/>
                    <a:pt x="421" y="47"/>
                  </a:cubicBezTo>
                  <a:cubicBezTo>
                    <a:pt x="421" y="47"/>
                    <a:pt x="422" y="47"/>
                    <a:pt x="422" y="47"/>
                  </a:cubicBezTo>
                  <a:cubicBezTo>
                    <a:pt x="422" y="47"/>
                    <a:pt x="423" y="47"/>
                    <a:pt x="424" y="47"/>
                  </a:cubicBezTo>
                  <a:cubicBezTo>
                    <a:pt x="425" y="46"/>
                    <a:pt x="425" y="45"/>
                    <a:pt x="425" y="44"/>
                  </a:cubicBezTo>
                  <a:cubicBezTo>
                    <a:pt x="425" y="42"/>
                    <a:pt x="425" y="38"/>
                    <a:pt x="425" y="33"/>
                  </a:cubicBezTo>
                  <a:cubicBezTo>
                    <a:pt x="425" y="23"/>
                    <a:pt x="425" y="23"/>
                    <a:pt x="425" y="23"/>
                  </a:cubicBezTo>
                  <a:cubicBezTo>
                    <a:pt x="425" y="15"/>
                    <a:pt x="425" y="14"/>
                    <a:pt x="425" y="12"/>
                  </a:cubicBezTo>
                  <a:cubicBezTo>
                    <a:pt x="425" y="10"/>
                    <a:pt x="425" y="9"/>
                    <a:pt x="423" y="9"/>
                  </a:cubicBezTo>
                  <a:cubicBezTo>
                    <a:pt x="423" y="9"/>
                    <a:pt x="422" y="9"/>
                    <a:pt x="422" y="9"/>
                  </a:cubicBezTo>
                  <a:cubicBezTo>
                    <a:pt x="422" y="9"/>
                    <a:pt x="421" y="9"/>
                    <a:pt x="421" y="9"/>
                  </a:cubicBezTo>
                  <a:cubicBezTo>
                    <a:pt x="421" y="8"/>
                    <a:pt x="422" y="8"/>
                    <a:pt x="422" y="8"/>
                  </a:cubicBezTo>
                  <a:cubicBezTo>
                    <a:pt x="424" y="8"/>
                    <a:pt x="427" y="8"/>
                    <a:pt x="428" y="8"/>
                  </a:cubicBezTo>
                  <a:cubicBezTo>
                    <a:pt x="428" y="8"/>
                    <a:pt x="432" y="8"/>
                    <a:pt x="433" y="8"/>
                  </a:cubicBezTo>
                  <a:cubicBezTo>
                    <a:pt x="434" y="8"/>
                    <a:pt x="434" y="8"/>
                    <a:pt x="434" y="9"/>
                  </a:cubicBezTo>
                  <a:cubicBezTo>
                    <a:pt x="434" y="9"/>
                    <a:pt x="434" y="9"/>
                    <a:pt x="434" y="9"/>
                  </a:cubicBezTo>
                  <a:cubicBezTo>
                    <a:pt x="433" y="9"/>
                    <a:pt x="433" y="9"/>
                    <a:pt x="432" y="9"/>
                  </a:cubicBezTo>
                  <a:cubicBezTo>
                    <a:pt x="431" y="9"/>
                    <a:pt x="430" y="10"/>
                    <a:pt x="430" y="12"/>
                  </a:cubicBezTo>
                  <a:cubicBezTo>
                    <a:pt x="430" y="14"/>
                    <a:pt x="430" y="15"/>
                    <a:pt x="430" y="23"/>
                  </a:cubicBezTo>
                  <a:lnTo>
                    <a:pt x="430" y="33"/>
                  </a:lnTo>
                  <a:close/>
                  <a:moveTo>
                    <a:pt x="444" y="47"/>
                  </a:moveTo>
                  <a:cubicBezTo>
                    <a:pt x="443" y="47"/>
                    <a:pt x="443" y="47"/>
                    <a:pt x="443" y="45"/>
                  </a:cubicBezTo>
                  <a:cubicBezTo>
                    <a:pt x="443" y="43"/>
                    <a:pt x="443" y="40"/>
                    <a:pt x="443" y="40"/>
                  </a:cubicBezTo>
                  <a:cubicBezTo>
                    <a:pt x="443" y="39"/>
                    <a:pt x="443" y="39"/>
                    <a:pt x="443" y="39"/>
                  </a:cubicBezTo>
                  <a:cubicBezTo>
                    <a:pt x="444" y="39"/>
                    <a:pt x="444" y="39"/>
                    <a:pt x="444" y="39"/>
                  </a:cubicBezTo>
                  <a:cubicBezTo>
                    <a:pt x="444" y="40"/>
                    <a:pt x="444" y="40"/>
                    <a:pt x="444" y="41"/>
                  </a:cubicBezTo>
                  <a:cubicBezTo>
                    <a:pt x="445" y="45"/>
                    <a:pt x="449" y="46"/>
                    <a:pt x="453" y="46"/>
                  </a:cubicBezTo>
                  <a:cubicBezTo>
                    <a:pt x="458" y="46"/>
                    <a:pt x="461" y="43"/>
                    <a:pt x="461" y="39"/>
                  </a:cubicBezTo>
                  <a:cubicBezTo>
                    <a:pt x="461" y="36"/>
                    <a:pt x="459" y="34"/>
                    <a:pt x="454" y="30"/>
                  </a:cubicBezTo>
                  <a:cubicBezTo>
                    <a:pt x="452" y="28"/>
                    <a:pt x="452" y="28"/>
                    <a:pt x="452" y="28"/>
                  </a:cubicBezTo>
                  <a:cubicBezTo>
                    <a:pt x="446" y="24"/>
                    <a:pt x="444" y="21"/>
                    <a:pt x="444" y="17"/>
                  </a:cubicBezTo>
                  <a:cubicBezTo>
                    <a:pt x="444" y="11"/>
                    <a:pt x="449" y="7"/>
                    <a:pt x="456" y="7"/>
                  </a:cubicBezTo>
                  <a:cubicBezTo>
                    <a:pt x="458" y="7"/>
                    <a:pt x="460" y="8"/>
                    <a:pt x="461" y="8"/>
                  </a:cubicBezTo>
                  <a:cubicBezTo>
                    <a:pt x="463" y="8"/>
                    <a:pt x="463" y="8"/>
                    <a:pt x="463" y="8"/>
                  </a:cubicBezTo>
                  <a:cubicBezTo>
                    <a:pt x="464" y="8"/>
                    <a:pt x="464" y="8"/>
                    <a:pt x="464" y="9"/>
                  </a:cubicBezTo>
                  <a:cubicBezTo>
                    <a:pt x="464" y="9"/>
                    <a:pt x="464" y="11"/>
                    <a:pt x="464" y="14"/>
                  </a:cubicBezTo>
                  <a:cubicBezTo>
                    <a:pt x="464" y="15"/>
                    <a:pt x="464" y="15"/>
                    <a:pt x="463" y="15"/>
                  </a:cubicBezTo>
                  <a:cubicBezTo>
                    <a:pt x="463" y="15"/>
                    <a:pt x="463" y="15"/>
                    <a:pt x="463" y="15"/>
                  </a:cubicBezTo>
                  <a:cubicBezTo>
                    <a:pt x="463" y="14"/>
                    <a:pt x="462" y="13"/>
                    <a:pt x="462" y="12"/>
                  </a:cubicBezTo>
                  <a:cubicBezTo>
                    <a:pt x="462" y="11"/>
                    <a:pt x="460" y="9"/>
                    <a:pt x="455" y="9"/>
                  </a:cubicBezTo>
                  <a:cubicBezTo>
                    <a:pt x="451" y="9"/>
                    <a:pt x="448" y="11"/>
                    <a:pt x="448" y="15"/>
                  </a:cubicBezTo>
                  <a:cubicBezTo>
                    <a:pt x="448" y="18"/>
                    <a:pt x="449" y="20"/>
                    <a:pt x="455" y="24"/>
                  </a:cubicBezTo>
                  <a:cubicBezTo>
                    <a:pt x="456" y="25"/>
                    <a:pt x="456" y="25"/>
                    <a:pt x="456" y="25"/>
                  </a:cubicBezTo>
                  <a:cubicBezTo>
                    <a:pt x="463" y="30"/>
                    <a:pt x="465" y="33"/>
                    <a:pt x="465" y="38"/>
                  </a:cubicBezTo>
                  <a:cubicBezTo>
                    <a:pt x="465" y="41"/>
                    <a:pt x="464" y="44"/>
                    <a:pt x="460" y="47"/>
                  </a:cubicBezTo>
                  <a:cubicBezTo>
                    <a:pt x="458" y="48"/>
                    <a:pt x="454" y="49"/>
                    <a:pt x="451" y="49"/>
                  </a:cubicBezTo>
                  <a:cubicBezTo>
                    <a:pt x="449" y="49"/>
                    <a:pt x="446" y="48"/>
                    <a:pt x="444" y="47"/>
                  </a:cubicBezTo>
                  <a:close/>
                  <a:moveTo>
                    <a:pt x="491" y="33"/>
                  </a:moveTo>
                  <a:cubicBezTo>
                    <a:pt x="491" y="38"/>
                    <a:pt x="491" y="42"/>
                    <a:pt x="491" y="44"/>
                  </a:cubicBezTo>
                  <a:cubicBezTo>
                    <a:pt x="492" y="45"/>
                    <a:pt x="492" y="46"/>
                    <a:pt x="493" y="47"/>
                  </a:cubicBezTo>
                  <a:cubicBezTo>
                    <a:pt x="494" y="47"/>
                    <a:pt x="495" y="47"/>
                    <a:pt x="496" y="47"/>
                  </a:cubicBezTo>
                  <a:cubicBezTo>
                    <a:pt x="496" y="47"/>
                    <a:pt x="496" y="47"/>
                    <a:pt x="496" y="47"/>
                  </a:cubicBezTo>
                  <a:cubicBezTo>
                    <a:pt x="496" y="48"/>
                    <a:pt x="496" y="48"/>
                    <a:pt x="495" y="48"/>
                  </a:cubicBezTo>
                  <a:cubicBezTo>
                    <a:pt x="493" y="48"/>
                    <a:pt x="489" y="48"/>
                    <a:pt x="489" y="48"/>
                  </a:cubicBezTo>
                  <a:cubicBezTo>
                    <a:pt x="489" y="48"/>
                    <a:pt x="485" y="48"/>
                    <a:pt x="483" y="48"/>
                  </a:cubicBezTo>
                  <a:cubicBezTo>
                    <a:pt x="483" y="48"/>
                    <a:pt x="482" y="48"/>
                    <a:pt x="482" y="47"/>
                  </a:cubicBezTo>
                  <a:cubicBezTo>
                    <a:pt x="482" y="47"/>
                    <a:pt x="482" y="47"/>
                    <a:pt x="483" y="47"/>
                  </a:cubicBezTo>
                  <a:cubicBezTo>
                    <a:pt x="483" y="47"/>
                    <a:pt x="484" y="47"/>
                    <a:pt x="484" y="47"/>
                  </a:cubicBezTo>
                  <a:cubicBezTo>
                    <a:pt x="485" y="47"/>
                    <a:pt x="486" y="45"/>
                    <a:pt x="486" y="44"/>
                  </a:cubicBezTo>
                  <a:cubicBezTo>
                    <a:pt x="486" y="42"/>
                    <a:pt x="486" y="38"/>
                    <a:pt x="486" y="33"/>
                  </a:cubicBezTo>
                  <a:cubicBezTo>
                    <a:pt x="486" y="11"/>
                    <a:pt x="486" y="11"/>
                    <a:pt x="486" y="11"/>
                  </a:cubicBezTo>
                  <a:cubicBezTo>
                    <a:pt x="478" y="11"/>
                    <a:pt x="478" y="11"/>
                    <a:pt x="478" y="11"/>
                  </a:cubicBezTo>
                  <a:cubicBezTo>
                    <a:pt x="475" y="11"/>
                    <a:pt x="474" y="11"/>
                    <a:pt x="473" y="12"/>
                  </a:cubicBezTo>
                  <a:cubicBezTo>
                    <a:pt x="472" y="13"/>
                    <a:pt x="472" y="14"/>
                    <a:pt x="472" y="14"/>
                  </a:cubicBezTo>
                  <a:cubicBezTo>
                    <a:pt x="472" y="14"/>
                    <a:pt x="472" y="14"/>
                    <a:pt x="471" y="14"/>
                  </a:cubicBezTo>
                  <a:cubicBezTo>
                    <a:pt x="471" y="14"/>
                    <a:pt x="471" y="14"/>
                    <a:pt x="471" y="14"/>
                  </a:cubicBezTo>
                  <a:cubicBezTo>
                    <a:pt x="471" y="13"/>
                    <a:pt x="472" y="9"/>
                    <a:pt x="472" y="8"/>
                  </a:cubicBezTo>
                  <a:cubicBezTo>
                    <a:pt x="472" y="8"/>
                    <a:pt x="473" y="7"/>
                    <a:pt x="473" y="7"/>
                  </a:cubicBezTo>
                  <a:cubicBezTo>
                    <a:pt x="473" y="7"/>
                    <a:pt x="474" y="8"/>
                    <a:pt x="475" y="8"/>
                  </a:cubicBezTo>
                  <a:cubicBezTo>
                    <a:pt x="477" y="8"/>
                    <a:pt x="479" y="8"/>
                    <a:pt x="479" y="8"/>
                  </a:cubicBezTo>
                  <a:cubicBezTo>
                    <a:pt x="500" y="8"/>
                    <a:pt x="500" y="8"/>
                    <a:pt x="500" y="8"/>
                  </a:cubicBezTo>
                  <a:cubicBezTo>
                    <a:pt x="502" y="8"/>
                    <a:pt x="503" y="8"/>
                    <a:pt x="504" y="8"/>
                  </a:cubicBezTo>
                  <a:cubicBezTo>
                    <a:pt x="505" y="8"/>
                    <a:pt x="505" y="8"/>
                    <a:pt x="505" y="8"/>
                  </a:cubicBezTo>
                  <a:cubicBezTo>
                    <a:pt x="506" y="8"/>
                    <a:pt x="506" y="8"/>
                    <a:pt x="506" y="8"/>
                  </a:cubicBezTo>
                  <a:cubicBezTo>
                    <a:pt x="506" y="10"/>
                    <a:pt x="505" y="14"/>
                    <a:pt x="505" y="14"/>
                  </a:cubicBezTo>
                  <a:cubicBezTo>
                    <a:pt x="505" y="15"/>
                    <a:pt x="505" y="15"/>
                    <a:pt x="505" y="15"/>
                  </a:cubicBezTo>
                  <a:cubicBezTo>
                    <a:pt x="505" y="15"/>
                    <a:pt x="505" y="15"/>
                    <a:pt x="505" y="14"/>
                  </a:cubicBezTo>
                  <a:cubicBezTo>
                    <a:pt x="504" y="14"/>
                    <a:pt x="504" y="14"/>
                    <a:pt x="504" y="14"/>
                  </a:cubicBezTo>
                  <a:cubicBezTo>
                    <a:pt x="504" y="12"/>
                    <a:pt x="503" y="11"/>
                    <a:pt x="498" y="11"/>
                  </a:cubicBezTo>
                  <a:cubicBezTo>
                    <a:pt x="491" y="11"/>
                    <a:pt x="491" y="11"/>
                    <a:pt x="491" y="11"/>
                  </a:cubicBezTo>
                  <a:lnTo>
                    <a:pt x="491" y="33"/>
                  </a:lnTo>
                  <a:close/>
                  <a:moveTo>
                    <a:pt x="516" y="23"/>
                  </a:moveTo>
                  <a:cubicBezTo>
                    <a:pt x="516" y="15"/>
                    <a:pt x="516" y="14"/>
                    <a:pt x="516" y="12"/>
                  </a:cubicBezTo>
                  <a:cubicBezTo>
                    <a:pt x="515" y="10"/>
                    <a:pt x="515" y="9"/>
                    <a:pt x="513" y="9"/>
                  </a:cubicBezTo>
                  <a:cubicBezTo>
                    <a:pt x="513" y="9"/>
                    <a:pt x="512" y="9"/>
                    <a:pt x="511" y="9"/>
                  </a:cubicBezTo>
                  <a:cubicBezTo>
                    <a:pt x="511" y="9"/>
                    <a:pt x="511" y="9"/>
                    <a:pt x="511" y="9"/>
                  </a:cubicBezTo>
                  <a:cubicBezTo>
                    <a:pt x="511" y="8"/>
                    <a:pt x="511" y="8"/>
                    <a:pt x="512" y="8"/>
                  </a:cubicBezTo>
                  <a:cubicBezTo>
                    <a:pt x="514" y="8"/>
                    <a:pt x="518" y="8"/>
                    <a:pt x="518" y="8"/>
                  </a:cubicBezTo>
                  <a:cubicBezTo>
                    <a:pt x="519" y="8"/>
                    <a:pt x="523" y="8"/>
                    <a:pt x="525" y="8"/>
                  </a:cubicBezTo>
                  <a:cubicBezTo>
                    <a:pt x="529" y="8"/>
                    <a:pt x="532" y="8"/>
                    <a:pt x="535" y="10"/>
                  </a:cubicBezTo>
                  <a:cubicBezTo>
                    <a:pt x="537" y="11"/>
                    <a:pt x="539" y="14"/>
                    <a:pt x="539" y="18"/>
                  </a:cubicBezTo>
                  <a:cubicBezTo>
                    <a:pt x="539" y="21"/>
                    <a:pt x="537" y="25"/>
                    <a:pt x="532" y="30"/>
                  </a:cubicBezTo>
                  <a:cubicBezTo>
                    <a:pt x="537" y="35"/>
                    <a:pt x="541" y="40"/>
                    <a:pt x="544" y="43"/>
                  </a:cubicBezTo>
                  <a:cubicBezTo>
                    <a:pt x="547" y="46"/>
                    <a:pt x="548" y="47"/>
                    <a:pt x="550" y="47"/>
                  </a:cubicBezTo>
                  <a:cubicBezTo>
                    <a:pt x="551" y="47"/>
                    <a:pt x="551" y="47"/>
                    <a:pt x="552" y="47"/>
                  </a:cubicBezTo>
                  <a:cubicBezTo>
                    <a:pt x="552" y="47"/>
                    <a:pt x="552" y="47"/>
                    <a:pt x="552" y="47"/>
                  </a:cubicBezTo>
                  <a:cubicBezTo>
                    <a:pt x="552" y="48"/>
                    <a:pt x="552" y="48"/>
                    <a:pt x="551" y="48"/>
                  </a:cubicBezTo>
                  <a:cubicBezTo>
                    <a:pt x="547" y="48"/>
                    <a:pt x="547" y="48"/>
                    <a:pt x="547" y="48"/>
                  </a:cubicBezTo>
                  <a:cubicBezTo>
                    <a:pt x="544" y="48"/>
                    <a:pt x="543" y="48"/>
                    <a:pt x="542" y="47"/>
                  </a:cubicBezTo>
                  <a:cubicBezTo>
                    <a:pt x="539" y="46"/>
                    <a:pt x="537" y="43"/>
                    <a:pt x="534" y="39"/>
                  </a:cubicBezTo>
                  <a:cubicBezTo>
                    <a:pt x="532" y="36"/>
                    <a:pt x="530" y="33"/>
                    <a:pt x="528" y="31"/>
                  </a:cubicBezTo>
                  <a:cubicBezTo>
                    <a:pt x="528" y="31"/>
                    <a:pt x="528" y="31"/>
                    <a:pt x="528" y="31"/>
                  </a:cubicBezTo>
                  <a:cubicBezTo>
                    <a:pt x="521" y="31"/>
                    <a:pt x="521" y="31"/>
                    <a:pt x="521" y="31"/>
                  </a:cubicBezTo>
                  <a:cubicBezTo>
                    <a:pt x="520" y="31"/>
                    <a:pt x="520" y="31"/>
                    <a:pt x="520" y="31"/>
                  </a:cubicBezTo>
                  <a:cubicBezTo>
                    <a:pt x="520" y="33"/>
                    <a:pt x="520" y="33"/>
                    <a:pt x="520" y="33"/>
                  </a:cubicBezTo>
                  <a:cubicBezTo>
                    <a:pt x="520" y="38"/>
                    <a:pt x="520" y="42"/>
                    <a:pt x="521" y="44"/>
                  </a:cubicBezTo>
                  <a:cubicBezTo>
                    <a:pt x="521" y="45"/>
                    <a:pt x="521" y="46"/>
                    <a:pt x="523" y="47"/>
                  </a:cubicBezTo>
                  <a:cubicBezTo>
                    <a:pt x="524" y="47"/>
                    <a:pt x="525" y="47"/>
                    <a:pt x="525" y="47"/>
                  </a:cubicBezTo>
                  <a:cubicBezTo>
                    <a:pt x="526" y="47"/>
                    <a:pt x="526" y="47"/>
                    <a:pt x="526" y="47"/>
                  </a:cubicBezTo>
                  <a:cubicBezTo>
                    <a:pt x="526" y="48"/>
                    <a:pt x="525" y="48"/>
                    <a:pt x="525" y="48"/>
                  </a:cubicBezTo>
                  <a:cubicBezTo>
                    <a:pt x="522" y="48"/>
                    <a:pt x="518" y="48"/>
                    <a:pt x="518" y="48"/>
                  </a:cubicBezTo>
                  <a:cubicBezTo>
                    <a:pt x="518" y="48"/>
                    <a:pt x="514" y="48"/>
                    <a:pt x="513" y="48"/>
                  </a:cubicBezTo>
                  <a:cubicBezTo>
                    <a:pt x="512" y="48"/>
                    <a:pt x="512" y="48"/>
                    <a:pt x="512" y="47"/>
                  </a:cubicBezTo>
                  <a:cubicBezTo>
                    <a:pt x="512" y="47"/>
                    <a:pt x="512" y="47"/>
                    <a:pt x="512" y="47"/>
                  </a:cubicBezTo>
                  <a:cubicBezTo>
                    <a:pt x="513" y="47"/>
                    <a:pt x="513" y="47"/>
                    <a:pt x="514" y="47"/>
                  </a:cubicBezTo>
                  <a:cubicBezTo>
                    <a:pt x="515" y="46"/>
                    <a:pt x="515" y="45"/>
                    <a:pt x="515" y="44"/>
                  </a:cubicBezTo>
                  <a:cubicBezTo>
                    <a:pt x="516" y="42"/>
                    <a:pt x="516" y="38"/>
                    <a:pt x="516" y="33"/>
                  </a:cubicBezTo>
                  <a:lnTo>
                    <a:pt x="516" y="23"/>
                  </a:lnTo>
                  <a:close/>
                  <a:moveTo>
                    <a:pt x="520" y="28"/>
                  </a:moveTo>
                  <a:cubicBezTo>
                    <a:pt x="520" y="28"/>
                    <a:pt x="520" y="28"/>
                    <a:pt x="521" y="28"/>
                  </a:cubicBezTo>
                  <a:cubicBezTo>
                    <a:pt x="522" y="29"/>
                    <a:pt x="524" y="29"/>
                    <a:pt x="527" y="29"/>
                  </a:cubicBezTo>
                  <a:cubicBezTo>
                    <a:pt x="528" y="29"/>
                    <a:pt x="530" y="29"/>
                    <a:pt x="531" y="28"/>
                  </a:cubicBezTo>
                  <a:cubicBezTo>
                    <a:pt x="533" y="27"/>
                    <a:pt x="534" y="24"/>
                    <a:pt x="534" y="20"/>
                  </a:cubicBezTo>
                  <a:cubicBezTo>
                    <a:pt x="534" y="14"/>
                    <a:pt x="531" y="10"/>
                    <a:pt x="525" y="10"/>
                  </a:cubicBezTo>
                  <a:cubicBezTo>
                    <a:pt x="523" y="10"/>
                    <a:pt x="521" y="10"/>
                    <a:pt x="521" y="10"/>
                  </a:cubicBezTo>
                  <a:cubicBezTo>
                    <a:pt x="521" y="10"/>
                    <a:pt x="520" y="11"/>
                    <a:pt x="520" y="11"/>
                  </a:cubicBezTo>
                  <a:lnTo>
                    <a:pt x="520" y="28"/>
                  </a:lnTo>
                  <a:close/>
                  <a:moveTo>
                    <a:pt x="562" y="34"/>
                  </a:moveTo>
                  <a:cubicBezTo>
                    <a:pt x="562" y="31"/>
                    <a:pt x="562" y="30"/>
                    <a:pt x="561" y="29"/>
                  </a:cubicBezTo>
                  <a:cubicBezTo>
                    <a:pt x="561" y="28"/>
                    <a:pt x="553" y="16"/>
                    <a:pt x="551" y="14"/>
                  </a:cubicBezTo>
                  <a:cubicBezTo>
                    <a:pt x="550" y="12"/>
                    <a:pt x="549" y="10"/>
                    <a:pt x="548" y="10"/>
                  </a:cubicBezTo>
                  <a:cubicBezTo>
                    <a:pt x="547" y="9"/>
                    <a:pt x="546" y="9"/>
                    <a:pt x="545" y="9"/>
                  </a:cubicBezTo>
                  <a:cubicBezTo>
                    <a:pt x="545" y="9"/>
                    <a:pt x="545" y="9"/>
                    <a:pt x="545" y="8"/>
                  </a:cubicBezTo>
                  <a:cubicBezTo>
                    <a:pt x="545" y="8"/>
                    <a:pt x="545" y="8"/>
                    <a:pt x="546" y="8"/>
                  </a:cubicBezTo>
                  <a:cubicBezTo>
                    <a:pt x="547" y="8"/>
                    <a:pt x="551" y="8"/>
                    <a:pt x="551" y="8"/>
                  </a:cubicBezTo>
                  <a:cubicBezTo>
                    <a:pt x="551" y="8"/>
                    <a:pt x="554" y="8"/>
                    <a:pt x="556" y="8"/>
                  </a:cubicBezTo>
                  <a:cubicBezTo>
                    <a:pt x="556" y="8"/>
                    <a:pt x="556" y="8"/>
                    <a:pt x="556" y="8"/>
                  </a:cubicBezTo>
                  <a:cubicBezTo>
                    <a:pt x="556" y="9"/>
                    <a:pt x="556" y="9"/>
                    <a:pt x="556" y="9"/>
                  </a:cubicBezTo>
                  <a:cubicBezTo>
                    <a:pt x="555" y="9"/>
                    <a:pt x="555" y="9"/>
                    <a:pt x="555" y="10"/>
                  </a:cubicBezTo>
                  <a:cubicBezTo>
                    <a:pt x="555" y="11"/>
                    <a:pt x="555" y="11"/>
                    <a:pt x="556" y="12"/>
                  </a:cubicBezTo>
                  <a:cubicBezTo>
                    <a:pt x="565" y="28"/>
                    <a:pt x="565" y="28"/>
                    <a:pt x="565" y="28"/>
                  </a:cubicBezTo>
                  <a:cubicBezTo>
                    <a:pt x="567" y="26"/>
                    <a:pt x="573" y="15"/>
                    <a:pt x="574" y="13"/>
                  </a:cubicBezTo>
                  <a:cubicBezTo>
                    <a:pt x="575" y="12"/>
                    <a:pt x="575" y="11"/>
                    <a:pt x="575" y="10"/>
                  </a:cubicBezTo>
                  <a:cubicBezTo>
                    <a:pt x="575" y="10"/>
                    <a:pt x="575" y="9"/>
                    <a:pt x="574" y="9"/>
                  </a:cubicBezTo>
                  <a:cubicBezTo>
                    <a:pt x="574" y="9"/>
                    <a:pt x="574" y="9"/>
                    <a:pt x="574" y="8"/>
                  </a:cubicBezTo>
                  <a:cubicBezTo>
                    <a:pt x="574" y="8"/>
                    <a:pt x="574" y="8"/>
                    <a:pt x="574" y="8"/>
                  </a:cubicBezTo>
                  <a:cubicBezTo>
                    <a:pt x="576" y="8"/>
                    <a:pt x="578" y="8"/>
                    <a:pt x="578" y="8"/>
                  </a:cubicBezTo>
                  <a:cubicBezTo>
                    <a:pt x="579" y="8"/>
                    <a:pt x="583" y="8"/>
                    <a:pt x="584" y="8"/>
                  </a:cubicBezTo>
                  <a:cubicBezTo>
                    <a:pt x="584" y="8"/>
                    <a:pt x="584" y="8"/>
                    <a:pt x="584" y="8"/>
                  </a:cubicBezTo>
                  <a:cubicBezTo>
                    <a:pt x="584" y="9"/>
                    <a:pt x="584" y="9"/>
                    <a:pt x="584" y="9"/>
                  </a:cubicBezTo>
                  <a:cubicBezTo>
                    <a:pt x="583" y="9"/>
                    <a:pt x="582" y="9"/>
                    <a:pt x="581" y="10"/>
                  </a:cubicBezTo>
                  <a:cubicBezTo>
                    <a:pt x="580" y="10"/>
                    <a:pt x="579" y="11"/>
                    <a:pt x="578" y="12"/>
                  </a:cubicBezTo>
                  <a:cubicBezTo>
                    <a:pt x="577" y="14"/>
                    <a:pt x="569" y="27"/>
                    <a:pt x="568" y="29"/>
                  </a:cubicBezTo>
                  <a:cubicBezTo>
                    <a:pt x="567" y="31"/>
                    <a:pt x="567" y="32"/>
                    <a:pt x="567" y="34"/>
                  </a:cubicBezTo>
                  <a:cubicBezTo>
                    <a:pt x="567" y="39"/>
                    <a:pt x="567" y="39"/>
                    <a:pt x="567" y="39"/>
                  </a:cubicBezTo>
                  <a:cubicBezTo>
                    <a:pt x="567" y="40"/>
                    <a:pt x="567" y="42"/>
                    <a:pt x="567" y="44"/>
                  </a:cubicBezTo>
                  <a:cubicBezTo>
                    <a:pt x="567" y="45"/>
                    <a:pt x="568" y="46"/>
                    <a:pt x="569" y="47"/>
                  </a:cubicBezTo>
                  <a:cubicBezTo>
                    <a:pt x="570" y="47"/>
                    <a:pt x="571" y="47"/>
                    <a:pt x="572" y="47"/>
                  </a:cubicBezTo>
                  <a:cubicBezTo>
                    <a:pt x="572" y="47"/>
                    <a:pt x="572" y="47"/>
                    <a:pt x="572" y="47"/>
                  </a:cubicBezTo>
                  <a:cubicBezTo>
                    <a:pt x="572" y="48"/>
                    <a:pt x="572" y="48"/>
                    <a:pt x="571" y="48"/>
                  </a:cubicBezTo>
                  <a:cubicBezTo>
                    <a:pt x="568" y="48"/>
                    <a:pt x="565" y="48"/>
                    <a:pt x="565" y="48"/>
                  </a:cubicBezTo>
                  <a:cubicBezTo>
                    <a:pt x="564" y="48"/>
                    <a:pt x="561" y="48"/>
                    <a:pt x="559" y="48"/>
                  </a:cubicBezTo>
                  <a:cubicBezTo>
                    <a:pt x="559" y="48"/>
                    <a:pt x="558" y="48"/>
                    <a:pt x="558" y="47"/>
                  </a:cubicBezTo>
                  <a:cubicBezTo>
                    <a:pt x="558" y="47"/>
                    <a:pt x="558" y="47"/>
                    <a:pt x="559" y="47"/>
                  </a:cubicBezTo>
                  <a:cubicBezTo>
                    <a:pt x="559" y="47"/>
                    <a:pt x="560" y="47"/>
                    <a:pt x="560" y="47"/>
                  </a:cubicBezTo>
                  <a:cubicBezTo>
                    <a:pt x="562" y="46"/>
                    <a:pt x="562" y="45"/>
                    <a:pt x="562" y="44"/>
                  </a:cubicBezTo>
                  <a:cubicBezTo>
                    <a:pt x="562" y="42"/>
                    <a:pt x="562" y="40"/>
                    <a:pt x="562" y="39"/>
                  </a:cubicBezTo>
                  <a:lnTo>
                    <a:pt x="562" y="34"/>
                  </a:lnTo>
                  <a:close/>
                  <a:moveTo>
                    <a:pt x="609" y="23"/>
                  </a:moveTo>
                  <a:cubicBezTo>
                    <a:pt x="609" y="15"/>
                    <a:pt x="609" y="14"/>
                    <a:pt x="609" y="12"/>
                  </a:cubicBezTo>
                  <a:cubicBezTo>
                    <a:pt x="609" y="10"/>
                    <a:pt x="609" y="9"/>
                    <a:pt x="607" y="9"/>
                  </a:cubicBezTo>
                  <a:cubicBezTo>
                    <a:pt x="606" y="9"/>
                    <a:pt x="605" y="9"/>
                    <a:pt x="605" y="9"/>
                  </a:cubicBezTo>
                  <a:cubicBezTo>
                    <a:pt x="605" y="9"/>
                    <a:pt x="604" y="9"/>
                    <a:pt x="604" y="9"/>
                  </a:cubicBezTo>
                  <a:cubicBezTo>
                    <a:pt x="604" y="8"/>
                    <a:pt x="605" y="8"/>
                    <a:pt x="605" y="8"/>
                  </a:cubicBezTo>
                  <a:cubicBezTo>
                    <a:pt x="608" y="8"/>
                    <a:pt x="611" y="8"/>
                    <a:pt x="612" y="8"/>
                  </a:cubicBezTo>
                  <a:cubicBezTo>
                    <a:pt x="613" y="8"/>
                    <a:pt x="624" y="8"/>
                    <a:pt x="626" y="8"/>
                  </a:cubicBezTo>
                  <a:cubicBezTo>
                    <a:pt x="627" y="8"/>
                    <a:pt x="628" y="8"/>
                    <a:pt x="628" y="8"/>
                  </a:cubicBezTo>
                  <a:cubicBezTo>
                    <a:pt x="628" y="8"/>
                    <a:pt x="629" y="8"/>
                    <a:pt x="629" y="8"/>
                  </a:cubicBezTo>
                  <a:cubicBezTo>
                    <a:pt x="629" y="8"/>
                    <a:pt x="629" y="8"/>
                    <a:pt x="629" y="8"/>
                  </a:cubicBezTo>
                  <a:cubicBezTo>
                    <a:pt x="629" y="9"/>
                    <a:pt x="629" y="9"/>
                    <a:pt x="629" y="11"/>
                  </a:cubicBezTo>
                  <a:cubicBezTo>
                    <a:pt x="629" y="11"/>
                    <a:pt x="629" y="13"/>
                    <a:pt x="629" y="14"/>
                  </a:cubicBezTo>
                  <a:cubicBezTo>
                    <a:pt x="628" y="14"/>
                    <a:pt x="628" y="15"/>
                    <a:pt x="628" y="15"/>
                  </a:cubicBezTo>
                  <a:cubicBezTo>
                    <a:pt x="628" y="15"/>
                    <a:pt x="628" y="14"/>
                    <a:pt x="628" y="14"/>
                  </a:cubicBezTo>
                  <a:cubicBezTo>
                    <a:pt x="628" y="14"/>
                    <a:pt x="627" y="13"/>
                    <a:pt x="627" y="12"/>
                  </a:cubicBezTo>
                  <a:cubicBezTo>
                    <a:pt x="627" y="11"/>
                    <a:pt x="625" y="11"/>
                    <a:pt x="623" y="11"/>
                  </a:cubicBezTo>
                  <a:cubicBezTo>
                    <a:pt x="614" y="10"/>
                    <a:pt x="614" y="10"/>
                    <a:pt x="614" y="10"/>
                  </a:cubicBezTo>
                  <a:cubicBezTo>
                    <a:pt x="614" y="10"/>
                    <a:pt x="614" y="11"/>
                    <a:pt x="614" y="11"/>
                  </a:cubicBezTo>
                  <a:cubicBezTo>
                    <a:pt x="614" y="25"/>
                    <a:pt x="614" y="25"/>
                    <a:pt x="614" y="25"/>
                  </a:cubicBezTo>
                  <a:cubicBezTo>
                    <a:pt x="614" y="26"/>
                    <a:pt x="614" y="26"/>
                    <a:pt x="614" y="26"/>
                  </a:cubicBezTo>
                  <a:cubicBezTo>
                    <a:pt x="622" y="26"/>
                    <a:pt x="622" y="26"/>
                    <a:pt x="622" y="26"/>
                  </a:cubicBezTo>
                  <a:cubicBezTo>
                    <a:pt x="623" y="26"/>
                    <a:pt x="624" y="26"/>
                    <a:pt x="624" y="26"/>
                  </a:cubicBezTo>
                  <a:cubicBezTo>
                    <a:pt x="626" y="26"/>
                    <a:pt x="626" y="25"/>
                    <a:pt x="627" y="25"/>
                  </a:cubicBezTo>
                  <a:cubicBezTo>
                    <a:pt x="627" y="24"/>
                    <a:pt x="627" y="24"/>
                    <a:pt x="628" y="24"/>
                  </a:cubicBezTo>
                  <a:cubicBezTo>
                    <a:pt x="628" y="24"/>
                    <a:pt x="628" y="24"/>
                    <a:pt x="628" y="25"/>
                  </a:cubicBezTo>
                  <a:cubicBezTo>
                    <a:pt x="628" y="25"/>
                    <a:pt x="627" y="26"/>
                    <a:pt x="627" y="28"/>
                  </a:cubicBezTo>
                  <a:cubicBezTo>
                    <a:pt x="627" y="29"/>
                    <a:pt x="627" y="31"/>
                    <a:pt x="627" y="31"/>
                  </a:cubicBezTo>
                  <a:cubicBezTo>
                    <a:pt x="627" y="32"/>
                    <a:pt x="627" y="32"/>
                    <a:pt x="627" y="32"/>
                  </a:cubicBezTo>
                  <a:cubicBezTo>
                    <a:pt x="626" y="32"/>
                    <a:pt x="626" y="32"/>
                    <a:pt x="626" y="32"/>
                  </a:cubicBezTo>
                  <a:cubicBezTo>
                    <a:pt x="626" y="31"/>
                    <a:pt x="626" y="30"/>
                    <a:pt x="626" y="30"/>
                  </a:cubicBezTo>
                  <a:cubicBezTo>
                    <a:pt x="626" y="29"/>
                    <a:pt x="625" y="28"/>
                    <a:pt x="623" y="28"/>
                  </a:cubicBezTo>
                  <a:cubicBezTo>
                    <a:pt x="622" y="28"/>
                    <a:pt x="615" y="28"/>
                    <a:pt x="614" y="28"/>
                  </a:cubicBezTo>
                  <a:cubicBezTo>
                    <a:pt x="614" y="28"/>
                    <a:pt x="614" y="28"/>
                    <a:pt x="614" y="28"/>
                  </a:cubicBezTo>
                  <a:cubicBezTo>
                    <a:pt x="614" y="33"/>
                    <a:pt x="614" y="33"/>
                    <a:pt x="614" y="33"/>
                  </a:cubicBezTo>
                  <a:cubicBezTo>
                    <a:pt x="614" y="38"/>
                    <a:pt x="614" y="42"/>
                    <a:pt x="614" y="44"/>
                  </a:cubicBezTo>
                  <a:cubicBezTo>
                    <a:pt x="614" y="45"/>
                    <a:pt x="615" y="46"/>
                    <a:pt x="616" y="47"/>
                  </a:cubicBezTo>
                  <a:cubicBezTo>
                    <a:pt x="617" y="47"/>
                    <a:pt x="618" y="47"/>
                    <a:pt x="619" y="47"/>
                  </a:cubicBezTo>
                  <a:cubicBezTo>
                    <a:pt x="619" y="47"/>
                    <a:pt x="619" y="47"/>
                    <a:pt x="619" y="47"/>
                  </a:cubicBezTo>
                  <a:cubicBezTo>
                    <a:pt x="619" y="48"/>
                    <a:pt x="619" y="48"/>
                    <a:pt x="618" y="48"/>
                  </a:cubicBezTo>
                  <a:cubicBezTo>
                    <a:pt x="615" y="48"/>
                    <a:pt x="612" y="48"/>
                    <a:pt x="612" y="48"/>
                  </a:cubicBezTo>
                  <a:cubicBezTo>
                    <a:pt x="611" y="48"/>
                    <a:pt x="608" y="48"/>
                    <a:pt x="606" y="48"/>
                  </a:cubicBezTo>
                  <a:cubicBezTo>
                    <a:pt x="606" y="48"/>
                    <a:pt x="605" y="48"/>
                    <a:pt x="605" y="47"/>
                  </a:cubicBezTo>
                  <a:cubicBezTo>
                    <a:pt x="605" y="47"/>
                    <a:pt x="605" y="47"/>
                    <a:pt x="606" y="47"/>
                  </a:cubicBezTo>
                  <a:cubicBezTo>
                    <a:pt x="606" y="47"/>
                    <a:pt x="607" y="47"/>
                    <a:pt x="607" y="47"/>
                  </a:cubicBezTo>
                  <a:cubicBezTo>
                    <a:pt x="608" y="47"/>
                    <a:pt x="609" y="45"/>
                    <a:pt x="609" y="44"/>
                  </a:cubicBezTo>
                  <a:cubicBezTo>
                    <a:pt x="609" y="42"/>
                    <a:pt x="609" y="38"/>
                    <a:pt x="609" y="33"/>
                  </a:cubicBezTo>
                  <a:lnTo>
                    <a:pt x="609" y="23"/>
                  </a:lnTo>
                  <a:close/>
                  <a:moveTo>
                    <a:pt x="656" y="7"/>
                  </a:moveTo>
                  <a:cubicBezTo>
                    <a:pt x="669" y="7"/>
                    <a:pt x="678" y="15"/>
                    <a:pt x="678" y="27"/>
                  </a:cubicBezTo>
                  <a:cubicBezTo>
                    <a:pt x="678" y="39"/>
                    <a:pt x="669" y="49"/>
                    <a:pt x="656" y="49"/>
                  </a:cubicBezTo>
                  <a:cubicBezTo>
                    <a:pt x="641" y="49"/>
                    <a:pt x="635" y="37"/>
                    <a:pt x="635" y="28"/>
                  </a:cubicBezTo>
                  <a:cubicBezTo>
                    <a:pt x="635" y="19"/>
                    <a:pt x="641" y="7"/>
                    <a:pt x="656" y="7"/>
                  </a:cubicBezTo>
                  <a:close/>
                  <a:moveTo>
                    <a:pt x="658" y="46"/>
                  </a:moveTo>
                  <a:cubicBezTo>
                    <a:pt x="662" y="46"/>
                    <a:pt x="672" y="44"/>
                    <a:pt x="672" y="29"/>
                  </a:cubicBezTo>
                  <a:cubicBezTo>
                    <a:pt x="672" y="16"/>
                    <a:pt x="665" y="9"/>
                    <a:pt x="656" y="9"/>
                  </a:cubicBezTo>
                  <a:cubicBezTo>
                    <a:pt x="647" y="9"/>
                    <a:pt x="640" y="15"/>
                    <a:pt x="640" y="26"/>
                  </a:cubicBezTo>
                  <a:cubicBezTo>
                    <a:pt x="640" y="39"/>
                    <a:pt x="648" y="46"/>
                    <a:pt x="658" y="46"/>
                  </a:cubicBezTo>
                  <a:close/>
                  <a:moveTo>
                    <a:pt x="690" y="23"/>
                  </a:moveTo>
                  <a:cubicBezTo>
                    <a:pt x="690" y="15"/>
                    <a:pt x="690" y="14"/>
                    <a:pt x="689" y="12"/>
                  </a:cubicBezTo>
                  <a:cubicBezTo>
                    <a:pt x="689" y="10"/>
                    <a:pt x="689" y="9"/>
                    <a:pt x="687" y="9"/>
                  </a:cubicBezTo>
                  <a:cubicBezTo>
                    <a:pt x="687" y="9"/>
                    <a:pt x="686" y="9"/>
                    <a:pt x="685" y="9"/>
                  </a:cubicBezTo>
                  <a:cubicBezTo>
                    <a:pt x="685" y="9"/>
                    <a:pt x="685" y="9"/>
                    <a:pt x="685" y="9"/>
                  </a:cubicBezTo>
                  <a:cubicBezTo>
                    <a:pt x="685" y="8"/>
                    <a:pt x="685" y="8"/>
                    <a:pt x="686" y="8"/>
                  </a:cubicBezTo>
                  <a:cubicBezTo>
                    <a:pt x="688" y="8"/>
                    <a:pt x="692" y="8"/>
                    <a:pt x="692" y="8"/>
                  </a:cubicBezTo>
                  <a:cubicBezTo>
                    <a:pt x="693" y="8"/>
                    <a:pt x="697" y="8"/>
                    <a:pt x="699" y="8"/>
                  </a:cubicBezTo>
                  <a:cubicBezTo>
                    <a:pt x="703" y="8"/>
                    <a:pt x="706" y="8"/>
                    <a:pt x="709" y="10"/>
                  </a:cubicBezTo>
                  <a:cubicBezTo>
                    <a:pt x="711" y="11"/>
                    <a:pt x="713" y="14"/>
                    <a:pt x="713" y="18"/>
                  </a:cubicBezTo>
                  <a:cubicBezTo>
                    <a:pt x="713" y="21"/>
                    <a:pt x="711" y="25"/>
                    <a:pt x="706" y="30"/>
                  </a:cubicBezTo>
                  <a:cubicBezTo>
                    <a:pt x="711" y="35"/>
                    <a:pt x="714" y="40"/>
                    <a:pt x="718" y="43"/>
                  </a:cubicBezTo>
                  <a:cubicBezTo>
                    <a:pt x="721" y="46"/>
                    <a:pt x="722" y="47"/>
                    <a:pt x="724" y="47"/>
                  </a:cubicBezTo>
                  <a:cubicBezTo>
                    <a:pt x="725" y="47"/>
                    <a:pt x="725" y="47"/>
                    <a:pt x="726" y="47"/>
                  </a:cubicBezTo>
                  <a:cubicBezTo>
                    <a:pt x="726" y="47"/>
                    <a:pt x="726" y="47"/>
                    <a:pt x="726" y="47"/>
                  </a:cubicBezTo>
                  <a:cubicBezTo>
                    <a:pt x="726" y="48"/>
                    <a:pt x="726" y="48"/>
                    <a:pt x="725" y="48"/>
                  </a:cubicBezTo>
                  <a:cubicBezTo>
                    <a:pt x="721" y="48"/>
                    <a:pt x="721" y="48"/>
                    <a:pt x="721" y="48"/>
                  </a:cubicBezTo>
                  <a:cubicBezTo>
                    <a:pt x="718" y="48"/>
                    <a:pt x="717" y="48"/>
                    <a:pt x="716" y="47"/>
                  </a:cubicBezTo>
                  <a:cubicBezTo>
                    <a:pt x="713" y="46"/>
                    <a:pt x="711" y="43"/>
                    <a:pt x="708" y="39"/>
                  </a:cubicBezTo>
                  <a:cubicBezTo>
                    <a:pt x="706" y="36"/>
                    <a:pt x="703" y="33"/>
                    <a:pt x="702" y="31"/>
                  </a:cubicBezTo>
                  <a:cubicBezTo>
                    <a:pt x="702" y="31"/>
                    <a:pt x="702" y="31"/>
                    <a:pt x="702" y="31"/>
                  </a:cubicBezTo>
                  <a:cubicBezTo>
                    <a:pt x="695" y="31"/>
                    <a:pt x="695" y="31"/>
                    <a:pt x="695" y="31"/>
                  </a:cubicBezTo>
                  <a:cubicBezTo>
                    <a:pt x="694" y="31"/>
                    <a:pt x="694" y="31"/>
                    <a:pt x="694" y="31"/>
                  </a:cubicBezTo>
                  <a:cubicBezTo>
                    <a:pt x="694" y="33"/>
                    <a:pt x="694" y="33"/>
                    <a:pt x="694" y="33"/>
                  </a:cubicBezTo>
                  <a:cubicBezTo>
                    <a:pt x="694" y="38"/>
                    <a:pt x="694" y="42"/>
                    <a:pt x="695" y="44"/>
                  </a:cubicBezTo>
                  <a:cubicBezTo>
                    <a:pt x="695" y="45"/>
                    <a:pt x="695" y="46"/>
                    <a:pt x="697" y="47"/>
                  </a:cubicBezTo>
                  <a:cubicBezTo>
                    <a:pt x="697" y="47"/>
                    <a:pt x="699" y="47"/>
                    <a:pt x="699" y="47"/>
                  </a:cubicBezTo>
                  <a:cubicBezTo>
                    <a:pt x="699" y="47"/>
                    <a:pt x="700" y="47"/>
                    <a:pt x="700" y="47"/>
                  </a:cubicBezTo>
                  <a:cubicBezTo>
                    <a:pt x="700" y="48"/>
                    <a:pt x="699" y="48"/>
                    <a:pt x="699" y="48"/>
                  </a:cubicBezTo>
                  <a:cubicBezTo>
                    <a:pt x="696" y="48"/>
                    <a:pt x="692" y="48"/>
                    <a:pt x="692" y="48"/>
                  </a:cubicBezTo>
                  <a:cubicBezTo>
                    <a:pt x="692" y="48"/>
                    <a:pt x="688" y="48"/>
                    <a:pt x="687" y="48"/>
                  </a:cubicBezTo>
                  <a:cubicBezTo>
                    <a:pt x="686" y="48"/>
                    <a:pt x="686" y="48"/>
                    <a:pt x="686" y="47"/>
                  </a:cubicBezTo>
                  <a:cubicBezTo>
                    <a:pt x="686" y="47"/>
                    <a:pt x="686" y="47"/>
                    <a:pt x="686" y="47"/>
                  </a:cubicBezTo>
                  <a:cubicBezTo>
                    <a:pt x="687" y="47"/>
                    <a:pt x="687" y="47"/>
                    <a:pt x="688" y="47"/>
                  </a:cubicBezTo>
                  <a:cubicBezTo>
                    <a:pt x="689" y="46"/>
                    <a:pt x="689" y="45"/>
                    <a:pt x="689" y="44"/>
                  </a:cubicBezTo>
                  <a:cubicBezTo>
                    <a:pt x="690" y="42"/>
                    <a:pt x="690" y="38"/>
                    <a:pt x="690" y="33"/>
                  </a:cubicBezTo>
                  <a:lnTo>
                    <a:pt x="690" y="23"/>
                  </a:lnTo>
                  <a:close/>
                  <a:moveTo>
                    <a:pt x="694" y="28"/>
                  </a:moveTo>
                  <a:cubicBezTo>
                    <a:pt x="694" y="28"/>
                    <a:pt x="694" y="28"/>
                    <a:pt x="695" y="28"/>
                  </a:cubicBezTo>
                  <a:cubicBezTo>
                    <a:pt x="695" y="29"/>
                    <a:pt x="698" y="29"/>
                    <a:pt x="701" y="29"/>
                  </a:cubicBezTo>
                  <a:cubicBezTo>
                    <a:pt x="702" y="29"/>
                    <a:pt x="703" y="29"/>
                    <a:pt x="705" y="28"/>
                  </a:cubicBezTo>
                  <a:cubicBezTo>
                    <a:pt x="707" y="27"/>
                    <a:pt x="708" y="24"/>
                    <a:pt x="708" y="20"/>
                  </a:cubicBezTo>
                  <a:cubicBezTo>
                    <a:pt x="708" y="14"/>
                    <a:pt x="704" y="10"/>
                    <a:pt x="699" y="10"/>
                  </a:cubicBezTo>
                  <a:cubicBezTo>
                    <a:pt x="697" y="10"/>
                    <a:pt x="695" y="10"/>
                    <a:pt x="695" y="10"/>
                  </a:cubicBezTo>
                  <a:cubicBezTo>
                    <a:pt x="694" y="10"/>
                    <a:pt x="694" y="11"/>
                    <a:pt x="694" y="11"/>
                  </a:cubicBezTo>
                  <a:lnTo>
                    <a:pt x="694" y="28"/>
                  </a:lnTo>
                  <a:close/>
                  <a:moveTo>
                    <a:pt x="10" y="103"/>
                  </a:moveTo>
                  <a:cubicBezTo>
                    <a:pt x="10" y="109"/>
                    <a:pt x="10" y="114"/>
                    <a:pt x="10" y="116"/>
                  </a:cubicBezTo>
                  <a:cubicBezTo>
                    <a:pt x="10" y="118"/>
                    <a:pt x="11" y="120"/>
                    <a:pt x="12" y="120"/>
                  </a:cubicBezTo>
                  <a:cubicBezTo>
                    <a:pt x="13" y="120"/>
                    <a:pt x="15" y="120"/>
                    <a:pt x="15" y="120"/>
                  </a:cubicBezTo>
                  <a:cubicBezTo>
                    <a:pt x="16" y="120"/>
                    <a:pt x="16" y="120"/>
                    <a:pt x="16" y="120"/>
                  </a:cubicBezTo>
                  <a:cubicBezTo>
                    <a:pt x="16" y="121"/>
                    <a:pt x="15" y="121"/>
                    <a:pt x="15" y="121"/>
                  </a:cubicBezTo>
                  <a:cubicBezTo>
                    <a:pt x="11" y="121"/>
                    <a:pt x="7" y="121"/>
                    <a:pt x="7" y="121"/>
                  </a:cubicBezTo>
                  <a:cubicBezTo>
                    <a:pt x="7" y="121"/>
                    <a:pt x="3" y="121"/>
                    <a:pt x="1" y="121"/>
                  </a:cubicBezTo>
                  <a:cubicBezTo>
                    <a:pt x="0" y="121"/>
                    <a:pt x="0" y="121"/>
                    <a:pt x="0" y="120"/>
                  </a:cubicBezTo>
                  <a:cubicBezTo>
                    <a:pt x="0" y="120"/>
                    <a:pt x="0" y="120"/>
                    <a:pt x="1" y="120"/>
                  </a:cubicBezTo>
                  <a:cubicBezTo>
                    <a:pt x="1" y="120"/>
                    <a:pt x="2" y="120"/>
                    <a:pt x="2" y="120"/>
                  </a:cubicBezTo>
                  <a:cubicBezTo>
                    <a:pt x="4" y="120"/>
                    <a:pt x="4" y="118"/>
                    <a:pt x="4" y="116"/>
                  </a:cubicBezTo>
                  <a:cubicBezTo>
                    <a:pt x="5" y="114"/>
                    <a:pt x="5" y="109"/>
                    <a:pt x="5" y="103"/>
                  </a:cubicBezTo>
                  <a:cubicBezTo>
                    <a:pt x="5" y="92"/>
                    <a:pt x="5" y="92"/>
                    <a:pt x="5" y="92"/>
                  </a:cubicBezTo>
                  <a:cubicBezTo>
                    <a:pt x="5" y="83"/>
                    <a:pt x="5" y="81"/>
                    <a:pt x="4" y="79"/>
                  </a:cubicBezTo>
                  <a:cubicBezTo>
                    <a:pt x="4" y="77"/>
                    <a:pt x="4" y="76"/>
                    <a:pt x="2" y="75"/>
                  </a:cubicBezTo>
                  <a:cubicBezTo>
                    <a:pt x="2" y="75"/>
                    <a:pt x="1" y="75"/>
                    <a:pt x="0" y="75"/>
                  </a:cubicBezTo>
                  <a:cubicBezTo>
                    <a:pt x="0" y="75"/>
                    <a:pt x="0" y="75"/>
                    <a:pt x="0" y="75"/>
                  </a:cubicBezTo>
                  <a:cubicBezTo>
                    <a:pt x="0" y="74"/>
                    <a:pt x="0" y="74"/>
                    <a:pt x="1" y="74"/>
                  </a:cubicBezTo>
                  <a:cubicBezTo>
                    <a:pt x="3" y="74"/>
                    <a:pt x="7" y="74"/>
                    <a:pt x="7" y="74"/>
                  </a:cubicBezTo>
                  <a:cubicBezTo>
                    <a:pt x="7" y="74"/>
                    <a:pt x="11" y="74"/>
                    <a:pt x="13" y="74"/>
                  </a:cubicBezTo>
                  <a:cubicBezTo>
                    <a:pt x="14" y="74"/>
                    <a:pt x="14" y="74"/>
                    <a:pt x="14" y="75"/>
                  </a:cubicBezTo>
                  <a:cubicBezTo>
                    <a:pt x="14" y="75"/>
                    <a:pt x="14" y="75"/>
                    <a:pt x="14" y="75"/>
                  </a:cubicBezTo>
                  <a:cubicBezTo>
                    <a:pt x="13" y="75"/>
                    <a:pt x="13" y="75"/>
                    <a:pt x="12" y="75"/>
                  </a:cubicBezTo>
                  <a:cubicBezTo>
                    <a:pt x="10" y="76"/>
                    <a:pt x="10" y="77"/>
                    <a:pt x="10" y="79"/>
                  </a:cubicBezTo>
                  <a:cubicBezTo>
                    <a:pt x="10" y="81"/>
                    <a:pt x="10" y="83"/>
                    <a:pt x="10" y="92"/>
                  </a:cubicBezTo>
                  <a:lnTo>
                    <a:pt x="10" y="103"/>
                  </a:lnTo>
                  <a:close/>
                  <a:moveTo>
                    <a:pt x="33" y="114"/>
                  </a:moveTo>
                  <a:cubicBezTo>
                    <a:pt x="33" y="118"/>
                    <a:pt x="33" y="119"/>
                    <a:pt x="35" y="120"/>
                  </a:cubicBezTo>
                  <a:cubicBezTo>
                    <a:pt x="36" y="120"/>
                    <a:pt x="37" y="120"/>
                    <a:pt x="37" y="120"/>
                  </a:cubicBezTo>
                  <a:cubicBezTo>
                    <a:pt x="38" y="120"/>
                    <a:pt x="38" y="120"/>
                    <a:pt x="38" y="121"/>
                  </a:cubicBezTo>
                  <a:cubicBezTo>
                    <a:pt x="38" y="121"/>
                    <a:pt x="37" y="121"/>
                    <a:pt x="37" y="121"/>
                  </a:cubicBezTo>
                  <a:cubicBezTo>
                    <a:pt x="34" y="121"/>
                    <a:pt x="32" y="121"/>
                    <a:pt x="31" y="121"/>
                  </a:cubicBezTo>
                  <a:cubicBezTo>
                    <a:pt x="31" y="121"/>
                    <a:pt x="28" y="121"/>
                    <a:pt x="26" y="121"/>
                  </a:cubicBezTo>
                  <a:cubicBezTo>
                    <a:pt x="25" y="121"/>
                    <a:pt x="25" y="121"/>
                    <a:pt x="25" y="121"/>
                  </a:cubicBezTo>
                  <a:cubicBezTo>
                    <a:pt x="25" y="120"/>
                    <a:pt x="25" y="120"/>
                    <a:pt x="25" y="120"/>
                  </a:cubicBezTo>
                  <a:cubicBezTo>
                    <a:pt x="26" y="120"/>
                    <a:pt x="27" y="120"/>
                    <a:pt x="28" y="120"/>
                  </a:cubicBezTo>
                  <a:cubicBezTo>
                    <a:pt x="29" y="119"/>
                    <a:pt x="29" y="118"/>
                    <a:pt x="29" y="113"/>
                  </a:cubicBezTo>
                  <a:cubicBezTo>
                    <a:pt x="29" y="83"/>
                    <a:pt x="29" y="83"/>
                    <a:pt x="29" y="83"/>
                  </a:cubicBezTo>
                  <a:cubicBezTo>
                    <a:pt x="29" y="81"/>
                    <a:pt x="30" y="81"/>
                    <a:pt x="30" y="81"/>
                  </a:cubicBezTo>
                  <a:cubicBezTo>
                    <a:pt x="31" y="81"/>
                    <a:pt x="31" y="82"/>
                    <a:pt x="32" y="82"/>
                  </a:cubicBezTo>
                  <a:cubicBezTo>
                    <a:pt x="33" y="83"/>
                    <a:pt x="41" y="91"/>
                    <a:pt x="49" y="100"/>
                  </a:cubicBezTo>
                  <a:cubicBezTo>
                    <a:pt x="55" y="106"/>
                    <a:pt x="60" y="112"/>
                    <a:pt x="62" y="114"/>
                  </a:cubicBezTo>
                  <a:cubicBezTo>
                    <a:pt x="61" y="87"/>
                    <a:pt x="61" y="87"/>
                    <a:pt x="61" y="87"/>
                  </a:cubicBezTo>
                  <a:cubicBezTo>
                    <a:pt x="61" y="84"/>
                    <a:pt x="61" y="83"/>
                    <a:pt x="59" y="82"/>
                  </a:cubicBezTo>
                  <a:cubicBezTo>
                    <a:pt x="58" y="82"/>
                    <a:pt x="57" y="82"/>
                    <a:pt x="57" y="82"/>
                  </a:cubicBezTo>
                  <a:cubicBezTo>
                    <a:pt x="56" y="82"/>
                    <a:pt x="56" y="82"/>
                    <a:pt x="56" y="82"/>
                  </a:cubicBezTo>
                  <a:cubicBezTo>
                    <a:pt x="56" y="81"/>
                    <a:pt x="57" y="81"/>
                    <a:pt x="57" y="81"/>
                  </a:cubicBezTo>
                  <a:cubicBezTo>
                    <a:pt x="60" y="81"/>
                    <a:pt x="62" y="81"/>
                    <a:pt x="63" y="81"/>
                  </a:cubicBezTo>
                  <a:cubicBezTo>
                    <a:pt x="64" y="81"/>
                    <a:pt x="66" y="81"/>
                    <a:pt x="68" y="81"/>
                  </a:cubicBezTo>
                  <a:cubicBezTo>
                    <a:pt x="68" y="81"/>
                    <a:pt x="69" y="81"/>
                    <a:pt x="69" y="82"/>
                  </a:cubicBezTo>
                  <a:cubicBezTo>
                    <a:pt x="69" y="82"/>
                    <a:pt x="68" y="82"/>
                    <a:pt x="68" y="82"/>
                  </a:cubicBezTo>
                  <a:cubicBezTo>
                    <a:pt x="68" y="82"/>
                    <a:pt x="67" y="82"/>
                    <a:pt x="67" y="82"/>
                  </a:cubicBezTo>
                  <a:cubicBezTo>
                    <a:pt x="65" y="83"/>
                    <a:pt x="65" y="84"/>
                    <a:pt x="65" y="87"/>
                  </a:cubicBezTo>
                  <a:cubicBezTo>
                    <a:pt x="65" y="118"/>
                    <a:pt x="65" y="118"/>
                    <a:pt x="65" y="118"/>
                  </a:cubicBezTo>
                  <a:cubicBezTo>
                    <a:pt x="65" y="121"/>
                    <a:pt x="65" y="121"/>
                    <a:pt x="64" y="121"/>
                  </a:cubicBezTo>
                  <a:cubicBezTo>
                    <a:pt x="64" y="121"/>
                    <a:pt x="63" y="121"/>
                    <a:pt x="60" y="118"/>
                  </a:cubicBezTo>
                  <a:cubicBezTo>
                    <a:pt x="60" y="118"/>
                    <a:pt x="52" y="110"/>
                    <a:pt x="46" y="104"/>
                  </a:cubicBezTo>
                  <a:cubicBezTo>
                    <a:pt x="40" y="97"/>
                    <a:pt x="34" y="91"/>
                    <a:pt x="32" y="89"/>
                  </a:cubicBezTo>
                  <a:lnTo>
                    <a:pt x="33" y="114"/>
                  </a:lnTo>
                  <a:close/>
                  <a:moveTo>
                    <a:pt x="83" y="114"/>
                  </a:moveTo>
                  <a:cubicBezTo>
                    <a:pt x="83" y="118"/>
                    <a:pt x="83" y="119"/>
                    <a:pt x="85" y="120"/>
                  </a:cubicBezTo>
                  <a:cubicBezTo>
                    <a:pt x="86" y="120"/>
                    <a:pt x="87" y="120"/>
                    <a:pt x="88" y="120"/>
                  </a:cubicBezTo>
                  <a:cubicBezTo>
                    <a:pt x="88" y="120"/>
                    <a:pt x="88" y="120"/>
                    <a:pt x="88" y="121"/>
                  </a:cubicBezTo>
                  <a:cubicBezTo>
                    <a:pt x="88" y="121"/>
                    <a:pt x="88" y="121"/>
                    <a:pt x="87" y="121"/>
                  </a:cubicBezTo>
                  <a:cubicBezTo>
                    <a:pt x="84" y="121"/>
                    <a:pt x="82" y="121"/>
                    <a:pt x="81" y="121"/>
                  </a:cubicBezTo>
                  <a:cubicBezTo>
                    <a:pt x="81" y="121"/>
                    <a:pt x="79" y="121"/>
                    <a:pt x="76" y="121"/>
                  </a:cubicBezTo>
                  <a:cubicBezTo>
                    <a:pt x="76" y="121"/>
                    <a:pt x="75" y="121"/>
                    <a:pt x="75" y="121"/>
                  </a:cubicBezTo>
                  <a:cubicBezTo>
                    <a:pt x="75" y="120"/>
                    <a:pt x="75" y="120"/>
                    <a:pt x="76" y="120"/>
                  </a:cubicBezTo>
                  <a:cubicBezTo>
                    <a:pt x="76" y="120"/>
                    <a:pt x="77" y="120"/>
                    <a:pt x="78" y="120"/>
                  </a:cubicBezTo>
                  <a:cubicBezTo>
                    <a:pt x="79" y="119"/>
                    <a:pt x="79" y="118"/>
                    <a:pt x="79" y="113"/>
                  </a:cubicBezTo>
                  <a:cubicBezTo>
                    <a:pt x="79" y="83"/>
                    <a:pt x="79" y="83"/>
                    <a:pt x="79" y="83"/>
                  </a:cubicBezTo>
                  <a:cubicBezTo>
                    <a:pt x="79" y="81"/>
                    <a:pt x="80" y="81"/>
                    <a:pt x="80" y="81"/>
                  </a:cubicBezTo>
                  <a:cubicBezTo>
                    <a:pt x="81" y="81"/>
                    <a:pt x="82" y="82"/>
                    <a:pt x="82" y="82"/>
                  </a:cubicBezTo>
                  <a:cubicBezTo>
                    <a:pt x="83" y="83"/>
                    <a:pt x="91" y="91"/>
                    <a:pt x="99" y="100"/>
                  </a:cubicBezTo>
                  <a:cubicBezTo>
                    <a:pt x="105" y="106"/>
                    <a:pt x="111" y="112"/>
                    <a:pt x="112" y="114"/>
                  </a:cubicBezTo>
                  <a:cubicBezTo>
                    <a:pt x="112" y="87"/>
                    <a:pt x="112" y="87"/>
                    <a:pt x="112" y="87"/>
                  </a:cubicBezTo>
                  <a:cubicBezTo>
                    <a:pt x="112" y="84"/>
                    <a:pt x="111" y="83"/>
                    <a:pt x="110" y="82"/>
                  </a:cubicBezTo>
                  <a:cubicBezTo>
                    <a:pt x="109" y="82"/>
                    <a:pt x="108" y="82"/>
                    <a:pt x="107" y="82"/>
                  </a:cubicBezTo>
                  <a:cubicBezTo>
                    <a:pt x="107" y="82"/>
                    <a:pt x="107" y="82"/>
                    <a:pt x="107" y="82"/>
                  </a:cubicBezTo>
                  <a:cubicBezTo>
                    <a:pt x="107" y="81"/>
                    <a:pt x="107" y="81"/>
                    <a:pt x="108" y="81"/>
                  </a:cubicBezTo>
                  <a:cubicBezTo>
                    <a:pt x="110" y="81"/>
                    <a:pt x="113" y="81"/>
                    <a:pt x="113" y="81"/>
                  </a:cubicBezTo>
                  <a:cubicBezTo>
                    <a:pt x="114" y="81"/>
                    <a:pt x="116" y="81"/>
                    <a:pt x="118" y="81"/>
                  </a:cubicBezTo>
                  <a:cubicBezTo>
                    <a:pt x="119" y="81"/>
                    <a:pt x="119" y="81"/>
                    <a:pt x="119" y="82"/>
                  </a:cubicBezTo>
                  <a:cubicBezTo>
                    <a:pt x="119" y="82"/>
                    <a:pt x="119" y="82"/>
                    <a:pt x="118" y="82"/>
                  </a:cubicBezTo>
                  <a:cubicBezTo>
                    <a:pt x="118" y="82"/>
                    <a:pt x="118" y="82"/>
                    <a:pt x="117" y="82"/>
                  </a:cubicBezTo>
                  <a:cubicBezTo>
                    <a:pt x="115" y="83"/>
                    <a:pt x="115" y="84"/>
                    <a:pt x="115" y="87"/>
                  </a:cubicBezTo>
                  <a:cubicBezTo>
                    <a:pt x="115" y="118"/>
                    <a:pt x="115" y="118"/>
                    <a:pt x="115" y="118"/>
                  </a:cubicBezTo>
                  <a:cubicBezTo>
                    <a:pt x="115" y="121"/>
                    <a:pt x="115" y="121"/>
                    <a:pt x="115" y="121"/>
                  </a:cubicBezTo>
                  <a:cubicBezTo>
                    <a:pt x="114" y="121"/>
                    <a:pt x="114" y="121"/>
                    <a:pt x="110" y="118"/>
                  </a:cubicBezTo>
                  <a:cubicBezTo>
                    <a:pt x="110" y="118"/>
                    <a:pt x="102" y="110"/>
                    <a:pt x="96" y="104"/>
                  </a:cubicBezTo>
                  <a:cubicBezTo>
                    <a:pt x="90" y="97"/>
                    <a:pt x="84" y="91"/>
                    <a:pt x="82" y="89"/>
                  </a:cubicBezTo>
                  <a:lnTo>
                    <a:pt x="83" y="114"/>
                  </a:lnTo>
                  <a:close/>
                  <a:moveTo>
                    <a:pt x="146" y="81"/>
                  </a:moveTo>
                  <a:cubicBezTo>
                    <a:pt x="158" y="81"/>
                    <a:pt x="168" y="88"/>
                    <a:pt x="168" y="100"/>
                  </a:cubicBezTo>
                  <a:cubicBezTo>
                    <a:pt x="168" y="112"/>
                    <a:pt x="159" y="122"/>
                    <a:pt x="146" y="122"/>
                  </a:cubicBezTo>
                  <a:cubicBezTo>
                    <a:pt x="131" y="122"/>
                    <a:pt x="125" y="110"/>
                    <a:pt x="125" y="101"/>
                  </a:cubicBezTo>
                  <a:cubicBezTo>
                    <a:pt x="125" y="93"/>
                    <a:pt x="131" y="81"/>
                    <a:pt x="146" y="81"/>
                  </a:cubicBezTo>
                  <a:close/>
                  <a:moveTo>
                    <a:pt x="147" y="119"/>
                  </a:moveTo>
                  <a:cubicBezTo>
                    <a:pt x="152" y="119"/>
                    <a:pt x="162" y="117"/>
                    <a:pt x="162" y="102"/>
                  </a:cubicBezTo>
                  <a:cubicBezTo>
                    <a:pt x="162" y="89"/>
                    <a:pt x="155" y="82"/>
                    <a:pt x="146" y="82"/>
                  </a:cubicBezTo>
                  <a:cubicBezTo>
                    <a:pt x="137" y="82"/>
                    <a:pt x="130" y="88"/>
                    <a:pt x="130" y="100"/>
                  </a:cubicBezTo>
                  <a:cubicBezTo>
                    <a:pt x="130" y="112"/>
                    <a:pt x="138" y="119"/>
                    <a:pt x="147" y="119"/>
                  </a:cubicBezTo>
                  <a:close/>
                  <a:moveTo>
                    <a:pt x="192" y="114"/>
                  </a:moveTo>
                  <a:cubicBezTo>
                    <a:pt x="195" y="107"/>
                    <a:pt x="202" y="89"/>
                    <a:pt x="203" y="85"/>
                  </a:cubicBezTo>
                  <a:cubicBezTo>
                    <a:pt x="203" y="85"/>
                    <a:pt x="203" y="84"/>
                    <a:pt x="203" y="83"/>
                  </a:cubicBezTo>
                  <a:cubicBezTo>
                    <a:pt x="203" y="83"/>
                    <a:pt x="203" y="82"/>
                    <a:pt x="203" y="82"/>
                  </a:cubicBezTo>
                  <a:cubicBezTo>
                    <a:pt x="202" y="82"/>
                    <a:pt x="201" y="82"/>
                    <a:pt x="201" y="82"/>
                  </a:cubicBezTo>
                  <a:cubicBezTo>
                    <a:pt x="201" y="82"/>
                    <a:pt x="200" y="82"/>
                    <a:pt x="200" y="82"/>
                  </a:cubicBezTo>
                  <a:cubicBezTo>
                    <a:pt x="200" y="81"/>
                    <a:pt x="201" y="81"/>
                    <a:pt x="201" y="81"/>
                  </a:cubicBezTo>
                  <a:cubicBezTo>
                    <a:pt x="204" y="81"/>
                    <a:pt x="206" y="81"/>
                    <a:pt x="207" y="81"/>
                  </a:cubicBezTo>
                  <a:cubicBezTo>
                    <a:pt x="207" y="81"/>
                    <a:pt x="209" y="81"/>
                    <a:pt x="211" y="81"/>
                  </a:cubicBezTo>
                  <a:cubicBezTo>
                    <a:pt x="212" y="81"/>
                    <a:pt x="212" y="81"/>
                    <a:pt x="212" y="82"/>
                  </a:cubicBezTo>
                  <a:cubicBezTo>
                    <a:pt x="212" y="82"/>
                    <a:pt x="212" y="82"/>
                    <a:pt x="211" y="82"/>
                  </a:cubicBezTo>
                  <a:cubicBezTo>
                    <a:pt x="211" y="82"/>
                    <a:pt x="210" y="82"/>
                    <a:pt x="209" y="83"/>
                  </a:cubicBezTo>
                  <a:cubicBezTo>
                    <a:pt x="208" y="83"/>
                    <a:pt x="207" y="84"/>
                    <a:pt x="206" y="88"/>
                  </a:cubicBezTo>
                  <a:cubicBezTo>
                    <a:pt x="205" y="89"/>
                    <a:pt x="202" y="95"/>
                    <a:pt x="200" y="102"/>
                  </a:cubicBezTo>
                  <a:cubicBezTo>
                    <a:pt x="196" y="109"/>
                    <a:pt x="194" y="115"/>
                    <a:pt x="193" y="118"/>
                  </a:cubicBezTo>
                  <a:cubicBezTo>
                    <a:pt x="191" y="121"/>
                    <a:pt x="191" y="122"/>
                    <a:pt x="190" y="122"/>
                  </a:cubicBezTo>
                  <a:cubicBezTo>
                    <a:pt x="190" y="122"/>
                    <a:pt x="189" y="121"/>
                    <a:pt x="188" y="118"/>
                  </a:cubicBezTo>
                  <a:cubicBezTo>
                    <a:pt x="175" y="86"/>
                    <a:pt x="175" y="86"/>
                    <a:pt x="175" y="86"/>
                  </a:cubicBezTo>
                  <a:cubicBezTo>
                    <a:pt x="174" y="83"/>
                    <a:pt x="173" y="83"/>
                    <a:pt x="171" y="82"/>
                  </a:cubicBezTo>
                  <a:cubicBezTo>
                    <a:pt x="170" y="82"/>
                    <a:pt x="169" y="82"/>
                    <a:pt x="169" y="82"/>
                  </a:cubicBezTo>
                  <a:cubicBezTo>
                    <a:pt x="169" y="82"/>
                    <a:pt x="169" y="82"/>
                    <a:pt x="169" y="82"/>
                  </a:cubicBezTo>
                  <a:cubicBezTo>
                    <a:pt x="169" y="81"/>
                    <a:pt x="169" y="81"/>
                    <a:pt x="170" y="81"/>
                  </a:cubicBezTo>
                  <a:cubicBezTo>
                    <a:pt x="173" y="81"/>
                    <a:pt x="176" y="81"/>
                    <a:pt x="176" y="81"/>
                  </a:cubicBezTo>
                  <a:cubicBezTo>
                    <a:pt x="177" y="81"/>
                    <a:pt x="179" y="81"/>
                    <a:pt x="181" y="81"/>
                  </a:cubicBezTo>
                  <a:cubicBezTo>
                    <a:pt x="182" y="81"/>
                    <a:pt x="183" y="81"/>
                    <a:pt x="183" y="82"/>
                  </a:cubicBezTo>
                  <a:cubicBezTo>
                    <a:pt x="183" y="82"/>
                    <a:pt x="183" y="82"/>
                    <a:pt x="182" y="82"/>
                  </a:cubicBezTo>
                  <a:cubicBezTo>
                    <a:pt x="182" y="82"/>
                    <a:pt x="181" y="82"/>
                    <a:pt x="180" y="82"/>
                  </a:cubicBezTo>
                  <a:cubicBezTo>
                    <a:pt x="180" y="83"/>
                    <a:pt x="180" y="83"/>
                    <a:pt x="180" y="83"/>
                  </a:cubicBezTo>
                  <a:cubicBezTo>
                    <a:pt x="180" y="84"/>
                    <a:pt x="180" y="86"/>
                    <a:pt x="181" y="88"/>
                  </a:cubicBezTo>
                  <a:lnTo>
                    <a:pt x="192" y="114"/>
                  </a:lnTo>
                  <a:close/>
                  <a:moveTo>
                    <a:pt x="227" y="82"/>
                  </a:moveTo>
                  <a:cubicBezTo>
                    <a:pt x="228" y="81"/>
                    <a:pt x="228" y="80"/>
                    <a:pt x="228" y="80"/>
                  </a:cubicBezTo>
                  <a:cubicBezTo>
                    <a:pt x="229" y="80"/>
                    <a:pt x="229" y="81"/>
                    <a:pt x="230" y="82"/>
                  </a:cubicBezTo>
                  <a:cubicBezTo>
                    <a:pt x="231" y="84"/>
                    <a:pt x="239" y="106"/>
                    <a:pt x="243" y="114"/>
                  </a:cubicBezTo>
                  <a:cubicBezTo>
                    <a:pt x="245" y="119"/>
                    <a:pt x="246" y="119"/>
                    <a:pt x="247" y="120"/>
                  </a:cubicBezTo>
                  <a:cubicBezTo>
                    <a:pt x="248" y="120"/>
                    <a:pt x="249" y="120"/>
                    <a:pt x="249" y="120"/>
                  </a:cubicBezTo>
                  <a:cubicBezTo>
                    <a:pt x="250" y="120"/>
                    <a:pt x="250" y="120"/>
                    <a:pt x="250" y="121"/>
                  </a:cubicBezTo>
                  <a:cubicBezTo>
                    <a:pt x="250" y="121"/>
                    <a:pt x="250" y="121"/>
                    <a:pt x="249" y="121"/>
                  </a:cubicBezTo>
                  <a:cubicBezTo>
                    <a:pt x="248" y="121"/>
                    <a:pt x="244" y="121"/>
                    <a:pt x="240" y="121"/>
                  </a:cubicBezTo>
                  <a:cubicBezTo>
                    <a:pt x="239" y="121"/>
                    <a:pt x="238" y="121"/>
                    <a:pt x="238" y="120"/>
                  </a:cubicBezTo>
                  <a:cubicBezTo>
                    <a:pt x="238" y="120"/>
                    <a:pt x="239" y="120"/>
                    <a:pt x="239" y="120"/>
                  </a:cubicBezTo>
                  <a:cubicBezTo>
                    <a:pt x="239" y="120"/>
                    <a:pt x="240" y="120"/>
                    <a:pt x="239" y="119"/>
                  </a:cubicBezTo>
                  <a:cubicBezTo>
                    <a:pt x="234" y="107"/>
                    <a:pt x="234" y="107"/>
                    <a:pt x="234" y="107"/>
                  </a:cubicBezTo>
                  <a:cubicBezTo>
                    <a:pt x="234" y="106"/>
                    <a:pt x="234" y="106"/>
                    <a:pt x="234" y="106"/>
                  </a:cubicBezTo>
                  <a:cubicBezTo>
                    <a:pt x="221" y="106"/>
                    <a:pt x="221" y="106"/>
                    <a:pt x="221" y="106"/>
                  </a:cubicBezTo>
                  <a:cubicBezTo>
                    <a:pt x="221" y="106"/>
                    <a:pt x="221" y="106"/>
                    <a:pt x="221" y="107"/>
                  </a:cubicBezTo>
                  <a:cubicBezTo>
                    <a:pt x="218" y="115"/>
                    <a:pt x="218" y="115"/>
                    <a:pt x="218" y="115"/>
                  </a:cubicBezTo>
                  <a:cubicBezTo>
                    <a:pt x="217" y="116"/>
                    <a:pt x="217" y="118"/>
                    <a:pt x="217" y="119"/>
                  </a:cubicBezTo>
                  <a:cubicBezTo>
                    <a:pt x="217" y="120"/>
                    <a:pt x="218" y="120"/>
                    <a:pt x="219" y="120"/>
                  </a:cubicBezTo>
                  <a:cubicBezTo>
                    <a:pt x="219" y="120"/>
                    <a:pt x="219" y="120"/>
                    <a:pt x="219" y="120"/>
                  </a:cubicBezTo>
                  <a:cubicBezTo>
                    <a:pt x="220" y="120"/>
                    <a:pt x="220" y="120"/>
                    <a:pt x="220" y="121"/>
                  </a:cubicBezTo>
                  <a:cubicBezTo>
                    <a:pt x="220" y="121"/>
                    <a:pt x="220" y="121"/>
                    <a:pt x="219" y="121"/>
                  </a:cubicBezTo>
                  <a:cubicBezTo>
                    <a:pt x="218" y="121"/>
                    <a:pt x="215" y="121"/>
                    <a:pt x="214" y="121"/>
                  </a:cubicBezTo>
                  <a:cubicBezTo>
                    <a:pt x="214" y="121"/>
                    <a:pt x="211" y="121"/>
                    <a:pt x="209" y="121"/>
                  </a:cubicBezTo>
                  <a:cubicBezTo>
                    <a:pt x="208" y="121"/>
                    <a:pt x="208" y="121"/>
                    <a:pt x="208" y="121"/>
                  </a:cubicBezTo>
                  <a:cubicBezTo>
                    <a:pt x="208" y="120"/>
                    <a:pt x="208" y="120"/>
                    <a:pt x="208" y="120"/>
                  </a:cubicBezTo>
                  <a:cubicBezTo>
                    <a:pt x="208" y="120"/>
                    <a:pt x="209" y="120"/>
                    <a:pt x="210" y="120"/>
                  </a:cubicBezTo>
                  <a:cubicBezTo>
                    <a:pt x="212" y="120"/>
                    <a:pt x="213" y="118"/>
                    <a:pt x="214" y="115"/>
                  </a:cubicBezTo>
                  <a:lnTo>
                    <a:pt x="227" y="82"/>
                  </a:lnTo>
                  <a:close/>
                  <a:moveTo>
                    <a:pt x="233" y="104"/>
                  </a:moveTo>
                  <a:cubicBezTo>
                    <a:pt x="233" y="104"/>
                    <a:pt x="233" y="104"/>
                    <a:pt x="233" y="104"/>
                  </a:cubicBezTo>
                  <a:cubicBezTo>
                    <a:pt x="228" y="89"/>
                    <a:pt x="228" y="89"/>
                    <a:pt x="228" y="89"/>
                  </a:cubicBezTo>
                  <a:cubicBezTo>
                    <a:pt x="228" y="89"/>
                    <a:pt x="227" y="89"/>
                    <a:pt x="227" y="89"/>
                  </a:cubicBezTo>
                  <a:cubicBezTo>
                    <a:pt x="222" y="104"/>
                    <a:pt x="222" y="104"/>
                    <a:pt x="222" y="104"/>
                  </a:cubicBezTo>
                  <a:cubicBezTo>
                    <a:pt x="222" y="104"/>
                    <a:pt x="222" y="104"/>
                    <a:pt x="222" y="104"/>
                  </a:cubicBezTo>
                  <a:lnTo>
                    <a:pt x="233" y="104"/>
                  </a:lnTo>
                  <a:close/>
                  <a:moveTo>
                    <a:pt x="268" y="106"/>
                  </a:moveTo>
                  <a:cubicBezTo>
                    <a:pt x="268" y="111"/>
                    <a:pt x="268" y="115"/>
                    <a:pt x="268" y="117"/>
                  </a:cubicBezTo>
                  <a:cubicBezTo>
                    <a:pt x="268" y="119"/>
                    <a:pt x="269" y="120"/>
                    <a:pt x="270" y="120"/>
                  </a:cubicBezTo>
                  <a:cubicBezTo>
                    <a:pt x="271" y="120"/>
                    <a:pt x="272" y="120"/>
                    <a:pt x="273" y="120"/>
                  </a:cubicBezTo>
                  <a:cubicBezTo>
                    <a:pt x="273" y="120"/>
                    <a:pt x="273" y="120"/>
                    <a:pt x="273" y="121"/>
                  </a:cubicBezTo>
                  <a:cubicBezTo>
                    <a:pt x="273" y="121"/>
                    <a:pt x="273" y="121"/>
                    <a:pt x="272" y="121"/>
                  </a:cubicBezTo>
                  <a:cubicBezTo>
                    <a:pt x="269" y="121"/>
                    <a:pt x="266" y="121"/>
                    <a:pt x="266" y="121"/>
                  </a:cubicBezTo>
                  <a:cubicBezTo>
                    <a:pt x="265" y="121"/>
                    <a:pt x="262" y="121"/>
                    <a:pt x="260" y="121"/>
                  </a:cubicBezTo>
                  <a:cubicBezTo>
                    <a:pt x="259" y="121"/>
                    <a:pt x="259" y="121"/>
                    <a:pt x="259" y="121"/>
                  </a:cubicBezTo>
                  <a:cubicBezTo>
                    <a:pt x="259" y="120"/>
                    <a:pt x="259" y="120"/>
                    <a:pt x="260" y="120"/>
                  </a:cubicBezTo>
                  <a:cubicBezTo>
                    <a:pt x="260" y="120"/>
                    <a:pt x="261" y="120"/>
                    <a:pt x="261" y="120"/>
                  </a:cubicBezTo>
                  <a:cubicBezTo>
                    <a:pt x="262" y="120"/>
                    <a:pt x="263" y="119"/>
                    <a:pt x="263" y="117"/>
                  </a:cubicBezTo>
                  <a:cubicBezTo>
                    <a:pt x="263" y="115"/>
                    <a:pt x="263" y="111"/>
                    <a:pt x="263" y="106"/>
                  </a:cubicBezTo>
                  <a:cubicBezTo>
                    <a:pt x="263" y="84"/>
                    <a:pt x="263" y="84"/>
                    <a:pt x="263" y="84"/>
                  </a:cubicBezTo>
                  <a:cubicBezTo>
                    <a:pt x="255" y="84"/>
                    <a:pt x="255" y="84"/>
                    <a:pt x="255" y="84"/>
                  </a:cubicBezTo>
                  <a:cubicBezTo>
                    <a:pt x="252" y="84"/>
                    <a:pt x="251" y="84"/>
                    <a:pt x="250" y="85"/>
                  </a:cubicBezTo>
                  <a:cubicBezTo>
                    <a:pt x="249" y="86"/>
                    <a:pt x="249" y="87"/>
                    <a:pt x="249" y="87"/>
                  </a:cubicBezTo>
                  <a:cubicBezTo>
                    <a:pt x="249" y="88"/>
                    <a:pt x="249" y="88"/>
                    <a:pt x="248" y="88"/>
                  </a:cubicBezTo>
                  <a:cubicBezTo>
                    <a:pt x="248" y="88"/>
                    <a:pt x="248" y="87"/>
                    <a:pt x="248" y="87"/>
                  </a:cubicBezTo>
                  <a:cubicBezTo>
                    <a:pt x="248" y="87"/>
                    <a:pt x="249" y="82"/>
                    <a:pt x="249" y="81"/>
                  </a:cubicBezTo>
                  <a:cubicBezTo>
                    <a:pt x="249" y="81"/>
                    <a:pt x="249" y="81"/>
                    <a:pt x="250" y="81"/>
                  </a:cubicBezTo>
                  <a:cubicBezTo>
                    <a:pt x="250" y="81"/>
                    <a:pt x="251" y="81"/>
                    <a:pt x="252" y="81"/>
                  </a:cubicBezTo>
                  <a:cubicBezTo>
                    <a:pt x="254" y="81"/>
                    <a:pt x="256" y="81"/>
                    <a:pt x="256" y="81"/>
                  </a:cubicBezTo>
                  <a:cubicBezTo>
                    <a:pt x="277" y="81"/>
                    <a:pt x="277" y="81"/>
                    <a:pt x="277" y="81"/>
                  </a:cubicBezTo>
                  <a:cubicBezTo>
                    <a:pt x="279" y="81"/>
                    <a:pt x="280" y="81"/>
                    <a:pt x="281" y="81"/>
                  </a:cubicBezTo>
                  <a:cubicBezTo>
                    <a:pt x="282" y="81"/>
                    <a:pt x="282" y="81"/>
                    <a:pt x="282" y="81"/>
                  </a:cubicBezTo>
                  <a:cubicBezTo>
                    <a:pt x="283" y="81"/>
                    <a:pt x="283" y="81"/>
                    <a:pt x="283" y="81"/>
                  </a:cubicBezTo>
                  <a:cubicBezTo>
                    <a:pt x="283" y="83"/>
                    <a:pt x="282" y="87"/>
                    <a:pt x="282" y="87"/>
                  </a:cubicBezTo>
                  <a:cubicBezTo>
                    <a:pt x="282" y="88"/>
                    <a:pt x="282" y="88"/>
                    <a:pt x="282" y="88"/>
                  </a:cubicBezTo>
                  <a:cubicBezTo>
                    <a:pt x="282" y="88"/>
                    <a:pt x="281" y="88"/>
                    <a:pt x="281" y="87"/>
                  </a:cubicBezTo>
                  <a:cubicBezTo>
                    <a:pt x="281" y="87"/>
                    <a:pt x="281" y="87"/>
                    <a:pt x="281" y="87"/>
                  </a:cubicBezTo>
                  <a:cubicBezTo>
                    <a:pt x="281" y="85"/>
                    <a:pt x="280" y="84"/>
                    <a:pt x="275" y="84"/>
                  </a:cubicBezTo>
                  <a:cubicBezTo>
                    <a:pt x="268" y="84"/>
                    <a:pt x="268" y="84"/>
                    <a:pt x="268" y="84"/>
                  </a:cubicBezTo>
                  <a:lnTo>
                    <a:pt x="268" y="106"/>
                  </a:lnTo>
                  <a:close/>
                  <a:moveTo>
                    <a:pt x="298" y="106"/>
                  </a:moveTo>
                  <a:cubicBezTo>
                    <a:pt x="298" y="111"/>
                    <a:pt x="298" y="115"/>
                    <a:pt x="298" y="117"/>
                  </a:cubicBezTo>
                  <a:cubicBezTo>
                    <a:pt x="298" y="119"/>
                    <a:pt x="298" y="120"/>
                    <a:pt x="300" y="120"/>
                  </a:cubicBezTo>
                  <a:cubicBezTo>
                    <a:pt x="301" y="120"/>
                    <a:pt x="302" y="120"/>
                    <a:pt x="302" y="120"/>
                  </a:cubicBezTo>
                  <a:cubicBezTo>
                    <a:pt x="303" y="120"/>
                    <a:pt x="303" y="120"/>
                    <a:pt x="303" y="121"/>
                  </a:cubicBezTo>
                  <a:cubicBezTo>
                    <a:pt x="303" y="121"/>
                    <a:pt x="302" y="121"/>
                    <a:pt x="302" y="121"/>
                  </a:cubicBezTo>
                  <a:cubicBezTo>
                    <a:pt x="299" y="121"/>
                    <a:pt x="295" y="121"/>
                    <a:pt x="295" y="121"/>
                  </a:cubicBezTo>
                  <a:cubicBezTo>
                    <a:pt x="295" y="121"/>
                    <a:pt x="291" y="121"/>
                    <a:pt x="290" y="121"/>
                  </a:cubicBezTo>
                  <a:cubicBezTo>
                    <a:pt x="289" y="121"/>
                    <a:pt x="289" y="121"/>
                    <a:pt x="289" y="121"/>
                  </a:cubicBezTo>
                  <a:cubicBezTo>
                    <a:pt x="289" y="120"/>
                    <a:pt x="289" y="120"/>
                    <a:pt x="289" y="120"/>
                  </a:cubicBezTo>
                  <a:cubicBezTo>
                    <a:pt x="290" y="120"/>
                    <a:pt x="290" y="120"/>
                    <a:pt x="291" y="120"/>
                  </a:cubicBezTo>
                  <a:cubicBezTo>
                    <a:pt x="292" y="120"/>
                    <a:pt x="292" y="119"/>
                    <a:pt x="292" y="117"/>
                  </a:cubicBezTo>
                  <a:cubicBezTo>
                    <a:pt x="293" y="115"/>
                    <a:pt x="293" y="111"/>
                    <a:pt x="293" y="106"/>
                  </a:cubicBezTo>
                  <a:cubicBezTo>
                    <a:pt x="293" y="96"/>
                    <a:pt x="293" y="96"/>
                    <a:pt x="293" y="96"/>
                  </a:cubicBezTo>
                  <a:cubicBezTo>
                    <a:pt x="293" y="88"/>
                    <a:pt x="293" y="87"/>
                    <a:pt x="293" y="85"/>
                  </a:cubicBezTo>
                  <a:cubicBezTo>
                    <a:pt x="292" y="83"/>
                    <a:pt x="292" y="83"/>
                    <a:pt x="291" y="82"/>
                  </a:cubicBezTo>
                  <a:cubicBezTo>
                    <a:pt x="290" y="82"/>
                    <a:pt x="289" y="82"/>
                    <a:pt x="289" y="82"/>
                  </a:cubicBezTo>
                  <a:cubicBezTo>
                    <a:pt x="289" y="82"/>
                    <a:pt x="289" y="82"/>
                    <a:pt x="289" y="82"/>
                  </a:cubicBezTo>
                  <a:cubicBezTo>
                    <a:pt x="289" y="81"/>
                    <a:pt x="289" y="81"/>
                    <a:pt x="290" y="81"/>
                  </a:cubicBezTo>
                  <a:cubicBezTo>
                    <a:pt x="291" y="81"/>
                    <a:pt x="295" y="81"/>
                    <a:pt x="295" y="81"/>
                  </a:cubicBezTo>
                  <a:cubicBezTo>
                    <a:pt x="295" y="81"/>
                    <a:pt x="299" y="81"/>
                    <a:pt x="300" y="81"/>
                  </a:cubicBezTo>
                  <a:cubicBezTo>
                    <a:pt x="301" y="81"/>
                    <a:pt x="301" y="81"/>
                    <a:pt x="301" y="82"/>
                  </a:cubicBezTo>
                  <a:cubicBezTo>
                    <a:pt x="301" y="82"/>
                    <a:pt x="301" y="82"/>
                    <a:pt x="301" y="82"/>
                  </a:cubicBezTo>
                  <a:cubicBezTo>
                    <a:pt x="301" y="82"/>
                    <a:pt x="300" y="82"/>
                    <a:pt x="300" y="82"/>
                  </a:cubicBezTo>
                  <a:cubicBezTo>
                    <a:pt x="298" y="83"/>
                    <a:pt x="298" y="83"/>
                    <a:pt x="298" y="85"/>
                  </a:cubicBezTo>
                  <a:cubicBezTo>
                    <a:pt x="298" y="87"/>
                    <a:pt x="298" y="88"/>
                    <a:pt x="298" y="96"/>
                  </a:cubicBezTo>
                  <a:lnTo>
                    <a:pt x="298" y="106"/>
                  </a:lnTo>
                  <a:close/>
                  <a:moveTo>
                    <a:pt x="331" y="81"/>
                  </a:moveTo>
                  <a:cubicBezTo>
                    <a:pt x="343" y="81"/>
                    <a:pt x="352" y="88"/>
                    <a:pt x="352" y="100"/>
                  </a:cubicBezTo>
                  <a:cubicBezTo>
                    <a:pt x="352" y="112"/>
                    <a:pt x="344" y="122"/>
                    <a:pt x="331" y="122"/>
                  </a:cubicBezTo>
                  <a:cubicBezTo>
                    <a:pt x="316" y="122"/>
                    <a:pt x="309" y="110"/>
                    <a:pt x="309" y="101"/>
                  </a:cubicBezTo>
                  <a:cubicBezTo>
                    <a:pt x="309" y="93"/>
                    <a:pt x="316" y="81"/>
                    <a:pt x="331" y="81"/>
                  </a:cubicBezTo>
                  <a:close/>
                  <a:moveTo>
                    <a:pt x="332" y="119"/>
                  </a:moveTo>
                  <a:cubicBezTo>
                    <a:pt x="337" y="119"/>
                    <a:pt x="347" y="117"/>
                    <a:pt x="347" y="102"/>
                  </a:cubicBezTo>
                  <a:cubicBezTo>
                    <a:pt x="347" y="89"/>
                    <a:pt x="339" y="82"/>
                    <a:pt x="331" y="82"/>
                  </a:cubicBezTo>
                  <a:cubicBezTo>
                    <a:pt x="321" y="82"/>
                    <a:pt x="315" y="88"/>
                    <a:pt x="315" y="100"/>
                  </a:cubicBezTo>
                  <a:cubicBezTo>
                    <a:pt x="315" y="112"/>
                    <a:pt x="322" y="119"/>
                    <a:pt x="332" y="119"/>
                  </a:cubicBezTo>
                  <a:close/>
                  <a:moveTo>
                    <a:pt x="367" y="114"/>
                  </a:moveTo>
                  <a:cubicBezTo>
                    <a:pt x="367" y="118"/>
                    <a:pt x="367" y="119"/>
                    <a:pt x="369" y="120"/>
                  </a:cubicBezTo>
                  <a:cubicBezTo>
                    <a:pt x="370" y="120"/>
                    <a:pt x="371" y="120"/>
                    <a:pt x="371" y="120"/>
                  </a:cubicBezTo>
                  <a:cubicBezTo>
                    <a:pt x="372" y="120"/>
                    <a:pt x="372" y="120"/>
                    <a:pt x="372" y="121"/>
                  </a:cubicBezTo>
                  <a:cubicBezTo>
                    <a:pt x="372" y="121"/>
                    <a:pt x="371" y="121"/>
                    <a:pt x="371" y="121"/>
                  </a:cubicBezTo>
                  <a:cubicBezTo>
                    <a:pt x="368" y="121"/>
                    <a:pt x="366" y="121"/>
                    <a:pt x="365" y="121"/>
                  </a:cubicBezTo>
                  <a:cubicBezTo>
                    <a:pt x="365" y="121"/>
                    <a:pt x="362" y="121"/>
                    <a:pt x="360" y="121"/>
                  </a:cubicBezTo>
                  <a:cubicBezTo>
                    <a:pt x="359" y="121"/>
                    <a:pt x="359" y="121"/>
                    <a:pt x="359" y="121"/>
                  </a:cubicBezTo>
                  <a:cubicBezTo>
                    <a:pt x="359" y="120"/>
                    <a:pt x="359" y="120"/>
                    <a:pt x="359" y="120"/>
                  </a:cubicBezTo>
                  <a:cubicBezTo>
                    <a:pt x="360" y="120"/>
                    <a:pt x="361" y="120"/>
                    <a:pt x="362" y="120"/>
                  </a:cubicBezTo>
                  <a:cubicBezTo>
                    <a:pt x="363" y="119"/>
                    <a:pt x="363" y="118"/>
                    <a:pt x="363" y="113"/>
                  </a:cubicBezTo>
                  <a:cubicBezTo>
                    <a:pt x="363" y="83"/>
                    <a:pt x="363" y="83"/>
                    <a:pt x="363" y="83"/>
                  </a:cubicBezTo>
                  <a:cubicBezTo>
                    <a:pt x="363" y="81"/>
                    <a:pt x="363" y="81"/>
                    <a:pt x="364" y="81"/>
                  </a:cubicBezTo>
                  <a:cubicBezTo>
                    <a:pt x="364" y="81"/>
                    <a:pt x="365" y="82"/>
                    <a:pt x="366" y="82"/>
                  </a:cubicBezTo>
                  <a:cubicBezTo>
                    <a:pt x="367" y="83"/>
                    <a:pt x="375" y="91"/>
                    <a:pt x="383" y="100"/>
                  </a:cubicBezTo>
                  <a:cubicBezTo>
                    <a:pt x="389" y="106"/>
                    <a:pt x="394" y="112"/>
                    <a:pt x="396" y="114"/>
                  </a:cubicBezTo>
                  <a:cubicBezTo>
                    <a:pt x="395" y="87"/>
                    <a:pt x="395" y="87"/>
                    <a:pt x="395" y="87"/>
                  </a:cubicBezTo>
                  <a:cubicBezTo>
                    <a:pt x="395" y="84"/>
                    <a:pt x="395" y="83"/>
                    <a:pt x="393" y="82"/>
                  </a:cubicBezTo>
                  <a:cubicBezTo>
                    <a:pt x="392" y="82"/>
                    <a:pt x="391" y="82"/>
                    <a:pt x="391" y="82"/>
                  </a:cubicBezTo>
                  <a:cubicBezTo>
                    <a:pt x="390" y="82"/>
                    <a:pt x="390" y="82"/>
                    <a:pt x="390" y="82"/>
                  </a:cubicBezTo>
                  <a:cubicBezTo>
                    <a:pt x="390" y="81"/>
                    <a:pt x="391" y="81"/>
                    <a:pt x="391" y="81"/>
                  </a:cubicBezTo>
                  <a:cubicBezTo>
                    <a:pt x="394" y="81"/>
                    <a:pt x="396" y="81"/>
                    <a:pt x="397" y="81"/>
                  </a:cubicBezTo>
                  <a:cubicBezTo>
                    <a:pt x="398" y="81"/>
                    <a:pt x="399" y="81"/>
                    <a:pt x="402" y="81"/>
                  </a:cubicBezTo>
                  <a:cubicBezTo>
                    <a:pt x="402" y="81"/>
                    <a:pt x="403" y="81"/>
                    <a:pt x="403" y="82"/>
                  </a:cubicBezTo>
                  <a:cubicBezTo>
                    <a:pt x="403" y="82"/>
                    <a:pt x="402" y="82"/>
                    <a:pt x="402" y="82"/>
                  </a:cubicBezTo>
                  <a:cubicBezTo>
                    <a:pt x="402" y="82"/>
                    <a:pt x="401" y="82"/>
                    <a:pt x="401" y="82"/>
                  </a:cubicBezTo>
                  <a:cubicBezTo>
                    <a:pt x="399" y="83"/>
                    <a:pt x="399" y="84"/>
                    <a:pt x="399" y="87"/>
                  </a:cubicBezTo>
                  <a:cubicBezTo>
                    <a:pt x="399" y="118"/>
                    <a:pt x="399" y="118"/>
                    <a:pt x="399" y="118"/>
                  </a:cubicBezTo>
                  <a:cubicBezTo>
                    <a:pt x="399" y="121"/>
                    <a:pt x="399" y="121"/>
                    <a:pt x="398" y="121"/>
                  </a:cubicBezTo>
                  <a:cubicBezTo>
                    <a:pt x="398" y="121"/>
                    <a:pt x="397" y="121"/>
                    <a:pt x="394" y="118"/>
                  </a:cubicBezTo>
                  <a:cubicBezTo>
                    <a:pt x="394" y="118"/>
                    <a:pt x="386" y="110"/>
                    <a:pt x="380" y="104"/>
                  </a:cubicBezTo>
                  <a:cubicBezTo>
                    <a:pt x="374" y="97"/>
                    <a:pt x="368" y="91"/>
                    <a:pt x="366" y="89"/>
                  </a:cubicBezTo>
                  <a:lnTo>
                    <a:pt x="367" y="114"/>
                  </a:lnTo>
                  <a:close/>
                  <a:moveTo>
                    <a:pt x="442" y="82"/>
                  </a:moveTo>
                  <a:cubicBezTo>
                    <a:pt x="442" y="81"/>
                    <a:pt x="443" y="80"/>
                    <a:pt x="443" y="80"/>
                  </a:cubicBezTo>
                  <a:cubicBezTo>
                    <a:pt x="444" y="80"/>
                    <a:pt x="444" y="81"/>
                    <a:pt x="444" y="82"/>
                  </a:cubicBezTo>
                  <a:cubicBezTo>
                    <a:pt x="445" y="84"/>
                    <a:pt x="454" y="106"/>
                    <a:pt x="457" y="114"/>
                  </a:cubicBezTo>
                  <a:cubicBezTo>
                    <a:pt x="459" y="119"/>
                    <a:pt x="461" y="119"/>
                    <a:pt x="462" y="120"/>
                  </a:cubicBezTo>
                  <a:cubicBezTo>
                    <a:pt x="463" y="120"/>
                    <a:pt x="464" y="120"/>
                    <a:pt x="464" y="120"/>
                  </a:cubicBezTo>
                  <a:cubicBezTo>
                    <a:pt x="464" y="120"/>
                    <a:pt x="465" y="120"/>
                    <a:pt x="465" y="121"/>
                  </a:cubicBezTo>
                  <a:cubicBezTo>
                    <a:pt x="465" y="121"/>
                    <a:pt x="464" y="121"/>
                    <a:pt x="464" y="121"/>
                  </a:cubicBezTo>
                  <a:cubicBezTo>
                    <a:pt x="463" y="121"/>
                    <a:pt x="459" y="121"/>
                    <a:pt x="455" y="121"/>
                  </a:cubicBezTo>
                  <a:cubicBezTo>
                    <a:pt x="454" y="121"/>
                    <a:pt x="453" y="121"/>
                    <a:pt x="453" y="120"/>
                  </a:cubicBezTo>
                  <a:cubicBezTo>
                    <a:pt x="453" y="120"/>
                    <a:pt x="453" y="120"/>
                    <a:pt x="453" y="120"/>
                  </a:cubicBezTo>
                  <a:cubicBezTo>
                    <a:pt x="454" y="120"/>
                    <a:pt x="454" y="120"/>
                    <a:pt x="454" y="119"/>
                  </a:cubicBezTo>
                  <a:cubicBezTo>
                    <a:pt x="449" y="107"/>
                    <a:pt x="449" y="107"/>
                    <a:pt x="449" y="107"/>
                  </a:cubicBezTo>
                  <a:cubicBezTo>
                    <a:pt x="449" y="106"/>
                    <a:pt x="449" y="106"/>
                    <a:pt x="449" y="106"/>
                  </a:cubicBezTo>
                  <a:cubicBezTo>
                    <a:pt x="436" y="106"/>
                    <a:pt x="436" y="106"/>
                    <a:pt x="436" y="106"/>
                  </a:cubicBezTo>
                  <a:cubicBezTo>
                    <a:pt x="436" y="106"/>
                    <a:pt x="436" y="106"/>
                    <a:pt x="435" y="107"/>
                  </a:cubicBezTo>
                  <a:cubicBezTo>
                    <a:pt x="432" y="115"/>
                    <a:pt x="432" y="115"/>
                    <a:pt x="432" y="115"/>
                  </a:cubicBezTo>
                  <a:cubicBezTo>
                    <a:pt x="432" y="116"/>
                    <a:pt x="432" y="118"/>
                    <a:pt x="432" y="119"/>
                  </a:cubicBezTo>
                  <a:cubicBezTo>
                    <a:pt x="432" y="120"/>
                    <a:pt x="432" y="120"/>
                    <a:pt x="433" y="120"/>
                  </a:cubicBezTo>
                  <a:cubicBezTo>
                    <a:pt x="434" y="120"/>
                    <a:pt x="434" y="120"/>
                    <a:pt x="434" y="120"/>
                  </a:cubicBezTo>
                  <a:cubicBezTo>
                    <a:pt x="434" y="120"/>
                    <a:pt x="434" y="120"/>
                    <a:pt x="434" y="121"/>
                  </a:cubicBezTo>
                  <a:cubicBezTo>
                    <a:pt x="434" y="121"/>
                    <a:pt x="434" y="121"/>
                    <a:pt x="434" y="121"/>
                  </a:cubicBezTo>
                  <a:cubicBezTo>
                    <a:pt x="432" y="121"/>
                    <a:pt x="429" y="121"/>
                    <a:pt x="429" y="121"/>
                  </a:cubicBezTo>
                  <a:cubicBezTo>
                    <a:pt x="428" y="121"/>
                    <a:pt x="425" y="121"/>
                    <a:pt x="423" y="121"/>
                  </a:cubicBezTo>
                  <a:cubicBezTo>
                    <a:pt x="423" y="121"/>
                    <a:pt x="422" y="121"/>
                    <a:pt x="422" y="121"/>
                  </a:cubicBezTo>
                  <a:cubicBezTo>
                    <a:pt x="422" y="120"/>
                    <a:pt x="422" y="120"/>
                    <a:pt x="423" y="120"/>
                  </a:cubicBezTo>
                  <a:cubicBezTo>
                    <a:pt x="423" y="120"/>
                    <a:pt x="424" y="120"/>
                    <a:pt x="424" y="120"/>
                  </a:cubicBezTo>
                  <a:cubicBezTo>
                    <a:pt x="427" y="120"/>
                    <a:pt x="428" y="118"/>
                    <a:pt x="429" y="115"/>
                  </a:cubicBezTo>
                  <a:lnTo>
                    <a:pt x="442" y="82"/>
                  </a:lnTo>
                  <a:close/>
                  <a:moveTo>
                    <a:pt x="448" y="104"/>
                  </a:moveTo>
                  <a:cubicBezTo>
                    <a:pt x="448" y="104"/>
                    <a:pt x="448" y="104"/>
                    <a:pt x="448" y="104"/>
                  </a:cubicBezTo>
                  <a:cubicBezTo>
                    <a:pt x="443" y="89"/>
                    <a:pt x="443" y="89"/>
                    <a:pt x="443" y="89"/>
                  </a:cubicBezTo>
                  <a:cubicBezTo>
                    <a:pt x="442" y="89"/>
                    <a:pt x="442" y="89"/>
                    <a:pt x="442" y="89"/>
                  </a:cubicBezTo>
                  <a:cubicBezTo>
                    <a:pt x="437" y="104"/>
                    <a:pt x="437" y="104"/>
                    <a:pt x="437" y="104"/>
                  </a:cubicBezTo>
                  <a:cubicBezTo>
                    <a:pt x="436" y="104"/>
                    <a:pt x="437" y="104"/>
                    <a:pt x="437" y="104"/>
                  </a:cubicBezTo>
                  <a:lnTo>
                    <a:pt x="448" y="104"/>
                  </a:lnTo>
                  <a:close/>
                  <a:moveTo>
                    <a:pt x="473" y="114"/>
                  </a:moveTo>
                  <a:cubicBezTo>
                    <a:pt x="473" y="118"/>
                    <a:pt x="474" y="119"/>
                    <a:pt x="475" y="120"/>
                  </a:cubicBezTo>
                  <a:cubicBezTo>
                    <a:pt x="476" y="120"/>
                    <a:pt x="477" y="120"/>
                    <a:pt x="478" y="120"/>
                  </a:cubicBezTo>
                  <a:cubicBezTo>
                    <a:pt x="478" y="120"/>
                    <a:pt x="478" y="120"/>
                    <a:pt x="478" y="121"/>
                  </a:cubicBezTo>
                  <a:cubicBezTo>
                    <a:pt x="478" y="121"/>
                    <a:pt x="478" y="121"/>
                    <a:pt x="477" y="121"/>
                  </a:cubicBezTo>
                  <a:cubicBezTo>
                    <a:pt x="474" y="121"/>
                    <a:pt x="472" y="121"/>
                    <a:pt x="472" y="121"/>
                  </a:cubicBezTo>
                  <a:cubicBezTo>
                    <a:pt x="471" y="121"/>
                    <a:pt x="469" y="121"/>
                    <a:pt x="466" y="121"/>
                  </a:cubicBezTo>
                  <a:cubicBezTo>
                    <a:pt x="466" y="121"/>
                    <a:pt x="465" y="121"/>
                    <a:pt x="465" y="121"/>
                  </a:cubicBezTo>
                  <a:cubicBezTo>
                    <a:pt x="465" y="120"/>
                    <a:pt x="466" y="120"/>
                    <a:pt x="466" y="120"/>
                  </a:cubicBezTo>
                  <a:cubicBezTo>
                    <a:pt x="466" y="120"/>
                    <a:pt x="467" y="120"/>
                    <a:pt x="468" y="120"/>
                  </a:cubicBezTo>
                  <a:cubicBezTo>
                    <a:pt x="469" y="119"/>
                    <a:pt x="470" y="118"/>
                    <a:pt x="470" y="113"/>
                  </a:cubicBezTo>
                  <a:cubicBezTo>
                    <a:pt x="470" y="83"/>
                    <a:pt x="470" y="83"/>
                    <a:pt x="470" y="83"/>
                  </a:cubicBezTo>
                  <a:cubicBezTo>
                    <a:pt x="470" y="81"/>
                    <a:pt x="470" y="81"/>
                    <a:pt x="470" y="81"/>
                  </a:cubicBezTo>
                  <a:cubicBezTo>
                    <a:pt x="471" y="81"/>
                    <a:pt x="472" y="82"/>
                    <a:pt x="473" y="82"/>
                  </a:cubicBezTo>
                  <a:cubicBezTo>
                    <a:pt x="473" y="83"/>
                    <a:pt x="481" y="91"/>
                    <a:pt x="490" y="100"/>
                  </a:cubicBezTo>
                  <a:cubicBezTo>
                    <a:pt x="495" y="106"/>
                    <a:pt x="501" y="112"/>
                    <a:pt x="503" y="114"/>
                  </a:cubicBezTo>
                  <a:cubicBezTo>
                    <a:pt x="502" y="87"/>
                    <a:pt x="502" y="87"/>
                    <a:pt x="502" y="87"/>
                  </a:cubicBezTo>
                  <a:cubicBezTo>
                    <a:pt x="502" y="84"/>
                    <a:pt x="502" y="83"/>
                    <a:pt x="500" y="82"/>
                  </a:cubicBezTo>
                  <a:cubicBezTo>
                    <a:pt x="499" y="82"/>
                    <a:pt x="498" y="82"/>
                    <a:pt x="497" y="82"/>
                  </a:cubicBezTo>
                  <a:cubicBezTo>
                    <a:pt x="497" y="82"/>
                    <a:pt x="497" y="82"/>
                    <a:pt x="497" y="82"/>
                  </a:cubicBezTo>
                  <a:cubicBezTo>
                    <a:pt x="497" y="81"/>
                    <a:pt x="497" y="81"/>
                    <a:pt x="498" y="81"/>
                  </a:cubicBezTo>
                  <a:cubicBezTo>
                    <a:pt x="500" y="81"/>
                    <a:pt x="503" y="81"/>
                    <a:pt x="504" y="81"/>
                  </a:cubicBezTo>
                  <a:cubicBezTo>
                    <a:pt x="504" y="81"/>
                    <a:pt x="506" y="81"/>
                    <a:pt x="508" y="81"/>
                  </a:cubicBezTo>
                  <a:cubicBezTo>
                    <a:pt x="509" y="81"/>
                    <a:pt x="509" y="81"/>
                    <a:pt x="509" y="82"/>
                  </a:cubicBezTo>
                  <a:cubicBezTo>
                    <a:pt x="509" y="82"/>
                    <a:pt x="509" y="82"/>
                    <a:pt x="509" y="82"/>
                  </a:cubicBezTo>
                  <a:cubicBezTo>
                    <a:pt x="508" y="82"/>
                    <a:pt x="508" y="82"/>
                    <a:pt x="507" y="82"/>
                  </a:cubicBezTo>
                  <a:cubicBezTo>
                    <a:pt x="505" y="83"/>
                    <a:pt x="505" y="84"/>
                    <a:pt x="505" y="87"/>
                  </a:cubicBezTo>
                  <a:cubicBezTo>
                    <a:pt x="505" y="118"/>
                    <a:pt x="505" y="118"/>
                    <a:pt x="505" y="118"/>
                  </a:cubicBezTo>
                  <a:cubicBezTo>
                    <a:pt x="505" y="121"/>
                    <a:pt x="505" y="121"/>
                    <a:pt x="505" y="121"/>
                  </a:cubicBezTo>
                  <a:cubicBezTo>
                    <a:pt x="504" y="121"/>
                    <a:pt x="504" y="121"/>
                    <a:pt x="501" y="118"/>
                  </a:cubicBezTo>
                  <a:cubicBezTo>
                    <a:pt x="500" y="118"/>
                    <a:pt x="492" y="110"/>
                    <a:pt x="487" y="104"/>
                  </a:cubicBezTo>
                  <a:cubicBezTo>
                    <a:pt x="480" y="97"/>
                    <a:pt x="474" y="91"/>
                    <a:pt x="472" y="89"/>
                  </a:cubicBezTo>
                  <a:lnTo>
                    <a:pt x="473" y="114"/>
                  </a:lnTo>
                  <a:close/>
                  <a:moveTo>
                    <a:pt x="521" y="96"/>
                  </a:moveTo>
                  <a:cubicBezTo>
                    <a:pt x="521" y="88"/>
                    <a:pt x="521" y="87"/>
                    <a:pt x="521" y="85"/>
                  </a:cubicBezTo>
                  <a:cubicBezTo>
                    <a:pt x="521" y="83"/>
                    <a:pt x="520" y="82"/>
                    <a:pt x="519" y="82"/>
                  </a:cubicBezTo>
                  <a:cubicBezTo>
                    <a:pt x="518" y="82"/>
                    <a:pt x="517" y="82"/>
                    <a:pt x="517" y="82"/>
                  </a:cubicBezTo>
                  <a:cubicBezTo>
                    <a:pt x="517" y="82"/>
                    <a:pt x="516" y="82"/>
                    <a:pt x="516" y="82"/>
                  </a:cubicBezTo>
                  <a:cubicBezTo>
                    <a:pt x="516" y="81"/>
                    <a:pt x="517" y="81"/>
                    <a:pt x="517" y="81"/>
                  </a:cubicBezTo>
                  <a:cubicBezTo>
                    <a:pt x="520" y="81"/>
                    <a:pt x="523" y="81"/>
                    <a:pt x="524" y="81"/>
                  </a:cubicBezTo>
                  <a:cubicBezTo>
                    <a:pt x="524" y="81"/>
                    <a:pt x="528" y="81"/>
                    <a:pt x="531" y="81"/>
                  </a:cubicBezTo>
                  <a:cubicBezTo>
                    <a:pt x="536" y="81"/>
                    <a:pt x="546" y="81"/>
                    <a:pt x="553" y="87"/>
                  </a:cubicBezTo>
                  <a:cubicBezTo>
                    <a:pt x="555" y="90"/>
                    <a:pt x="558" y="94"/>
                    <a:pt x="558" y="101"/>
                  </a:cubicBezTo>
                  <a:cubicBezTo>
                    <a:pt x="558" y="107"/>
                    <a:pt x="555" y="112"/>
                    <a:pt x="552" y="115"/>
                  </a:cubicBezTo>
                  <a:cubicBezTo>
                    <a:pt x="550" y="118"/>
                    <a:pt x="545" y="121"/>
                    <a:pt x="536" y="121"/>
                  </a:cubicBezTo>
                  <a:cubicBezTo>
                    <a:pt x="533" y="121"/>
                    <a:pt x="530" y="121"/>
                    <a:pt x="528" y="121"/>
                  </a:cubicBezTo>
                  <a:cubicBezTo>
                    <a:pt x="526" y="121"/>
                    <a:pt x="524" y="121"/>
                    <a:pt x="524" y="121"/>
                  </a:cubicBezTo>
                  <a:cubicBezTo>
                    <a:pt x="523" y="121"/>
                    <a:pt x="522" y="121"/>
                    <a:pt x="521" y="121"/>
                  </a:cubicBezTo>
                  <a:cubicBezTo>
                    <a:pt x="520" y="121"/>
                    <a:pt x="519" y="121"/>
                    <a:pt x="518" y="121"/>
                  </a:cubicBezTo>
                  <a:cubicBezTo>
                    <a:pt x="518" y="121"/>
                    <a:pt x="517" y="121"/>
                    <a:pt x="517" y="121"/>
                  </a:cubicBezTo>
                  <a:cubicBezTo>
                    <a:pt x="517" y="120"/>
                    <a:pt x="517" y="120"/>
                    <a:pt x="518" y="120"/>
                  </a:cubicBezTo>
                  <a:cubicBezTo>
                    <a:pt x="518" y="120"/>
                    <a:pt x="519" y="120"/>
                    <a:pt x="519" y="120"/>
                  </a:cubicBezTo>
                  <a:cubicBezTo>
                    <a:pt x="520" y="120"/>
                    <a:pt x="520" y="119"/>
                    <a:pt x="521" y="117"/>
                  </a:cubicBezTo>
                  <a:cubicBezTo>
                    <a:pt x="521" y="115"/>
                    <a:pt x="521" y="111"/>
                    <a:pt x="521" y="106"/>
                  </a:cubicBezTo>
                  <a:lnTo>
                    <a:pt x="521" y="96"/>
                  </a:lnTo>
                  <a:close/>
                  <a:moveTo>
                    <a:pt x="526" y="102"/>
                  </a:moveTo>
                  <a:cubicBezTo>
                    <a:pt x="526" y="108"/>
                    <a:pt x="526" y="113"/>
                    <a:pt x="526" y="114"/>
                  </a:cubicBezTo>
                  <a:cubicBezTo>
                    <a:pt x="526" y="115"/>
                    <a:pt x="526" y="117"/>
                    <a:pt x="527" y="117"/>
                  </a:cubicBezTo>
                  <a:cubicBezTo>
                    <a:pt x="527" y="118"/>
                    <a:pt x="529" y="119"/>
                    <a:pt x="536" y="119"/>
                  </a:cubicBezTo>
                  <a:cubicBezTo>
                    <a:pt x="541" y="119"/>
                    <a:pt x="545" y="118"/>
                    <a:pt x="548" y="115"/>
                  </a:cubicBezTo>
                  <a:cubicBezTo>
                    <a:pt x="551" y="112"/>
                    <a:pt x="553" y="107"/>
                    <a:pt x="553" y="102"/>
                  </a:cubicBezTo>
                  <a:cubicBezTo>
                    <a:pt x="553" y="96"/>
                    <a:pt x="550" y="91"/>
                    <a:pt x="548" y="89"/>
                  </a:cubicBezTo>
                  <a:cubicBezTo>
                    <a:pt x="542" y="84"/>
                    <a:pt x="536" y="83"/>
                    <a:pt x="530" y="83"/>
                  </a:cubicBezTo>
                  <a:cubicBezTo>
                    <a:pt x="529" y="83"/>
                    <a:pt x="527" y="83"/>
                    <a:pt x="527" y="84"/>
                  </a:cubicBezTo>
                  <a:cubicBezTo>
                    <a:pt x="526" y="84"/>
                    <a:pt x="526" y="84"/>
                    <a:pt x="526" y="85"/>
                  </a:cubicBezTo>
                  <a:lnTo>
                    <a:pt x="526" y="102"/>
                  </a:lnTo>
                  <a:close/>
                  <a:moveTo>
                    <a:pt x="603" y="103"/>
                  </a:moveTo>
                  <a:cubicBezTo>
                    <a:pt x="603" y="109"/>
                    <a:pt x="603" y="114"/>
                    <a:pt x="604" y="116"/>
                  </a:cubicBezTo>
                  <a:cubicBezTo>
                    <a:pt x="604" y="118"/>
                    <a:pt x="604" y="120"/>
                    <a:pt x="606" y="120"/>
                  </a:cubicBezTo>
                  <a:cubicBezTo>
                    <a:pt x="607" y="120"/>
                    <a:pt x="608" y="120"/>
                    <a:pt x="609" y="120"/>
                  </a:cubicBezTo>
                  <a:cubicBezTo>
                    <a:pt x="609" y="120"/>
                    <a:pt x="609" y="120"/>
                    <a:pt x="609" y="120"/>
                  </a:cubicBezTo>
                  <a:cubicBezTo>
                    <a:pt x="609" y="121"/>
                    <a:pt x="609" y="121"/>
                    <a:pt x="608" y="121"/>
                  </a:cubicBezTo>
                  <a:cubicBezTo>
                    <a:pt x="605" y="121"/>
                    <a:pt x="601" y="121"/>
                    <a:pt x="601" y="121"/>
                  </a:cubicBezTo>
                  <a:cubicBezTo>
                    <a:pt x="600" y="121"/>
                    <a:pt x="597" y="121"/>
                    <a:pt x="595" y="121"/>
                  </a:cubicBezTo>
                  <a:cubicBezTo>
                    <a:pt x="594" y="121"/>
                    <a:pt x="594" y="121"/>
                    <a:pt x="594" y="120"/>
                  </a:cubicBezTo>
                  <a:cubicBezTo>
                    <a:pt x="594" y="120"/>
                    <a:pt x="594" y="120"/>
                    <a:pt x="594" y="120"/>
                  </a:cubicBezTo>
                  <a:cubicBezTo>
                    <a:pt x="595" y="120"/>
                    <a:pt x="595" y="120"/>
                    <a:pt x="596" y="120"/>
                  </a:cubicBezTo>
                  <a:cubicBezTo>
                    <a:pt x="597" y="120"/>
                    <a:pt x="598" y="118"/>
                    <a:pt x="598" y="116"/>
                  </a:cubicBezTo>
                  <a:cubicBezTo>
                    <a:pt x="598" y="114"/>
                    <a:pt x="598" y="109"/>
                    <a:pt x="598" y="103"/>
                  </a:cubicBezTo>
                  <a:cubicBezTo>
                    <a:pt x="598" y="77"/>
                    <a:pt x="598" y="77"/>
                    <a:pt x="598" y="77"/>
                  </a:cubicBezTo>
                  <a:cubicBezTo>
                    <a:pt x="589" y="77"/>
                    <a:pt x="589" y="77"/>
                    <a:pt x="589" y="77"/>
                  </a:cubicBezTo>
                  <a:cubicBezTo>
                    <a:pt x="585" y="77"/>
                    <a:pt x="584" y="78"/>
                    <a:pt x="583" y="79"/>
                  </a:cubicBezTo>
                  <a:cubicBezTo>
                    <a:pt x="582" y="80"/>
                    <a:pt x="582" y="81"/>
                    <a:pt x="582" y="81"/>
                  </a:cubicBezTo>
                  <a:cubicBezTo>
                    <a:pt x="581" y="81"/>
                    <a:pt x="581" y="82"/>
                    <a:pt x="581" y="82"/>
                  </a:cubicBezTo>
                  <a:cubicBezTo>
                    <a:pt x="581" y="82"/>
                    <a:pt x="581" y="81"/>
                    <a:pt x="581" y="81"/>
                  </a:cubicBezTo>
                  <a:cubicBezTo>
                    <a:pt x="581" y="80"/>
                    <a:pt x="582" y="75"/>
                    <a:pt x="582" y="75"/>
                  </a:cubicBezTo>
                  <a:cubicBezTo>
                    <a:pt x="582" y="74"/>
                    <a:pt x="582" y="73"/>
                    <a:pt x="583" y="73"/>
                  </a:cubicBezTo>
                  <a:cubicBezTo>
                    <a:pt x="583" y="73"/>
                    <a:pt x="584" y="74"/>
                    <a:pt x="585" y="74"/>
                  </a:cubicBezTo>
                  <a:cubicBezTo>
                    <a:pt x="587" y="74"/>
                    <a:pt x="590" y="74"/>
                    <a:pt x="590" y="74"/>
                  </a:cubicBezTo>
                  <a:cubicBezTo>
                    <a:pt x="613" y="74"/>
                    <a:pt x="613" y="74"/>
                    <a:pt x="613" y="74"/>
                  </a:cubicBezTo>
                  <a:cubicBezTo>
                    <a:pt x="615" y="74"/>
                    <a:pt x="617" y="74"/>
                    <a:pt x="618" y="74"/>
                  </a:cubicBezTo>
                  <a:cubicBezTo>
                    <a:pt x="619" y="74"/>
                    <a:pt x="619" y="74"/>
                    <a:pt x="620" y="74"/>
                  </a:cubicBezTo>
                  <a:cubicBezTo>
                    <a:pt x="620" y="74"/>
                    <a:pt x="620" y="74"/>
                    <a:pt x="620" y="75"/>
                  </a:cubicBezTo>
                  <a:cubicBezTo>
                    <a:pt x="620" y="76"/>
                    <a:pt x="620" y="81"/>
                    <a:pt x="620" y="81"/>
                  </a:cubicBezTo>
                  <a:cubicBezTo>
                    <a:pt x="620" y="82"/>
                    <a:pt x="620" y="82"/>
                    <a:pt x="619" y="82"/>
                  </a:cubicBezTo>
                  <a:cubicBezTo>
                    <a:pt x="619" y="82"/>
                    <a:pt x="619" y="82"/>
                    <a:pt x="619" y="81"/>
                  </a:cubicBezTo>
                  <a:cubicBezTo>
                    <a:pt x="619" y="80"/>
                    <a:pt x="619" y="80"/>
                    <a:pt x="619" y="80"/>
                  </a:cubicBezTo>
                  <a:cubicBezTo>
                    <a:pt x="619" y="79"/>
                    <a:pt x="617" y="77"/>
                    <a:pt x="611" y="77"/>
                  </a:cubicBezTo>
                  <a:cubicBezTo>
                    <a:pt x="603" y="77"/>
                    <a:pt x="603" y="77"/>
                    <a:pt x="603" y="77"/>
                  </a:cubicBezTo>
                  <a:lnTo>
                    <a:pt x="603" y="103"/>
                  </a:lnTo>
                  <a:close/>
                  <a:moveTo>
                    <a:pt x="630" y="96"/>
                  </a:moveTo>
                  <a:cubicBezTo>
                    <a:pt x="630" y="88"/>
                    <a:pt x="630" y="87"/>
                    <a:pt x="630" y="85"/>
                  </a:cubicBezTo>
                  <a:cubicBezTo>
                    <a:pt x="630" y="83"/>
                    <a:pt x="630" y="82"/>
                    <a:pt x="628" y="82"/>
                  </a:cubicBezTo>
                  <a:cubicBezTo>
                    <a:pt x="627" y="82"/>
                    <a:pt x="627" y="82"/>
                    <a:pt x="626" y="82"/>
                  </a:cubicBezTo>
                  <a:cubicBezTo>
                    <a:pt x="626" y="82"/>
                    <a:pt x="626" y="82"/>
                    <a:pt x="626" y="82"/>
                  </a:cubicBezTo>
                  <a:cubicBezTo>
                    <a:pt x="626" y="81"/>
                    <a:pt x="626" y="81"/>
                    <a:pt x="626" y="81"/>
                  </a:cubicBezTo>
                  <a:cubicBezTo>
                    <a:pt x="629" y="81"/>
                    <a:pt x="632" y="81"/>
                    <a:pt x="633" y="81"/>
                  </a:cubicBezTo>
                  <a:cubicBezTo>
                    <a:pt x="633" y="81"/>
                    <a:pt x="645" y="81"/>
                    <a:pt x="646" y="81"/>
                  </a:cubicBezTo>
                  <a:cubicBezTo>
                    <a:pt x="647" y="81"/>
                    <a:pt x="648" y="81"/>
                    <a:pt x="648" y="81"/>
                  </a:cubicBezTo>
                  <a:cubicBezTo>
                    <a:pt x="648" y="81"/>
                    <a:pt x="649" y="81"/>
                    <a:pt x="649" y="81"/>
                  </a:cubicBezTo>
                  <a:cubicBezTo>
                    <a:pt x="649" y="81"/>
                    <a:pt x="649" y="81"/>
                    <a:pt x="649" y="81"/>
                  </a:cubicBezTo>
                  <a:cubicBezTo>
                    <a:pt x="649" y="82"/>
                    <a:pt x="649" y="82"/>
                    <a:pt x="649" y="84"/>
                  </a:cubicBezTo>
                  <a:cubicBezTo>
                    <a:pt x="649" y="84"/>
                    <a:pt x="649" y="87"/>
                    <a:pt x="648" y="87"/>
                  </a:cubicBezTo>
                  <a:cubicBezTo>
                    <a:pt x="648" y="87"/>
                    <a:pt x="648" y="88"/>
                    <a:pt x="648" y="88"/>
                  </a:cubicBezTo>
                  <a:cubicBezTo>
                    <a:pt x="648" y="88"/>
                    <a:pt x="648" y="88"/>
                    <a:pt x="648" y="87"/>
                  </a:cubicBezTo>
                  <a:cubicBezTo>
                    <a:pt x="648" y="87"/>
                    <a:pt x="647" y="86"/>
                    <a:pt x="647" y="85"/>
                  </a:cubicBezTo>
                  <a:cubicBezTo>
                    <a:pt x="647" y="84"/>
                    <a:pt x="646" y="84"/>
                    <a:pt x="643" y="84"/>
                  </a:cubicBezTo>
                  <a:cubicBezTo>
                    <a:pt x="642" y="84"/>
                    <a:pt x="636" y="83"/>
                    <a:pt x="636" y="83"/>
                  </a:cubicBezTo>
                  <a:cubicBezTo>
                    <a:pt x="635" y="83"/>
                    <a:pt x="635" y="84"/>
                    <a:pt x="635" y="84"/>
                  </a:cubicBezTo>
                  <a:cubicBezTo>
                    <a:pt x="635" y="98"/>
                    <a:pt x="635" y="98"/>
                    <a:pt x="635" y="98"/>
                  </a:cubicBezTo>
                  <a:cubicBezTo>
                    <a:pt x="635" y="99"/>
                    <a:pt x="635" y="99"/>
                    <a:pt x="636" y="99"/>
                  </a:cubicBezTo>
                  <a:cubicBezTo>
                    <a:pt x="636" y="99"/>
                    <a:pt x="643" y="99"/>
                    <a:pt x="645" y="99"/>
                  </a:cubicBezTo>
                  <a:cubicBezTo>
                    <a:pt x="646" y="99"/>
                    <a:pt x="647" y="99"/>
                    <a:pt x="647" y="98"/>
                  </a:cubicBezTo>
                  <a:cubicBezTo>
                    <a:pt x="648" y="98"/>
                    <a:pt x="648" y="97"/>
                    <a:pt x="648" y="97"/>
                  </a:cubicBezTo>
                  <a:cubicBezTo>
                    <a:pt x="648" y="97"/>
                    <a:pt x="648" y="97"/>
                    <a:pt x="648" y="98"/>
                  </a:cubicBezTo>
                  <a:cubicBezTo>
                    <a:pt x="648" y="98"/>
                    <a:pt x="648" y="99"/>
                    <a:pt x="648" y="101"/>
                  </a:cubicBezTo>
                  <a:cubicBezTo>
                    <a:pt x="648" y="102"/>
                    <a:pt x="648" y="104"/>
                    <a:pt x="648" y="104"/>
                  </a:cubicBezTo>
                  <a:cubicBezTo>
                    <a:pt x="648" y="104"/>
                    <a:pt x="648" y="105"/>
                    <a:pt x="647" y="105"/>
                  </a:cubicBezTo>
                  <a:cubicBezTo>
                    <a:pt x="647" y="105"/>
                    <a:pt x="647" y="105"/>
                    <a:pt x="647" y="105"/>
                  </a:cubicBezTo>
                  <a:cubicBezTo>
                    <a:pt x="647" y="104"/>
                    <a:pt x="647" y="103"/>
                    <a:pt x="647" y="103"/>
                  </a:cubicBezTo>
                  <a:cubicBezTo>
                    <a:pt x="646" y="102"/>
                    <a:pt x="646" y="101"/>
                    <a:pt x="644" y="101"/>
                  </a:cubicBezTo>
                  <a:cubicBezTo>
                    <a:pt x="642" y="101"/>
                    <a:pt x="636" y="101"/>
                    <a:pt x="636" y="101"/>
                  </a:cubicBezTo>
                  <a:cubicBezTo>
                    <a:pt x="635" y="101"/>
                    <a:pt x="635" y="101"/>
                    <a:pt x="635" y="101"/>
                  </a:cubicBezTo>
                  <a:cubicBezTo>
                    <a:pt x="635" y="106"/>
                    <a:pt x="635" y="106"/>
                    <a:pt x="635" y="106"/>
                  </a:cubicBezTo>
                  <a:cubicBezTo>
                    <a:pt x="635" y="107"/>
                    <a:pt x="635" y="114"/>
                    <a:pt x="635" y="115"/>
                  </a:cubicBezTo>
                  <a:cubicBezTo>
                    <a:pt x="635" y="118"/>
                    <a:pt x="636" y="119"/>
                    <a:pt x="642" y="119"/>
                  </a:cubicBezTo>
                  <a:cubicBezTo>
                    <a:pt x="643" y="119"/>
                    <a:pt x="646" y="119"/>
                    <a:pt x="647" y="118"/>
                  </a:cubicBezTo>
                  <a:cubicBezTo>
                    <a:pt x="649" y="118"/>
                    <a:pt x="649" y="117"/>
                    <a:pt x="650" y="115"/>
                  </a:cubicBezTo>
                  <a:cubicBezTo>
                    <a:pt x="650" y="114"/>
                    <a:pt x="650" y="114"/>
                    <a:pt x="650" y="114"/>
                  </a:cubicBezTo>
                  <a:cubicBezTo>
                    <a:pt x="650" y="114"/>
                    <a:pt x="651" y="114"/>
                    <a:pt x="651" y="115"/>
                  </a:cubicBezTo>
                  <a:cubicBezTo>
                    <a:pt x="651" y="115"/>
                    <a:pt x="650" y="119"/>
                    <a:pt x="650" y="120"/>
                  </a:cubicBezTo>
                  <a:cubicBezTo>
                    <a:pt x="649" y="121"/>
                    <a:pt x="649" y="121"/>
                    <a:pt x="647" y="121"/>
                  </a:cubicBezTo>
                  <a:cubicBezTo>
                    <a:pt x="643" y="121"/>
                    <a:pt x="640" y="121"/>
                    <a:pt x="637" y="121"/>
                  </a:cubicBezTo>
                  <a:cubicBezTo>
                    <a:pt x="635" y="121"/>
                    <a:pt x="634" y="121"/>
                    <a:pt x="633" y="121"/>
                  </a:cubicBezTo>
                  <a:cubicBezTo>
                    <a:pt x="633" y="121"/>
                    <a:pt x="632" y="121"/>
                    <a:pt x="630" y="121"/>
                  </a:cubicBezTo>
                  <a:cubicBezTo>
                    <a:pt x="629" y="121"/>
                    <a:pt x="628" y="121"/>
                    <a:pt x="627" y="121"/>
                  </a:cubicBezTo>
                  <a:cubicBezTo>
                    <a:pt x="627" y="121"/>
                    <a:pt x="626" y="121"/>
                    <a:pt x="626" y="121"/>
                  </a:cubicBezTo>
                  <a:cubicBezTo>
                    <a:pt x="626" y="120"/>
                    <a:pt x="627" y="120"/>
                    <a:pt x="627" y="120"/>
                  </a:cubicBezTo>
                  <a:cubicBezTo>
                    <a:pt x="627" y="120"/>
                    <a:pt x="628" y="120"/>
                    <a:pt x="629" y="120"/>
                  </a:cubicBezTo>
                  <a:cubicBezTo>
                    <a:pt x="630" y="120"/>
                    <a:pt x="630" y="119"/>
                    <a:pt x="630" y="117"/>
                  </a:cubicBezTo>
                  <a:cubicBezTo>
                    <a:pt x="630" y="115"/>
                    <a:pt x="630" y="111"/>
                    <a:pt x="630" y="106"/>
                  </a:cubicBezTo>
                  <a:lnTo>
                    <a:pt x="630" y="96"/>
                  </a:lnTo>
                  <a:close/>
                  <a:moveTo>
                    <a:pt x="664" y="116"/>
                  </a:moveTo>
                  <a:cubicBezTo>
                    <a:pt x="658" y="111"/>
                    <a:pt x="657" y="105"/>
                    <a:pt x="657" y="100"/>
                  </a:cubicBezTo>
                  <a:cubicBezTo>
                    <a:pt x="657" y="97"/>
                    <a:pt x="658" y="91"/>
                    <a:pt x="663" y="86"/>
                  </a:cubicBezTo>
                  <a:cubicBezTo>
                    <a:pt x="666" y="83"/>
                    <a:pt x="671" y="81"/>
                    <a:pt x="680" y="81"/>
                  </a:cubicBezTo>
                  <a:cubicBezTo>
                    <a:pt x="682" y="81"/>
                    <a:pt x="685" y="81"/>
                    <a:pt x="688" y="81"/>
                  </a:cubicBezTo>
                  <a:cubicBezTo>
                    <a:pt x="690" y="81"/>
                    <a:pt x="691" y="82"/>
                    <a:pt x="693" y="82"/>
                  </a:cubicBezTo>
                  <a:cubicBezTo>
                    <a:pt x="694" y="82"/>
                    <a:pt x="694" y="82"/>
                    <a:pt x="694" y="82"/>
                  </a:cubicBezTo>
                  <a:cubicBezTo>
                    <a:pt x="694" y="83"/>
                    <a:pt x="694" y="84"/>
                    <a:pt x="694" y="85"/>
                  </a:cubicBezTo>
                  <a:cubicBezTo>
                    <a:pt x="693" y="87"/>
                    <a:pt x="693" y="90"/>
                    <a:pt x="693" y="91"/>
                  </a:cubicBezTo>
                  <a:cubicBezTo>
                    <a:pt x="693" y="92"/>
                    <a:pt x="693" y="92"/>
                    <a:pt x="693" y="92"/>
                  </a:cubicBezTo>
                  <a:cubicBezTo>
                    <a:pt x="692" y="92"/>
                    <a:pt x="692" y="92"/>
                    <a:pt x="692" y="91"/>
                  </a:cubicBezTo>
                  <a:cubicBezTo>
                    <a:pt x="692" y="89"/>
                    <a:pt x="691" y="87"/>
                    <a:pt x="690" y="86"/>
                  </a:cubicBezTo>
                  <a:cubicBezTo>
                    <a:pt x="688" y="84"/>
                    <a:pt x="684" y="83"/>
                    <a:pt x="679" y="83"/>
                  </a:cubicBezTo>
                  <a:cubicBezTo>
                    <a:pt x="672" y="83"/>
                    <a:pt x="669" y="85"/>
                    <a:pt x="667" y="86"/>
                  </a:cubicBezTo>
                  <a:cubicBezTo>
                    <a:pt x="663" y="90"/>
                    <a:pt x="662" y="95"/>
                    <a:pt x="662" y="100"/>
                  </a:cubicBezTo>
                  <a:cubicBezTo>
                    <a:pt x="662" y="110"/>
                    <a:pt x="670" y="119"/>
                    <a:pt x="682" y="119"/>
                  </a:cubicBezTo>
                  <a:cubicBezTo>
                    <a:pt x="686" y="119"/>
                    <a:pt x="689" y="119"/>
                    <a:pt x="691" y="117"/>
                  </a:cubicBezTo>
                  <a:cubicBezTo>
                    <a:pt x="692" y="115"/>
                    <a:pt x="693" y="113"/>
                    <a:pt x="693" y="112"/>
                  </a:cubicBezTo>
                  <a:cubicBezTo>
                    <a:pt x="693" y="112"/>
                    <a:pt x="693" y="111"/>
                    <a:pt x="693" y="111"/>
                  </a:cubicBezTo>
                  <a:cubicBezTo>
                    <a:pt x="694" y="111"/>
                    <a:pt x="694" y="112"/>
                    <a:pt x="694" y="112"/>
                  </a:cubicBezTo>
                  <a:cubicBezTo>
                    <a:pt x="694" y="113"/>
                    <a:pt x="693" y="117"/>
                    <a:pt x="693" y="119"/>
                  </a:cubicBezTo>
                  <a:cubicBezTo>
                    <a:pt x="692" y="120"/>
                    <a:pt x="692" y="120"/>
                    <a:pt x="691" y="120"/>
                  </a:cubicBezTo>
                  <a:cubicBezTo>
                    <a:pt x="689" y="121"/>
                    <a:pt x="685" y="122"/>
                    <a:pt x="681" y="122"/>
                  </a:cubicBezTo>
                  <a:cubicBezTo>
                    <a:pt x="673" y="122"/>
                    <a:pt x="668" y="120"/>
                    <a:pt x="664" y="116"/>
                  </a:cubicBezTo>
                  <a:close/>
                  <a:moveTo>
                    <a:pt x="739" y="106"/>
                  </a:moveTo>
                  <a:cubicBezTo>
                    <a:pt x="739" y="111"/>
                    <a:pt x="739" y="115"/>
                    <a:pt x="739" y="117"/>
                  </a:cubicBezTo>
                  <a:cubicBezTo>
                    <a:pt x="739" y="119"/>
                    <a:pt x="739" y="120"/>
                    <a:pt x="741" y="120"/>
                  </a:cubicBezTo>
                  <a:cubicBezTo>
                    <a:pt x="742" y="120"/>
                    <a:pt x="743" y="120"/>
                    <a:pt x="744" y="120"/>
                  </a:cubicBezTo>
                  <a:cubicBezTo>
                    <a:pt x="744" y="120"/>
                    <a:pt x="744" y="120"/>
                    <a:pt x="744" y="121"/>
                  </a:cubicBezTo>
                  <a:cubicBezTo>
                    <a:pt x="744" y="121"/>
                    <a:pt x="744" y="121"/>
                    <a:pt x="743" y="121"/>
                  </a:cubicBezTo>
                  <a:cubicBezTo>
                    <a:pt x="740" y="121"/>
                    <a:pt x="737" y="121"/>
                    <a:pt x="736" y="121"/>
                  </a:cubicBezTo>
                  <a:cubicBezTo>
                    <a:pt x="736" y="121"/>
                    <a:pt x="733" y="121"/>
                    <a:pt x="731" y="121"/>
                  </a:cubicBezTo>
                  <a:cubicBezTo>
                    <a:pt x="730" y="121"/>
                    <a:pt x="730" y="121"/>
                    <a:pt x="730" y="121"/>
                  </a:cubicBezTo>
                  <a:cubicBezTo>
                    <a:pt x="730" y="120"/>
                    <a:pt x="730" y="120"/>
                    <a:pt x="731" y="120"/>
                  </a:cubicBezTo>
                  <a:cubicBezTo>
                    <a:pt x="731" y="120"/>
                    <a:pt x="732" y="120"/>
                    <a:pt x="732" y="120"/>
                  </a:cubicBezTo>
                  <a:cubicBezTo>
                    <a:pt x="733" y="120"/>
                    <a:pt x="733" y="119"/>
                    <a:pt x="734" y="117"/>
                  </a:cubicBezTo>
                  <a:cubicBezTo>
                    <a:pt x="734" y="115"/>
                    <a:pt x="734" y="111"/>
                    <a:pt x="734" y="106"/>
                  </a:cubicBezTo>
                  <a:cubicBezTo>
                    <a:pt x="734" y="101"/>
                    <a:pt x="734" y="101"/>
                    <a:pt x="734" y="101"/>
                  </a:cubicBezTo>
                  <a:cubicBezTo>
                    <a:pt x="734" y="100"/>
                    <a:pt x="734" y="100"/>
                    <a:pt x="734" y="100"/>
                  </a:cubicBezTo>
                  <a:cubicBezTo>
                    <a:pt x="711" y="100"/>
                    <a:pt x="711" y="100"/>
                    <a:pt x="711" y="100"/>
                  </a:cubicBezTo>
                  <a:cubicBezTo>
                    <a:pt x="711" y="100"/>
                    <a:pt x="711" y="100"/>
                    <a:pt x="711" y="101"/>
                  </a:cubicBezTo>
                  <a:cubicBezTo>
                    <a:pt x="711" y="106"/>
                    <a:pt x="711" y="106"/>
                    <a:pt x="711" y="106"/>
                  </a:cubicBezTo>
                  <a:cubicBezTo>
                    <a:pt x="711" y="111"/>
                    <a:pt x="711" y="115"/>
                    <a:pt x="711" y="117"/>
                  </a:cubicBezTo>
                  <a:cubicBezTo>
                    <a:pt x="711" y="119"/>
                    <a:pt x="711" y="120"/>
                    <a:pt x="713" y="120"/>
                  </a:cubicBezTo>
                  <a:cubicBezTo>
                    <a:pt x="714" y="120"/>
                    <a:pt x="715" y="120"/>
                    <a:pt x="715" y="120"/>
                  </a:cubicBezTo>
                  <a:cubicBezTo>
                    <a:pt x="716" y="120"/>
                    <a:pt x="716" y="120"/>
                    <a:pt x="716" y="121"/>
                  </a:cubicBezTo>
                  <a:cubicBezTo>
                    <a:pt x="716" y="121"/>
                    <a:pt x="715" y="121"/>
                    <a:pt x="715" y="121"/>
                  </a:cubicBezTo>
                  <a:cubicBezTo>
                    <a:pt x="712" y="121"/>
                    <a:pt x="708" y="121"/>
                    <a:pt x="708" y="121"/>
                  </a:cubicBezTo>
                  <a:cubicBezTo>
                    <a:pt x="708" y="121"/>
                    <a:pt x="704" y="121"/>
                    <a:pt x="703" y="121"/>
                  </a:cubicBezTo>
                  <a:cubicBezTo>
                    <a:pt x="702" y="121"/>
                    <a:pt x="702" y="121"/>
                    <a:pt x="702" y="121"/>
                  </a:cubicBezTo>
                  <a:cubicBezTo>
                    <a:pt x="702" y="120"/>
                    <a:pt x="702" y="120"/>
                    <a:pt x="702" y="120"/>
                  </a:cubicBezTo>
                  <a:cubicBezTo>
                    <a:pt x="703" y="120"/>
                    <a:pt x="703" y="120"/>
                    <a:pt x="704" y="120"/>
                  </a:cubicBezTo>
                  <a:cubicBezTo>
                    <a:pt x="705" y="120"/>
                    <a:pt x="705" y="119"/>
                    <a:pt x="705" y="117"/>
                  </a:cubicBezTo>
                  <a:cubicBezTo>
                    <a:pt x="706" y="115"/>
                    <a:pt x="706" y="111"/>
                    <a:pt x="706" y="106"/>
                  </a:cubicBezTo>
                  <a:cubicBezTo>
                    <a:pt x="706" y="96"/>
                    <a:pt x="706" y="96"/>
                    <a:pt x="706" y="96"/>
                  </a:cubicBezTo>
                  <a:cubicBezTo>
                    <a:pt x="706" y="88"/>
                    <a:pt x="706" y="87"/>
                    <a:pt x="706" y="85"/>
                  </a:cubicBezTo>
                  <a:cubicBezTo>
                    <a:pt x="705" y="83"/>
                    <a:pt x="705" y="82"/>
                    <a:pt x="703" y="82"/>
                  </a:cubicBezTo>
                  <a:cubicBezTo>
                    <a:pt x="703" y="82"/>
                    <a:pt x="702" y="82"/>
                    <a:pt x="701" y="82"/>
                  </a:cubicBezTo>
                  <a:cubicBezTo>
                    <a:pt x="701" y="82"/>
                    <a:pt x="701" y="82"/>
                    <a:pt x="701" y="82"/>
                  </a:cubicBezTo>
                  <a:cubicBezTo>
                    <a:pt x="701" y="81"/>
                    <a:pt x="701" y="81"/>
                    <a:pt x="702" y="81"/>
                  </a:cubicBezTo>
                  <a:cubicBezTo>
                    <a:pt x="704" y="81"/>
                    <a:pt x="708" y="81"/>
                    <a:pt x="708" y="81"/>
                  </a:cubicBezTo>
                  <a:cubicBezTo>
                    <a:pt x="708" y="81"/>
                    <a:pt x="712" y="81"/>
                    <a:pt x="714" y="81"/>
                  </a:cubicBezTo>
                  <a:cubicBezTo>
                    <a:pt x="714" y="81"/>
                    <a:pt x="714" y="81"/>
                    <a:pt x="714" y="82"/>
                  </a:cubicBezTo>
                  <a:cubicBezTo>
                    <a:pt x="714" y="82"/>
                    <a:pt x="714" y="82"/>
                    <a:pt x="714" y="82"/>
                  </a:cubicBezTo>
                  <a:cubicBezTo>
                    <a:pt x="714" y="82"/>
                    <a:pt x="713" y="82"/>
                    <a:pt x="713" y="82"/>
                  </a:cubicBezTo>
                  <a:cubicBezTo>
                    <a:pt x="711" y="83"/>
                    <a:pt x="711" y="83"/>
                    <a:pt x="711" y="85"/>
                  </a:cubicBezTo>
                  <a:cubicBezTo>
                    <a:pt x="711" y="87"/>
                    <a:pt x="711" y="88"/>
                    <a:pt x="711" y="97"/>
                  </a:cubicBezTo>
                  <a:cubicBezTo>
                    <a:pt x="711" y="98"/>
                    <a:pt x="711" y="98"/>
                    <a:pt x="711" y="98"/>
                  </a:cubicBezTo>
                  <a:cubicBezTo>
                    <a:pt x="711" y="98"/>
                    <a:pt x="711" y="98"/>
                    <a:pt x="711" y="98"/>
                  </a:cubicBezTo>
                  <a:cubicBezTo>
                    <a:pt x="734" y="98"/>
                    <a:pt x="734" y="98"/>
                    <a:pt x="734" y="98"/>
                  </a:cubicBezTo>
                  <a:cubicBezTo>
                    <a:pt x="734" y="98"/>
                    <a:pt x="734" y="98"/>
                    <a:pt x="734" y="98"/>
                  </a:cubicBezTo>
                  <a:cubicBezTo>
                    <a:pt x="734" y="97"/>
                    <a:pt x="734" y="97"/>
                    <a:pt x="734" y="97"/>
                  </a:cubicBezTo>
                  <a:cubicBezTo>
                    <a:pt x="734" y="88"/>
                    <a:pt x="734" y="87"/>
                    <a:pt x="734" y="85"/>
                  </a:cubicBezTo>
                  <a:cubicBezTo>
                    <a:pt x="734" y="83"/>
                    <a:pt x="733" y="82"/>
                    <a:pt x="732" y="82"/>
                  </a:cubicBezTo>
                  <a:cubicBezTo>
                    <a:pt x="731" y="82"/>
                    <a:pt x="730" y="82"/>
                    <a:pt x="730" y="82"/>
                  </a:cubicBezTo>
                  <a:cubicBezTo>
                    <a:pt x="730" y="82"/>
                    <a:pt x="729" y="82"/>
                    <a:pt x="729" y="82"/>
                  </a:cubicBezTo>
                  <a:cubicBezTo>
                    <a:pt x="729" y="81"/>
                    <a:pt x="730" y="81"/>
                    <a:pt x="730" y="81"/>
                  </a:cubicBezTo>
                  <a:cubicBezTo>
                    <a:pt x="733" y="81"/>
                    <a:pt x="736" y="81"/>
                    <a:pt x="736" y="81"/>
                  </a:cubicBezTo>
                  <a:cubicBezTo>
                    <a:pt x="737" y="81"/>
                    <a:pt x="740" y="81"/>
                    <a:pt x="742" y="81"/>
                  </a:cubicBezTo>
                  <a:cubicBezTo>
                    <a:pt x="742" y="81"/>
                    <a:pt x="743" y="81"/>
                    <a:pt x="743" y="82"/>
                  </a:cubicBezTo>
                  <a:cubicBezTo>
                    <a:pt x="743" y="82"/>
                    <a:pt x="742" y="82"/>
                    <a:pt x="742" y="82"/>
                  </a:cubicBezTo>
                  <a:cubicBezTo>
                    <a:pt x="742" y="82"/>
                    <a:pt x="742" y="82"/>
                    <a:pt x="741" y="82"/>
                  </a:cubicBezTo>
                  <a:cubicBezTo>
                    <a:pt x="739" y="83"/>
                    <a:pt x="739" y="83"/>
                    <a:pt x="739" y="85"/>
                  </a:cubicBezTo>
                  <a:cubicBezTo>
                    <a:pt x="739" y="87"/>
                    <a:pt x="739" y="88"/>
                    <a:pt x="739" y="96"/>
                  </a:cubicBezTo>
                  <a:lnTo>
                    <a:pt x="739" y="106"/>
                  </a:lnTo>
                  <a:close/>
                  <a:moveTo>
                    <a:pt x="759" y="114"/>
                  </a:moveTo>
                  <a:cubicBezTo>
                    <a:pt x="759" y="118"/>
                    <a:pt x="760" y="119"/>
                    <a:pt x="761" y="120"/>
                  </a:cubicBezTo>
                  <a:cubicBezTo>
                    <a:pt x="762" y="120"/>
                    <a:pt x="763" y="120"/>
                    <a:pt x="764" y="120"/>
                  </a:cubicBezTo>
                  <a:cubicBezTo>
                    <a:pt x="764" y="120"/>
                    <a:pt x="764" y="120"/>
                    <a:pt x="764" y="121"/>
                  </a:cubicBezTo>
                  <a:cubicBezTo>
                    <a:pt x="764" y="121"/>
                    <a:pt x="764" y="121"/>
                    <a:pt x="763" y="121"/>
                  </a:cubicBezTo>
                  <a:cubicBezTo>
                    <a:pt x="760" y="121"/>
                    <a:pt x="758" y="121"/>
                    <a:pt x="758" y="121"/>
                  </a:cubicBezTo>
                  <a:cubicBezTo>
                    <a:pt x="757" y="121"/>
                    <a:pt x="755" y="121"/>
                    <a:pt x="752" y="121"/>
                  </a:cubicBezTo>
                  <a:cubicBezTo>
                    <a:pt x="752" y="121"/>
                    <a:pt x="752" y="121"/>
                    <a:pt x="752" y="121"/>
                  </a:cubicBezTo>
                  <a:cubicBezTo>
                    <a:pt x="752" y="120"/>
                    <a:pt x="752" y="120"/>
                    <a:pt x="752" y="120"/>
                  </a:cubicBezTo>
                  <a:cubicBezTo>
                    <a:pt x="752" y="120"/>
                    <a:pt x="753" y="120"/>
                    <a:pt x="754" y="120"/>
                  </a:cubicBezTo>
                  <a:cubicBezTo>
                    <a:pt x="756" y="119"/>
                    <a:pt x="756" y="118"/>
                    <a:pt x="756" y="113"/>
                  </a:cubicBezTo>
                  <a:cubicBezTo>
                    <a:pt x="756" y="83"/>
                    <a:pt x="756" y="83"/>
                    <a:pt x="756" y="83"/>
                  </a:cubicBezTo>
                  <a:cubicBezTo>
                    <a:pt x="756" y="81"/>
                    <a:pt x="756" y="81"/>
                    <a:pt x="756" y="81"/>
                  </a:cubicBezTo>
                  <a:cubicBezTo>
                    <a:pt x="757" y="81"/>
                    <a:pt x="758" y="82"/>
                    <a:pt x="759" y="82"/>
                  </a:cubicBezTo>
                  <a:cubicBezTo>
                    <a:pt x="759" y="83"/>
                    <a:pt x="767" y="91"/>
                    <a:pt x="776" y="100"/>
                  </a:cubicBezTo>
                  <a:cubicBezTo>
                    <a:pt x="781" y="106"/>
                    <a:pt x="787" y="112"/>
                    <a:pt x="789" y="114"/>
                  </a:cubicBezTo>
                  <a:cubicBezTo>
                    <a:pt x="788" y="87"/>
                    <a:pt x="788" y="87"/>
                    <a:pt x="788" y="87"/>
                  </a:cubicBezTo>
                  <a:cubicBezTo>
                    <a:pt x="788" y="84"/>
                    <a:pt x="788" y="83"/>
                    <a:pt x="786" y="82"/>
                  </a:cubicBezTo>
                  <a:cubicBezTo>
                    <a:pt x="785" y="82"/>
                    <a:pt x="784" y="82"/>
                    <a:pt x="783" y="82"/>
                  </a:cubicBezTo>
                  <a:cubicBezTo>
                    <a:pt x="783" y="82"/>
                    <a:pt x="783" y="82"/>
                    <a:pt x="783" y="82"/>
                  </a:cubicBezTo>
                  <a:cubicBezTo>
                    <a:pt x="783" y="81"/>
                    <a:pt x="783" y="81"/>
                    <a:pt x="784" y="81"/>
                  </a:cubicBezTo>
                  <a:cubicBezTo>
                    <a:pt x="786" y="81"/>
                    <a:pt x="789" y="81"/>
                    <a:pt x="790" y="81"/>
                  </a:cubicBezTo>
                  <a:cubicBezTo>
                    <a:pt x="790" y="81"/>
                    <a:pt x="792" y="81"/>
                    <a:pt x="794" y="81"/>
                  </a:cubicBezTo>
                  <a:cubicBezTo>
                    <a:pt x="795" y="81"/>
                    <a:pt x="795" y="81"/>
                    <a:pt x="795" y="82"/>
                  </a:cubicBezTo>
                  <a:cubicBezTo>
                    <a:pt x="795" y="82"/>
                    <a:pt x="795" y="82"/>
                    <a:pt x="795" y="82"/>
                  </a:cubicBezTo>
                  <a:cubicBezTo>
                    <a:pt x="794" y="82"/>
                    <a:pt x="794" y="82"/>
                    <a:pt x="793" y="82"/>
                  </a:cubicBezTo>
                  <a:cubicBezTo>
                    <a:pt x="792" y="83"/>
                    <a:pt x="791" y="84"/>
                    <a:pt x="791" y="87"/>
                  </a:cubicBezTo>
                  <a:cubicBezTo>
                    <a:pt x="791" y="118"/>
                    <a:pt x="791" y="118"/>
                    <a:pt x="791" y="118"/>
                  </a:cubicBezTo>
                  <a:cubicBezTo>
                    <a:pt x="791" y="121"/>
                    <a:pt x="791" y="121"/>
                    <a:pt x="791" y="121"/>
                  </a:cubicBezTo>
                  <a:cubicBezTo>
                    <a:pt x="790" y="121"/>
                    <a:pt x="790" y="121"/>
                    <a:pt x="787" y="118"/>
                  </a:cubicBezTo>
                  <a:cubicBezTo>
                    <a:pt x="786" y="118"/>
                    <a:pt x="778" y="110"/>
                    <a:pt x="773" y="104"/>
                  </a:cubicBezTo>
                  <a:cubicBezTo>
                    <a:pt x="766" y="97"/>
                    <a:pt x="760" y="91"/>
                    <a:pt x="758" y="89"/>
                  </a:cubicBezTo>
                  <a:lnTo>
                    <a:pt x="759" y="114"/>
                  </a:lnTo>
                  <a:close/>
                  <a:moveTo>
                    <a:pt x="822" y="81"/>
                  </a:moveTo>
                  <a:cubicBezTo>
                    <a:pt x="835" y="81"/>
                    <a:pt x="844" y="88"/>
                    <a:pt x="844" y="100"/>
                  </a:cubicBezTo>
                  <a:cubicBezTo>
                    <a:pt x="844" y="112"/>
                    <a:pt x="835" y="122"/>
                    <a:pt x="822" y="122"/>
                  </a:cubicBezTo>
                  <a:cubicBezTo>
                    <a:pt x="807" y="122"/>
                    <a:pt x="801" y="110"/>
                    <a:pt x="801" y="101"/>
                  </a:cubicBezTo>
                  <a:cubicBezTo>
                    <a:pt x="801" y="93"/>
                    <a:pt x="807" y="81"/>
                    <a:pt x="822" y="81"/>
                  </a:cubicBezTo>
                  <a:close/>
                  <a:moveTo>
                    <a:pt x="824" y="119"/>
                  </a:moveTo>
                  <a:cubicBezTo>
                    <a:pt x="829" y="119"/>
                    <a:pt x="838" y="117"/>
                    <a:pt x="838" y="102"/>
                  </a:cubicBezTo>
                  <a:cubicBezTo>
                    <a:pt x="838" y="89"/>
                    <a:pt x="831" y="82"/>
                    <a:pt x="822" y="82"/>
                  </a:cubicBezTo>
                  <a:cubicBezTo>
                    <a:pt x="813" y="82"/>
                    <a:pt x="807" y="88"/>
                    <a:pt x="807" y="100"/>
                  </a:cubicBezTo>
                  <a:cubicBezTo>
                    <a:pt x="807" y="112"/>
                    <a:pt x="814" y="119"/>
                    <a:pt x="824" y="119"/>
                  </a:cubicBezTo>
                  <a:close/>
                  <a:moveTo>
                    <a:pt x="861" y="106"/>
                  </a:moveTo>
                  <a:cubicBezTo>
                    <a:pt x="861" y="114"/>
                    <a:pt x="861" y="117"/>
                    <a:pt x="862" y="118"/>
                  </a:cubicBezTo>
                  <a:cubicBezTo>
                    <a:pt x="863" y="118"/>
                    <a:pt x="865" y="119"/>
                    <a:pt x="869" y="119"/>
                  </a:cubicBezTo>
                  <a:cubicBezTo>
                    <a:pt x="872" y="119"/>
                    <a:pt x="874" y="119"/>
                    <a:pt x="876" y="117"/>
                  </a:cubicBezTo>
                  <a:cubicBezTo>
                    <a:pt x="876" y="116"/>
                    <a:pt x="877" y="115"/>
                    <a:pt x="877" y="114"/>
                  </a:cubicBezTo>
                  <a:cubicBezTo>
                    <a:pt x="877" y="114"/>
                    <a:pt x="877" y="114"/>
                    <a:pt x="878" y="114"/>
                  </a:cubicBezTo>
                  <a:cubicBezTo>
                    <a:pt x="878" y="114"/>
                    <a:pt x="878" y="114"/>
                    <a:pt x="878" y="114"/>
                  </a:cubicBezTo>
                  <a:cubicBezTo>
                    <a:pt x="878" y="115"/>
                    <a:pt x="878" y="118"/>
                    <a:pt x="877" y="120"/>
                  </a:cubicBezTo>
                  <a:cubicBezTo>
                    <a:pt x="877" y="121"/>
                    <a:pt x="877" y="121"/>
                    <a:pt x="874" y="121"/>
                  </a:cubicBezTo>
                  <a:cubicBezTo>
                    <a:pt x="870" y="121"/>
                    <a:pt x="867" y="121"/>
                    <a:pt x="864" y="121"/>
                  </a:cubicBezTo>
                  <a:cubicBezTo>
                    <a:pt x="862" y="121"/>
                    <a:pt x="860" y="121"/>
                    <a:pt x="858" y="121"/>
                  </a:cubicBezTo>
                  <a:cubicBezTo>
                    <a:pt x="858" y="121"/>
                    <a:pt x="857" y="121"/>
                    <a:pt x="856" y="121"/>
                  </a:cubicBezTo>
                  <a:cubicBezTo>
                    <a:pt x="855" y="121"/>
                    <a:pt x="854" y="121"/>
                    <a:pt x="853" y="121"/>
                  </a:cubicBezTo>
                  <a:cubicBezTo>
                    <a:pt x="852" y="121"/>
                    <a:pt x="852" y="121"/>
                    <a:pt x="852" y="121"/>
                  </a:cubicBezTo>
                  <a:cubicBezTo>
                    <a:pt x="852" y="120"/>
                    <a:pt x="852" y="120"/>
                    <a:pt x="852" y="120"/>
                  </a:cubicBezTo>
                  <a:cubicBezTo>
                    <a:pt x="853" y="120"/>
                    <a:pt x="854" y="120"/>
                    <a:pt x="854" y="120"/>
                  </a:cubicBezTo>
                  <a:cubicBezTo>
                    <a:pt x="855" y="120"/>
                    <a:pt x="855" y="119"/>
                    <a:pt x="856" y="117"/>
                  </a:cubicBezTo>
                  <a:cubicBezTo>
                    <a:pt x="856" y="115"/>
                    <a:pt x="856" y="111"/>
                    <a:pt x="856" y="106"/>
                  </a:cubicBezTo>
                  <a:cubicBezTo>
                    <a:pt x="856" y="96"/>
                    <a:pt x="856" y="96"/>
                    <a:pt x="856" y="96"/>
                  </a:cubicBezTo>
                  <a:cubicBezTo>
                    <a:pt x="856" y="88"/>
                    <a:pt x="856" y="87"/>
                    <a:pt x="856" y="85"/>
                  </a:cubicBezTo>
                  <a:cubicBezTo>
                    <a:pt x="856" y="83"/>
                    <a:pt x="855" y="82"/>
                    <a:pt x="853" y="82"/>
                  </a:cubicBezTo>
                  <a:cubicBezTo>
                    <a:pt x="853" y="82"/>
                    <a:pt x="852" y="82"/>
                    <a:pt x="852" y="82"/>
                  </a:cubicBezTo>
                  <a:cubicBezTo>
                    <a:pt x="851" y="82"/>
                    <a:pt x="851" y="82"/>
                    <a:pt x="851" y="82"/>
                  </a:cubicBezTo>
                  <a:cubicBezTo>
                    <a:pt x="851" y="81"/>
                    <a:pt x="851" y="81"/>
                    <a:pt x="852" y="81"/>
                  </a:cubicBezTo>
                  <a:cubicBezTo>
                    <a:pt x="855" y="81"/>
                    <a:pt x="858" y="81"/>
                    <a:pt x="858" y="81"/>
                  </a:cubicBezTo>
                  <a:cubicBezTo>
                    <a:pt x="858" y="81"/>
                    <a:pt x="863" y="81"/>
                    <a:pt x="864" y="81"/>
                  </a:cubicBezTo>
                  <a:cubicBezTo>
                    <a:pt x="865" y="81"/>
                    <a:pt x="865" y="81"/>
                    <a:pt x="865" y="82"/>
                  </a:cubicBezTo>
                  <a:cubicBezTo>
                    <a:pt x="865" y="82"/>
                    <a:pt x="865" y="82"/>
                    <a:pt x="865" y="82"/>
                  </a:cubicBezTo>
                  <a:cubicBezTo>
                    <a:pt x="864" y="82"/>
                    <a:pt x="863" y="82"/>
                    <a:pt x="863" y="82"/>
                  </a:cubicBezTo>
                  <a:cubicBezTo>
                    <a:pt x="861" y="82"/>
                    <a:pt x="861" y="83"/>
                    <a:pt x="861" y="85"/>
                  </a:cubicBezTo>
                  <a:cubicBezTo>
                    <a:pt x="861" y="87"/>
                    <a:pt x="861" y="88"/>
                    <a:pt x="861" y="96"/>
                  </a:cubicBezTo>
                  <a:lnTo>
                    <a:pt x="861" y="106"/>
                  </a:lnTo>
                  <a:close/>
                  <a:moveTo>
                    <a:pt x="903" y="81"/>
                  </a:moveTo>
                  <a:cubicBezTo>
                    <a:pt x="915" y="81"/>
                    <a:pt x="925" y="88"/>
                    <a:pt x="925" y="100"/>
                  </a:cubicBezTo>
                  <a:cubicBezTo>
                    <a:pt x="925" y="112"/>
                    <a:pt x="916" y="122"/>
                    <a:pt x="903" y="122"/>
                  </a:cubicBezTo>
                  <a:cubicBezTo>
                    <a:pt x="888" y="122"/>
                    <a:pt x="882" y="110"/>
                    <a:pt x="882" y="101"/>
                  </a:cubicBezTo>
                  <a:cubicBezTo>
                    <a:pt x="882" y="93"/>
                    <a:pt x="888" y="81"/>
                    <a:pt x="903" y="81"/>
                  </a:cubicBezTo>
                  <a:close/>
                  <a:moveTo>
                    <a:pt x="904" y="119"/>
                  </a:moveTo>
                  <a:cubicBezTo>
                    <a:pt x="909" y="119"/>
                    <a:pt x="919" y="117"/>
                    <a:pt x="919" y="102"/>
                  </a:cubicBezTo>
                  <a:cubicBezTo>
                    <a:pt x="919" y="89"/>
                    <a:pt x="911" y="82"/>
                    <a:pt x="903" y="82"/>
                  </a:cubicBezTo>
                  <a:cubicBezTo>
                    <a:pt x="894" y="82"/>
                    <a:pt x="887" y="88"/>
                    <a:pt x="887" y="100"/>
                  </a:cubicBezTo>
                  <a:cubicBezTo>
                    <a:pt x="887" y="112"/>
                    <a:pt x="895" y="119"/>
                    <a:pt x="904" y="119"/>
                  </a:cubicBezTo>
                  <a:close/>
                  <a:moveTo>
                    <a:pt x="962" y="108"/>
                  </a:moveTo>
                  <a:cubicBezTo>
                    <a:pt x="962" y="103"/>
                    <a:pt x="962" y="103"/>
                    <a:pt x="960" y="102"/>
                  </a:cubicBezTo>
                  <a:cubicBezTo>
                    <a:pt x="959" y="102"/>
                    <a:pt x="958" y="102"/>
                    <a:pt x="958" y="102"/>
                  </a:cubicBezTo>
                  <a:cubicBezTo>
                    <a:pt x="958" y="102"/>
                    <a:pt x="957" y="102"/>
                    <a:pt x="957" y="102"/>
                  </a:cubicBezTo>
                  <a:cubicBezTo>
                    <a:pt x="957" y="101"/>
                    <a:pt x="958" y="101"/>
                    <a:pt x="958" y="101"/>
                  </a:cubicBezTo>
                  <a:cubicBezTo>
                    <a:pt x="961" y="101"/>
                    <a:pt x="964" y="101"/>
                    <a:pt x="965" y="101"/>
                  </a:cubicBezTo>
                  <a:cubicBezTo>
                    <a:pt x="965" y="101"/>
                    <a:pt x="968" y="101"/>
                    <a:pt x="970" y="101"/>
                  </a:cubicBezTo>
                  <a:cubicBezTo>
                    <a:pt x="971" y="101"/>
                    <a:pt x="971" y="101"/>
                    <a:pt x="971" y="102"/>
                  </a:cubicBezTo>
                  <a:cubicBezTo>
                    <a:pt x="971" y="102"/>
                    <a:pt x="971" y="102"/>
                    <a:pt x="970" y="102"/>
                  </a:cubicBezTo>
                  <a:cubicBezTo>
                    <a:pt x="970" y="102"/>
                    <a:pt x="970" y="102"/>
                    <a:pt x="969" y="102"/>
                  </a:cubicBezTo>
                  <a:cubicBezTo>
                    <a:pt x="968" y="102"/>
                    <a:pt x="967" y="103"/>
                    <a:pt x="967" y="105"/>
                  </a:cubicBezTo>
                  <a:cubicBezTo>
                    <a:pt x="967" y="107"/>
                    <a:pt x="967" y="108"/>
                    <a:pt x="967" y="111"/>
                  </a:cubicBezTo>
                  <a:cubicBezTo>
                    <a:pt x="967" y="116"/>
                    <a:pt x="967" y="116"/>
                    <a:pt x="967" y="116"/>
                  </a:cubicBezTo>
                  <a:cubicBezTo>
                    <a:pt x="967" y="119"/>
                    <a:pt x="967" y="119"/>
                    <a:pt x="966" y="119"/>
                  </a:cubicBezTo>
                  <a:cubicBezTo>
                    <a:pt x="963" y="121"/>
                    <a:pt x="958" y="122"/>
                    <a:pt x="955" y="122"/>
                  </a:cubicBezTo>
                  <a:cubicBezTo>
                    <a:pt x="951" y="122"/>
                    <a:pt x="943" y="121"/>
                    <a:pt x="937" y="116"/>
                  </a:cubicBezTo>
                  <a:cubicBezTo>
                    <a:pt x="933" y="113"/>
                    <a:pt x="930" y="108"/>
                    <a:pt x="930" y="101"/>
                  </a:cubicBezTo>
                  <a:cubicBezTo>
                    <a:pt x="930" y="93"/>
                    <a:pt x="935" y="87"/>
                    <a:pt x="939" y="84"/>
                  </a:cubicBezTo>
                  <a:cubicBezTo>
                    <a:pt x="944" y="81"/>
                    <a:pt x="950" y="81"/>
                    <a:pt x="954" y="81"/>
                  </a:cubicBezTo>
                  <a:cubicBezTo>
                    <a:pt x="957" y="81"/>
                    <a:pt x="961" y="81"/>
                    <a:pt x="962" y="81"/>
                  </a:cubicBezTo>
                  <a:cubicBezTo>
                    <a:pt x="963" y="82"/>
                    <a:pt x="965" y="82"/>
                    <a:pt x="967" y="82"/>
                  </a:cubicBezTo>
                  <a:cubicBezTo>
                    <a:pt x="967" y="82"/>
                    <a:pt x="967" y="82"/>
                    <a:pt x="967" y="82"/>
                  </a:cubicBezTo>
                  <a:cubicBezTo>
                    <a:pt x="967" y="83"/>
                    <a:pt x="967" y="85"/>
                    <a:pt x="967" y="90"/>
                  </a:cubicBezTo>
                  <a:cubicBezTo>
                    <a:pt x="967" y="91"/>
                    <a:pt x="967" y="91"/>
                    <a:pt x="966" y="91"/>
                  </a:cubicBezTo>
                  <a:cubicBezTo>
                    <a:pt x="966" y="91"/>
                    <a:pt x="966" y="91"/>
                    <a:pt x="966" y="90"/>
                  </a:cubicBezTo>
                  <a:cubicBezTo>
                    <a:pt x="966" y="89"/>
                    <a:pt x="966" y="88"/>
                    <a:pt x="965" y="87"/>
                  </a:cubicBezTo>
                  <a:cubicBezTo>
                    <a:pt x="963" y="85"/>
                    <a:pt x="959" y="83"/>
                    <a:pt x="952" y="83"/>
                  </a:cubicBezTo>
                  <a:cubicBezTo>
                    <a:pt x="949" y="83"/>
                    <a:pt x="945" y="83"/>
                    <a:pt x="941" y="86"/>
                  </a:cubicBezTo>
                  <a:cubicBezTo>
                    <a:pt x="938" y="88"/>
                    <a:pt x="935" y="93"/>
                    <a:pt x="935" y="99"/>
                  </a:cubicBezTo>
                  <a:cubicBezTo>
                    <a:pt x="935" y="107"/>
                    <a:pt x="939" y="112"/>
                    <a:pt x="941" y="114"/>
                  </a:cubicBezTo>
                  <a:cubicBezTo>
                    <a:pt x="945" y="118"/>
                    <a:pt x="950" y="119"/>
                    <a:pt x="955" y="119"/>
                  </a:cubicBezTo>
                  <a:cubicBezTo>
                    <a:pt x="957" y="119"/>
                    <a:pt x="959" y="119"/>
                    <a:pt x="961" y="118"/>
                  </a:cubicBezTo>
                  <a:cubicBezTo>
                    <a:pt x="962" y="118"/>
                    <a:pt x="962" y="118"/>
                    <a:pt x="962" y="117"/>
                  </a:cubicBezTo>
                  <a:lnTo>
                    <a:pt x="962" y="108"/>
                  </a:lnTo>
                  <a:close/>
                  <a:moveTo>
                    <a:pt x="988" y="107"/>
                  </a:moveTo>
                  <a:cubicBezTo>
                    <a:pt x="988" y="104"/>
                    <a:pt x="988" y="103"/>
                    <a:pt x="987" y="102"/>
                  </a:cubicBezTo>
                  <a:cubicBezTo>
                    <a:pt x="987" y="101"/>
                    <a:pt x="979" y="89"/>
                    <a:pt x="978" y="87"/>
                  </a:cubicBezTo>
                  <a:cubicBezTo>
                    <a:pt x="976" y="85"/>
                    <a:pt x="975" y="84"/>
                    <a:pt x="974" y="83"/>
                  </a:cubicBezTo>
                  <a:cubicBezTo>
                    <a:pt x="973" y="82"/>
                    <a:pt x="972" y="82"/>
                    <a:pt x="972" y="82"/>
                  </a:cubicBezTo>
                  <a:cubicBezTo>
                    <a:pt x="971" y="82"/>
                    <a:pt x="971" y="82"/>
                    <a:pt x="971" y="82"/>
                  </a:cubicBezTo>
                  <a:cubicBezTo>
                    <a:pt x="971" y="81"/>
                    <a:pt x="971" y="81"/>
                    <a:pt x="972" y="81"/>
                  </a:cubicBezTo>
                  <a:cubicBezTo>
                    <a:pt x="973" y="81"/>
                    <a:pt x="977" y="81"/>
                    <a:pt x="977" y="81"/>
                  </a:cubicBezTo>
                  <a:cubicBezTo>
                    <a:pt x="978" y="81"/>
                    <a:pt x="980" y="81"/>
                    <a:pt x="982" y="81"/>
                  </a:cubicBezTo>
                  <a:cubicBezTo>
                    <a:pt x="982" y="81"/>
                    <a:pt x="983" y="81"/>
                    <a:pt x="983" y="82"/>
                  </a:cubicBezTo>
                  <a:cubicBezTo>
                    <a:pt x="983" y="82"/>
                    <a:pt x="982" y="82"/>
                    <a:pt x="982" y="82"/>
                  </a:cubicBezTo>
                  <a:cubicBezTo>
                    <a:pt x="981" y="82"/>
                    <a:pt x="981" y="83"/>
                    <a:pt x="981" y="83"/>
                  </a:cubicBezTo>
                  <a:cubicBezTo>
                    <a:pt x="981" y="84"/>
                    <a:pt x="981" y="84"/>
                    <a:pt x="982" y="85"/>
                  </a:cubicBezTo>
                  <a:cubicBezTo>
                    <a:pt x="992" y="101"/>
                    <a:pt x="992" y="101"/>
                    <a:pt x="992" y="101"/>
                  </a:cubicBezTo>
                  <a:cubicBezTo>
                    <a:pt x="993" y="99"/>
                    <a:pt x="1000" y="88"/>
                    <a:pt x="1001" y="86"/>
                  </a:cubicBezTo>
                  <a:cubicBezTo>
                    <a:pt x="1001" y="85"/>
                    <a:pt x="1001" y="84"/>
                    <a:pt x="1001" y="84"/>
                  </a:cubicBezTo>
                  <a:cubicBezTo>
                    <a:pt x="1001" y="83"/>
                    <a:pt x="1001" y="82"/>
                    <a:pt x="1001" y="82"/>
                  </a:cubicBezTo>
                  <a:cubicBezTo>
                    <a:pt x="1000" y="82"/>
                    <a:pt x="1000" y="82"/>
                    <a:pt x="1000" y="82"/>
                  </a:cubicBezTo>
                  <a:cubicBezTo>
                    <a:pt x="1000" y="81"/>
                    <a:pt x="1000" y="81"/>
                    <a:pt x="1001" y="81"/>
                  </a:cubicBezTo>
                  <a:cubicBezTo>
                    <a:pt x="1002" y="81"/>
                    <a:pt x="1004" y="81"/>
                    <a:pt x="1004" y="81"/>
                  </a:cubicBezTo>
                  <a:cubicBezTo>
                    <a:pt x="1005" y="81"/>
                    <a:pt x="1009" y="81"/>
                    <a:pt x="1010" y="81"/>
                  </a:cubicBezTo>
                  <a:cubicBezTo>
                    <a:pt x="1010" y="81"/>
                    <a:pt x="1010" y="81"/>
                    <a:pt x="1010" y="82"/>
                  </a:cubicBezTo>
                  <a:cubicBezTo>
                    <a:pt x="1010" y="82"/>
                    <a:pt x="1010" y="82"/>
                    <a:pt x="1010" y="82"/>
                  </a:cubicBezTo>
                  <a:cubicBezTo>
                    <a:pt x="1009" y="82"/>
                    <a:pt x="1008" y="82"/>
                    <a:pt x="1007" y="83"/>
                  </a:cubicBezTo>
                  <a:cubicBezTo>
                    <a:pt x="1006" y="83"/>
                    <a:pt x="1006" y="84"/>
                    <a:pt x="1005" y="85"/>
                  </a:cubicBezTo>
                  <a:cubicBezTo>
                    <a:pt x="1003" y="87"/>
                    <a:pt x="995" y="100"/>
                    <a:pt x="994" y="102"/>
                  </a:cubicBezTo>
                  <a:cubicBezTo>
                    <a:pt x="993" y="104"/>
                    <a:pt x="993" y="106"/>
                    <a:pt x="993" y="107"/>
                  </a:cubicBezTo>
                  <a:cubicBezTo>
                    <a:pt x="993" y="112"/>
                    <a:pt x="993" y="112"/>
                    <a:pt x="993" y="112"/>
                  </a:cubicBezTo>
                  <a:cubicBezTo>
                    <a:pt x="993" y="113"/>
                    <a:pt x="993" y="115"/>
                    <a:pt x="993" y="117"/>
                  </a:cubicBezTo>
                  <a:cubicBezTo>
                    <a:pt x="994" y="119"/>
                    <a:pt x="994" y="120"/>
                    <a:pt x="996" y="120"/>
                  </a:cubicBezTo>
                  <a:cubicBezTo>
                    <a:pt x="996" y="120"/>
                    <a:pt x="998" y="120"/>
                    <a:pt x="998" y="120"/>
                  </a:cubicBezTo>
                  <a:cubicBezTo>
                    <a:pt x="998" y="120"/>
                    <a:pt x="998" y="120"/>
                    <a:pt x="998" y="121"/>
                  </a:cubicBezTo>
                  <a:cubicBezTo>
                    <a:pt x="998" y="121"/>
                    <a:pt x="998" y="121"/>
                    <a:pt x="998" y="121"/>
                  </a:cubicBezTo>
                  <a:cubicBezTo>
                    <a:pt x="995" y="121"/>
                    <a:pt x="991" y="121"/>
                    <a:pt x="991" y="121"/>
                  </a:cubicBezTo>
                  <a:cubicBezTo>
                    <a:pt x="990" y="121"/>
                    <a:pt x="987" y="121"/>
                    <a:pt x="985" y="121"/>
                  </a:cubicBezTo>
                  <a:cubicBezTo>
                    <a:pt x="985" y="121"/>
                    <a:pt x="985" y="121"/>
                    <a:pt x="985" y="121"/>
                  </a:cubicBezTo>
                  <a:cubicBezTo>
                    <a:pt x="985" y="120"/>
                    <a:pt x="985" y="120"/>
                    <a:pt x="985" y="120"/>
                  </a:cubicBezTo>
                  <a:cubicBezTo>
                    <a:pt x="985" y="120"/>
                    <a:pt x="986" y="120"/>
                    <a:pt x="987" y="120"/>
                  </a:cubicBezTo>
                  <a:cubicBezTo>
                    <a:pt x="988" y="120"/>
                    <a:pt x="988" y="119"/>
                    <a:pt x="988" y="117"/>
                  </a:cubicBezTo>
                  <a:cubicBezTo>
                    <a:pt x="988" y="115"/>
                    <a:pt x="988" y="113"/>
                    <a:pt x="988" y="112"/>
                  </a:cubicBezTo>
                  <a:lnTo>
                    <a:pt x="988"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grpSp>
    </p:spTree>
    <p:extLst>
      <p:ext uri="{BB962C8B-B14F-4D97-AF65-F5344CB8AC3E}">
        <p14:creationId xmlns:p14="http://schemas.microsoft.com/office/powerpoint/2010/main" val="1853390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E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6" name="Rectangle 5"/>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7" name="Title 1"/>
          <p:cNvSpPr>
            <a:spLocks noGrp="1"/>
          </p:cNvSpPr>
          <p:nvPr>
            <p:ph type="title"/>
          </p:nvPr>
        </p:nvSpPr>
        <p:spPr>
          <a:xfrm>
            <a:off x="609444" y="152382"/>
            <a:ext cx="9553168"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18"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grpSp>
        <p:nvGrpSpPr>
          <p:cNvPr id="8" name="Group 10"/>
          <p:cNvGrpSpPr>
            <a:grpSpLocks/>
          </p:cNvGrpSpPr>
          <p:nvPr userDrawn="1"/>
        </p:nvGrpSpPr>
        <p:grpSpPr bwMode="auto">
          <a:xfrm>
            <a:off x="10162116" y="0"/>
            <a:ext cx="2020824" cy="1216152"/>
            <a:chOff x="3767" y="1352"/>
            <a:chExt cx="2688" cy="1618"/>
          </a:xfrm>
        </p:grpSpPr>
        <p:sp>
          <p:nvSpPr>
            <p:cNvPr id="9"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0" name="Rectangle 9"/>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2" name="Freeform 11"/>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3" name="Freeform 12"/>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
        <p:nvSpPr>
          <p:cNvPr id="20" name="Rectangle 19"/>
          <p:cNvSpPr/>
          <p:nvPr userDrawn="1"/>
        </p:nvSpPr>
        <p:spPr>
          <a:xfrm>
            <a:off x="11277549" y="6400800"/>
            <a:ext cx="301752" cy="3048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1" name="Slide Number Placeholder 5"/>
          <p:cNvSpPr>
            <a:spLocks noGrp="1"/>
          </p:cNvSpPr>
          <p:nvPr>
            <p:ph type="sldNum" sz="quarter" idx="12"/>
          </p:nvPr>
        </p:nvSpPr>
        <p:spPr>
          <a:xfrm>
            <a:off x="11277551" y="6400800"/>
            <a:ext cx="301751" cy="301752"/>
          </a:xfrm>
          <a:ln w="12700">
            <a:solidFill>
              <a:schemeClr val="bg1">
                <a:lumMod val="85000"/>
              </a:schemeClr>
            </a:solidFill>
          </a:ln>
        </p:spPr>
        <p:txBody>
          <a:bodyPr lIns="0" tIns="0" rIns="0" bIns="0"/>
          <a:lstStyle>
            <a:lvl1pPr algn="ctr">
              <a:defRPr sz="1400">
                <a:latin typeface="Arial" pitchFamily="34" charset="0"/>
                <a:cs typeface="Arial" pitchFamily="34" charset="0"/>
              </a:defRPr>
            </a:lvl1pPr>
          </a:lstStyle>
          <a:p>
            <a:fld id="{DB41381F-1450-4E0E-9EEB-2F42F9D38E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220762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EN) Dar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14" name="Rectangle 13"/>
          <p:cNvSpPr/>
          <p:nvPr userDrawn="1"/>
        </p:nvSpPr>
        <p:spPr>
          <a:xfrm>
            <a:off x="-1" y="1219048"/>
            <a:ext cx="12188825" cy="5638952"/>
          </a:xfrm>
          <a:prstGeom prst="rect">
            <a:avLst/>
          </a:prstGeom>
          <a:gradFill flip="none" rotWithShape="1">
            <a:gsLst>
              <a:gs pos="100000">
                <a:srgbClr val="00487E">
                  <a:alpha val="50000"/>
                </a:srgb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6" name="Rectangle 5"/>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7"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grpSp>
        <p:nvGrpSpPr>
          <p:cNvPr id="8" name="Group 10"/>
          <p:cNvGrpSpPr>
            <a:grpSpLocks/>
          </p:cNvGrpSpPr>
          <p:nvPr userDrawn="1"/>
        </p:nvGrpSpPr>
        <p:grpSpPr bwMode="auto">
          <a:xfrm>
            <a:off x="10162116" y="0"/>
            <a:ext cx="2020824" cy="1216152"/>
            <a:chOff x="3767" y="1352"/>
            <a:chExt cx="2688" cy="1618"/>
          </a:xfrm>
        </p:grpSpPr>
        <p:sp>
          <p:nvSpPr>
            <p:cNvPr id="10"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2" name="Rectangle 11"/>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3" name="Freeform 12"/>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5" name="Freeform 14"/>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
        <p:nvSpPr>
          <p:cNvPr id="16"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sp>
        <p:nvSpPr>
          <p:cNvPr id="19" name="Slide Number Placeholder 5"/>
          <p:cNvSpPr>
            <a:spLocks noGrp="1"/>
          </p:cNvSpPr>
          <p:nvPr>
            <p:ph type="sldNum" sz="quarter" idx="12"/>
          </p:nvPr>
        </p:nvSpPr>
        <p:spPr>
          <a:xfrm>
            <a:off x="11277551" y="6400800"/>
            <a:ext cx="301751" cy="301752"/>
          </a:xfrm>
          <a:ln w="12700">
            <a:solidFill>
              <a:schemeClr val="bg1">
                <a:alpha val="50000"/>
              </a:schemeClr>
            </a:solidFill>
          </a:ln>
        </p:spPr>
        <p:txBody>
          <a:bodyPr lIns="0" tIns="0" rIns="0" bIns="0"/>
          <a:lstStyle>
            <a:lvl1pPr algn="ctr">
              <a:defRPr sz="1400">
                <a:solidFill>
                  <a:schemeClr val="bg1"/>
                </a:solidFill>
                <a:latin typeface="Arial" pitchFamily="34" charset="0"/>
                <a:cs typeface="Arial" pitchFamily="34" charset="0"/>
              </a:defRPr>
            </a:lvl1pPr>
          </a:lstStyle>
          <a:p>
            <a:fld id="{DB41381F-1450-4E0E-9EEB-2F42F9D38EB9}" type="slidenum">
              <a:rPr lang="hu-HU" smtClean="0">
                <a:solidFill>
                  <a:prstClr val="white"/>
                </a:solidFill>
              </a:rPr>
              <a:pPr/>
              <a:t>‹#›</a:t>
            </a:fld>
            <a:endParaRPr lang="hu-HU">
              <a:solidFill>
                <a:prstClr val="white"/>
              </a:solidFill>
            </a:endParaRPr>
          </a:p>
        </p:txBody>
      </p:sp>
    </p:spTree>
    <p:extLst>
      <p:ext uri="{BB962C8B-B14F-4D97-AF65-F5344CB8AC3E}">
        <p14:creationId xmlns:p14="http://schemas.microsoft.com/office/powerpoint/2010/main" val="3282291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Frame (EN)">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6" name="Rectangle 5"/>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7"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12" name="Rectangle 11"/>
          <p:cNvSpPr/>
          <p:nvPr userDrawn="1"/>
        </p:nvSpPr>
        <p:spPr>
          <a:xfrm>
            <a:off x="608012" y="1371600"/>
            <a:ext cx="10972800" cy="4876800"/>
          </a:xfrm>
          <a:prstGeom prst="rect">
            <a:avLst/>
          </a:prstGeom>
          <a:solidFill>
            <a:srgbClr val="EBEBEB">
              <a:alpha val="50000"/>
            </a:srgbClr>
          </a:solid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grpSp>
        <p:nvGrpSpPr>
          <p:cNvPr id="9" name="Group 10"/>
          <p:cNvGrpSpPr>
            <a:grpSpLocks/>
          </p:cNvGrpSpPr>
          <p:nvPr userDrawn="1"/>
        </p:nvGrpSpPr>
        <p:grpSpPr bwMode="auto">
          <a:xfrm>
            <a:off x="10162116" y="0"/>
            <a:ext cx="2020824" cy="1216152"/>
            <a:chOff x="3767" y="1352"/>
            <a:chExt cx="2688" cy="1618"/>
          </a:xfrm>
        </p:grpSpPr>
        <p:sp>
          <p:nvSpPr>
            <p:cNvPr id="10"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3" name="Rectangle 12"/>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5" name="Freeform 14"/>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8" name="Freeform 17"/>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
        <p:nvSpPr>
          <p:cNvPr id="22" name="Rectangle 21"/>
          <p:cNvSpPr/>
          <p:nvPr userDrawn="1"/>
        </p:nvSpPr>
        <p:spPr>
          <a:xfrm>
            <a:off x="11277549" y="6400800"/>
            <a:ext cx="301752" cy="3048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3" name="Slide Number Placeholder 5"/>
          <p:cNvSpPr>
            <a:spLocks noGrp="1"/>
          </p:cNvSpPr>
          <p:nvPr>
            <p:ph type="sldNum" sz="quarter" idx="12"/>
          </p:nvPr>
        </p:nvSpPr>
        <p:spPr>
          <a:xfrm>
            <a:off x="11277551" y="6400800"/>
            <a:ext cx="301751" cy="301752"/>
          </a:xfrm>
          <a:ln w="12700">
            <a:solidFill>
              <a:schemeClr val="bg1">
                <a:lumMod val="85000"/>
              </a:schemeClr>
            </a:solidFill>
          </a:ln>
        </p:spPr>
        <p:txBody>
          <a:bodyPr lIns="0" tIns="0" rIns="0" bIns="0"/>
          <a:lstStyle>
            <a:lvl1pPr algn="ctr">
              <a:defRPr sz="1400">
                <a:latin typeface="Arial" pitchFamily="34" charset="0"/>
                <a:cs typeface="Arial" pitchFamily="34" charset="0"/>
              </a:defRPr>
            </a:lvl1pPr>
          </a:lstStyle>
          <a:p>
            <a:fld id="{DB41381F-1450-4E0E-9EEB-2F42F9D38E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253717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Frame (EN) Dark">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219048"/>
            <a:ext cx="12188825" cy="5638952"/>
          </a:xfrm>
          <a:prstGeom prst="rect">
            <a:avLst/>
          </a:prstGeom>
          <a:gradFill flip="none" rotWithShape="1">
            <a:gsLst>
              <a:gs pos="100000">
                <a:srgbClr val="00487E">
                  <a:alpha val="50000"/>
                </a:srgb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6" name="Rectangle 5"/>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7"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10" name="Rectangle 9"/>
          <p:cNvSpPr/>
          <p:nvPr userDrawn="1"/>
        </p:nvSpPr>
        <p:spPr>
          <a:xfrm>
            <a:off x="608012" y="1371600"/>
            <a:ext cx="10972800" cy="4876800"/>
          </a:xfrm>
          <a:prstGeom prst="rect">
            <a:avLst/>
          </a:prstGeom>
          <a:solidFill>
            <a:schemeClr val="bg1">
              <a:alpha val="50000"/>
            </a:schemeClr>
          </a:solid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grpSp>
        <p:nvGrpSpPr>
          <p:cNvPr id="12" name="Group 10"/>
          <p:cNvGrpSpPr>
            <a:grpSpLocks/>
          </p:cNvGrpSpPr>
          <p:nvPr userDrawn="1"/>
        </p:nvGrpSpPr>
        <p:grpSpPr bwMode="auto">
          <a:xfrm>
            <a:off x="10162116" y="0"/>
            <a:ext cx="2020824" cy="1216152"/>
            <a:chOff x="3767" y="1352"/>
            <a:chExt cx="2688" cy="1618"/>
          </a:xfrm>
        </p:grpSpPr>
        <p:sp>
          <p:nvSpPr>
            <p:cNvPr id="14"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5" name="Rectangle 14"/>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6" name="Freeform 15"/>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7" name="Freeform 16"/>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
        <p:nvSpPr>
          <p:cNvPr id="20"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sp>
        <p:nvSpPr>
          <p:cNvPr id="22" name="Slide Number Placeholder 5"/>
          <p:cNvSpPr>
            <a:spLocks noGrp="1"/>
          </p:cNvSpPr>
          <p:nvPr>
            <p:ph type="sldNum" sz="quarter" idx="12"/>
          </p:nvPr>
        </p:nvSpPr>
        <p:spPr>
          <a:xfrm>
            <a:off x="11277551" y="6400800"/>
            <a:ext cx="301751" cy="301752"/>
          </a:xfrm>
          <a:ln w="12700">
            <a:solidFill>
              <a:schemeClr val="bg1">
                <a:alpha val="50000"/>
              </a:schemeClr>
            </a:solidFill>
          </a:ln>
        </p:spPr>
        <p:txBody>
          <a:bodyPr lIns="0" tIns="0" rIns="0" bIns="0"/>
          <a:lstStyle>
            <a:lvl1pPr algn="ctr">
              <a:defRPr sz="1400">
                <a:solidFill>
                  <a:schemeClr val="bg1"/>
                </a:solidFill>
                <a:latin typeface="Arial" pitchFamily="34" charset="0"/>
                <a:cs typeface="Arial" pitchFamily="34" charset="0"/>
              </a:defRPr>
            </a:lvl1pPr>
          </a:lstStyle>
          <a:p>
            <a:fld id="{DB41381F-1450-4E0E-9EEB-2F42F9D38EB9}" type="slidenum">
              <a:rPr lang="hu-HU" smtClean="0">
                <a:solidFill>
                  <a:prstClr val="white"/>
                </a:solidFill>
              </a:rPr>
              <a:pPr/>
              <a:t>‹#›</a:t>
            </a:fld>
            <a:endParaRPr lang="hu-HU">
              <a:solidFill>
                <a:prstClr val="white"/>
              </a:solidFill>
            </a:endParaRPr>
          </a:p>
        </p:txBody>
      </p:sp>
    </p:spTree>
    <p:extLst>
      <p:ext uri="{BB962C8B-B14F-4D97-AF65-F5344CB8AC3E}">
        <p14:creationId xmlns:p14="http://schemas.microsoft.com/office/powerpoint/2010/main" val="2534739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1"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sp>
        <p:nvSpPr>
          <p:cNvPr id="8" name="Rectangle 7"/>
          <p:cNvSpPr/>
          <p:nvPr userDrawn="1"/>
        </p:nvSpPr>
        <p:spPr>
          <a:xfrm>
            <a:off x="11277549" y="6400800"/>
            <a:ext cx="301752" cy="3048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9" name="Slide Number Placeholder 5"/>
          <p:cNvSpPr>
            <a:spLocks noGrp="1"/>
          </p:cNvSpPr>
          <p:nvPr>
            <p:ph type="sldNum" sz="quarter" idx="12"/>
          </p:nvPr>
        </p:nvSpPr>
        <p:spPr>
          <a:xfrm>
            <a:off x="11277551" y="6400800"/>
            <a:ext cx="301751" cy="301752"/>
          </a:xfrm>
          <a:ln w="12700">
            <a:solidFill>
              <a:schemeClr val="bg1">
                <a:lumMod val="85000"/>
              </a:schemeClr>
            </a:solidFill>
          </a:ln>
        </p:spPr>
        <p:txBody>
          <a:bodyPr lIns="0" tIns="0" rIns="0" bIns="0"/>
          <a:lstStyle>
            <a:lvl1pPr algn="ctr">
              <a:defRPr sz="1400">
                <a:latin typeface="Arial" pitchFamily="34" charset="0"/>
                <a:cs typeface="Arial" pitchFamily="34" charset="0"/>
              </a:defRPr>
            </a:lvl1pPr>
          </a:lstStyle>
          <a:p>
            <a:fld id="{DB41381F-1450-4E0E-9EEB-2F42F9D38E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795167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H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userDrawn="1"/>
        </p:nvSpPr>
        <p:spPr>
          <a:xfrm>
            <a:off x="1" y="0"/>
            <a:ext cx="3044951"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50" name="Picture 2" descr="C:\_PROJECTS\ITM\ITM_asztali_nevtabla\ITM_halozatos_sarok_fels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flipH="1">
            <a:off x="0" y="0"/>
            <a:ext cx="2749550" cy="24082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1" name="Rectangle 50"/>
          <p:cNvSpPr/>
          <p:nvPr userDrawn="1"/>
        </p:nvSpPr>
        <p:spPr>
          <a:xfrm>
            <a:off x="1" y="0"/>
            <a:ext cx="3044951" cy="6858000"/>
          </a:xfrm>
          <a:prstGeom prst="rect">
            <a:avLst/>
          </a:prstGeom>
          <a:solidFill>
            <a:srgbClr val="EBEBE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grpSp>
        <p:nvGrpSpPr>
          <p:cNvPr id="47" name="Group 4"/>
          <p:cNvGrpSpPr>
            <a:grpSpLocks noChangeAspect="1"/>
          </p:cNvGrpSpPr>
          <p:nvPr userDrawn="1"/>
        </p:nvGrpSpPr>
        <p:grpSpPr bwMode="auto">
          <a:xfrm>
            <a:off x="104359" y="4937760"/>
            <a:ext cx="2848809" cy="1426524"/>
            <a:chOff x="2494" y="1487"/>
            <a:chExt cx="2688" cy="1346"/>
          </a:xfrm>
        </p:grpSpPr>
        <p:sp>
          <p:nvSpPr>
            <p:cNvPr id="48" name="AutoShape 3"/>
            <p:cNvSpPr>
              <a:spLocks noChangeAspect="1" noChangeArrowheads="1" noTextEdit="1"/>
            </p:cNvSpPr>
            <p:nvPr/>
          </p:nvSpPr>
          <p:spPr bwMode="auto">
            <a:xfrm>
              <a:off x="2496" y="1487"/>
              <a:ext cx="2686" cy="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89" name="Freeform 5"/>
            <p:cNvSpPr>
              <a:spLocks noEditPoints="1"/>
            </p:cNvSpPr>
            <p:nvPr/>
          </p:nvSpPr>
          <p:spPr bwMode="auto">
            <a:xfrm>
              <a:off x="2685" y="2448"/>
              <a:ext cx="2303" cy="297"/>
            </a:xfrm>
            <a:custGeom>
              <a:avLst/>
              <a:gdLst>
                <a:gd name="T0" fmla="*/ 1 w 972"/>
                <a:gd name="T1" fmla="*/ 4 h 125"/>
                <a:gd name="T2" fmla="*/ 29 w 972"/>
                <a:gd name="T3" fmla="*/ 43 h 125"/>
                <a:gd name="T4" fmla="*/ 60 w 972"/>
                <a:gd name="T5" fmla="*/ 48 h 125"/>
                <a:gd name="T6" fmla="*/ 111 w 972"/>
                <a:gd name="T7" fmla="*/ 43 h 125"/>
                <a:gd name="T8" fmla="*/ 167 w 972"/>
                <a:gd name="T9" fmla="*/ 30 h 125"/>
                <a:gd name="T10" fmla="*/ 210 w 972"/>
                <a:gd name="T11" fmla="*/ 12 h 125"/>
                <a:gd name="T12" fmla="*/ 191 w 972"/>
                <a:gd name="T13" fmla="*/ 44 h 125"/>
                <a:gd name="T14" fmla="*/ 215 w 972"/>
                <a:gd name="T15" fmla="*/ 50 h 125"/>
                <a:gd name="T16" fmla="*/ 233 w 972"/>
                <a:gd name="T17" fmla="*/ 4 h 125"/>
                <a:gd name="T18" fmla="*/ 282 w 972"/>
                <a:gd name="T19" fmla="*/ 22 h 125"/>
                <a:gd name="T20" fmla="*/ 306 w 972"/>
                <a:gd name="T21" fmla="*/ 50 h 125"/>
                <a:gd name="T22" fmla="*/ 303 w 972"/>
                <a:gd name="T23" fmla="*/ 12 h 125"/>
                <a:gd name="T24" fmla="*/ 331 w 972"/>
                <a:gd name="T25" fmla="*/ 6 h 125"/>
                <a:gd name="T26" fmla="*/ 384 w 972"/>
                <a:gd name="T27" fmla="*/ 11 h 125"/>
                <a:gd name="T28" fmla="*/ 417 w 972"/>
                <a:gd name="T29" fmla="*/ 11 h 125"/>
                <a:gd name="T30" fmla="*/ 438 w 972"/>
                <a:gd name="T31" fmla="*/ 27 h 125"/>
                <a:gd name="T32" fmla="*/ 423 w 972"/>
                <a:gd name="T33" fmla="*/ 50 h 125"/>
                <a:gd name="T34" fmla="*/ 437 w 972"/>
                <a:gd name="T35" fmla="*/ 3 h 125"/>
                <a:gd name="T36" fmla="*/ 468 w 972"/>
                <a:gd name="T37" fmla="*/ 15 h 125"/>
                <a:gd name="T38" fmla="*/ 513 w 972"/>
                <a:gd name="T39" fmla="*/ 49 h 125"/>
                <a:gd name="T40" fmla="*/ 536 w 972"/>
                <a:gd name="T41" fmla="*/ 11 h 125"/>
                <a:gd name="T42" fmla="*/ 564 w 972"/>
                <a:gd name="T43" fmla="*/ 17 h 125"/>
                <a:gd name="T44" fmla="*/ 552 w 972"/>
                <a:gd name="T45" fmla="*/ 35 h 125"/>
                <a:gd name="T46" fmla="*/ 581 w 972"/>
                <a:gd name="T47" fmla="*/ 46 h 125"/>
                <a:gd name="T48" fmla="*/ 611 w 972"/>
                <a:gd name="T49" fmla="*/ 42 h 125"/>
                <a:gd name="T50" fmla="*/ 652 w 972"/>
                <a:gd name="T51" fmla="*/ 30 h 125"/>
                <a:gd name="T52" fmla="*/ 620 w 972"/>
                <a:gd name="T53" fmla="*/ 12 h 125"/>
                <a:gd name="T54" fmla="*/ 648 w 972"/>
                <a:gd name="T55" fmla="*/ 11 h 125"/>
                <a:gd name="T56" fmla="*/ 674 w 972"/>
                <a:gd name="T57" fmla="*/ 43 h 125"/>
                <a:gd name="T58" fmla="*/ 704 w 972"/>
                <a:gd name="T59" fmla="*/ 48 h 125"/>
                <a:gd name="T60" fmla="*/ 794 w 972"/>
                <a:gd name="T61" fmla="*/ 43 h 125"/>
                <a:gd name="T62" fmla="*/ 775 w 972"/>
                <a:gd name="T63" fmla="*/ 11 h 125"/>
                <a:gd name="T64" fmla="*/ 828 w 972"/>
                <a:gd name="T65" fmla="*/ 4 h 125"/>
                <a:gd name="T66" fmla="*/ 886 w 972"/>
                <a:gd name="T67" fmla="*/ 32 h 125"/>
                <a:gd name="T68" fmla="*/ 852 w 972"/>
                <a:gd name="T69" fmla="*/ 29 h 125"/>
                <a:gd name="T70" fmla="*/ 900 w 972"/>
                <a:gd name="T71" fmla="*/ 26 h 125"/>
                <a:gd name="T72" fmla="*/ 954 w 972"/>
                <a:gd name="T73" fmla="*/ 50 h 125"/>
                <a:gd name="T74" fmla="*/ 913 w 972"/>
                <a:gd name="T75" fmla="*/ 50 h 125"/>
                <a:gd name="T76" fmla="*/ 959 w 972"/>
                <a:gd name="T77" fmla="*/ 50 h 125"/>
                <a:gd name="T78" fmla="*/ 967 w 972"/>
                <a:gd name="T79" fmla="*/ 35 h 125"/>
                <a:gd name="T80" fmla="*/ 274 w 972"/>
                <a:gd name="T81" fmla="*/ 121 h 125"/>
                <a:gd name="T82" fmla="*/ 340 w 972"/>
                <a:gd name="T83" fmla="*/ 109 h 125"/>
                <a:gd name="T84" fmla="*/ 338 w 972"/>
                <a:gd name="T85" fmla="*/ 85 h 125"/>
                <a:gd name="T86" fmla="*/ 357 w 972"/>
                <a:gd name="T87" fmla="*/ 86 h 125"/>
                <a:gd name="T88" fmla="*/ 374 w 972"/>
                <a:gd name="T89" fmla="*/ 107 h 125"/>
                <a:gd name="T90" fmla="*/ 404 w 972"/>
                <a:gd name="T91" fmla="*/ 85 h 125"/>
                <a:gd name="T92" fmla="*/ 438 w 972"/>
                <a:gd name="T93" fmla="*/ 106 h 125"/>
                <a:gd name="T94" fmla="*/ 479 w 972"/>
                <a:gd name="T95" fmla="*/ 121 h 125"/>
                <a:gd name="T96" fmla="*/ 473 w 972"/>
                <a:gd name="T97" fmla="*/ 85 h 125"/>
                <a:gd name="T98" fmla="*/ 508 w 972"/>
                <a:gd name="T99" fmla="*/ 87 h 125"/>
                <a:gd name="T100" fmla="*/ 513 w 972"/>
                <a:gd name="T101" fmla="*/ 87 h 125"/>
                <a:gd name="T102" fmla="*/ 544 w 972"/>
                <a:gd name="T103" fmla="*/ 87 h 125"/>
                <a:gd name="T104" fmla="*/ 555 w 972"/>
                <a:gd name="T105" fmla="*/ 121 h 125"/>
                <a:gd name="T106" fmla="*/ 544 w 972"/>
                <a:gd name="T107" fmla="*/ 80 h 125"/>
                <a:gd name="T108" fmla="*/ 600 w 972"/>
                <a:gd name="T109" fmla="*/ 119 h 125"/>
                <a:gd name="T110" fmla="*/ 569 w 972"/>
                <a:gd name="T111" fmla="*/ 124 h 125"/>
                <a:gd name="T112" fmla="*/ 623 w 972"/>
                <a:gd name="T113" fmla="*/ 123 h 125"/>
                <a:gd name="T114" fmla="*/ 621 w 972"/>
                <a:gd name="T115" fmla="*/ 85 h 125"/>
                <a:gd name="T116" fmla="*/ 643 w 972"/>
                <a:gd name="T117" fmla="*/ 120 h 125"/>
                <a:gd name="T118" fmla="*/ 650 w 972"/>
                <a:gd name="T119" fmla="*/ 125 h 125"/>
                <a:gd name="T120" fmla="*/ 684 w 972"/>
                <a:gd name="T121" fmla="*/ 95 h 125"/>
                <a:gd name="T122" fmla="*/ 717 w 972"/>
                <a:gd name="T123" fmla="*/ 8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2" h="125">
                  <a:moveTo>
                    <a:pt x="10" y="33"/>
                  </a:moveTo>
                  <a:cubicBezTo>
                    <a:pt x="10" y="39"/>
                    <a:pt x="10" y="43"/>
                    <a:pt x="10" y="46"/>
                  </a:cubicBezTo>
                  <a:cubicBezTo>
                    <a:pt x="10" y="48"/>
                    <a:pt x="11" y="49"/>
                    <a:pt x="13" y="49"/>
                  </a:cubicBezTo>
                  <a:cubicBezTo>
                    <a:pt x="13" y="49"/>
                    <a:pt x="15" y="50"/>
                    <a:pt x="15" y="50"/>
                  </a:cubicBezTo>
                  <a:cubicBezTo>
                    <a:pt x="16" y="50"/>
                    <a:pt x="16" y="50"/>
                    <a:pt x="16" y="50"/>
                  </a:cubicBezTo>
                  <a:cubicBezTo>
                    <a:pt x="16" y="50"/>
                    <a:pt x="16" y="50"/>
                    <a:pt x="15" y="50"/>
                  </a:cubicBezTo>
                  <a:cubicBezTo>
                    <a:pt x="11" y="50"/>
                    <a:pt x="8" y="50"/>
                    <a:pt x="7" y="50"/>
                  </a:cubicBezTo>
                  <a:cubicBezTo>
                    <a:pt x="7" y="50"/>
                    <a:pt x="3" y="50"/>
                    <a:pt x="1" y="50"/>
                  </a:cubicBezTo>
                  <a:cubicBezTo>
                    <a:pt x="1" y="50"/>
                    <a:pt x="0" y="50"/>
                    <a:pt x="0" y="50"/>
                  </a:cubicBezTo>
                  <a:cubicBezTo>
                    <a:pt x="0" y="50"/>
                    <a:pt x="0" y="50"/>
                    <a:pt x="1" y="50"/>
                  </a:cubicBezTo>
                  <a:cubicBezTo>
                    <a:pt x="1" y="50"/>
                    <a:pt x="2" y="49"/>
                    <a:pt x="3" y="49"/>
                  </a:cubicBezTo>
                  <a:cubicBezTo>
                    <a:pt x="4" y="49"/>
                    <a:pt x="4" y="48"/>
                    <a:pt x="4" y="46"/>
                  </a:cubicBezTo>
                  <a:cubicBezTo>
                    <a:pt x="5" y="43"/>
                    <a:pt x="5" y="39"/>
                    <a:pt x="5" y="33"/>
                  </a:cubicBezTo>
                  <a:cubicBezTo>
                    <a:pt x="5" y="22"/>
                    <a:pt x="5" y="22"/>
                    <a:pt x="5" y="22"/>
                  </a:cubicBezTo>
                  <a:cubicBezTo>
                    <a:pt x="5" y="12"/>
                    <a:pt x="5" y="11"/>
                    <a:pt x="5" y="9"/>
                  </a:cubicBezTo>
                  <a:cubicBezTo>
                    <a:pt x="5" y="7"/>
                    <a:pt x="4" y="6"/>
                    <a:pt x="3" y="5"/>
                  </a:cubicBezTo>
                  <a:cubicBezTo>
                    <a:pt x="2" y="5"/>
                    <a:pt x="1" y="5"/>
                    <a:pt x="1" y="5"/>
                  </a:cubicBezTo>
                  <a:cubicBezTo>
                    <a:pt x="0" y="5"/>
                    <a:pt x="0" y="5"/>
                    <a:pt x="0" y="5"/>
                  </a:cubicBezTo>
                  <a:cubicBezTo>
                    <a:pt x="0" y="4"/>
                    <a:pt x="0" y="4"/>
                    <a:pt x="1" y="4"/>
                  </a:cubicBezTo>
                  <a:cubicBezTo>
                    <a:pt x="3" y="4"/>
                    <a:pt x="7" y="4"/>
                    <a:pt x="7" y="4"/>
                  </a:cubicBezTo>
                  <a:cubicBezTo>
                    <a:pt x="8" y="4"/>
                    <a:pt x="11" y="4"/>
                    <a:pt x="13" y="4"/>
                  </a:cubicBezTo>
                  <a:cubicBezTo>
                    <a:pt x="14" y="4"/>
                    <a:pt x="14" y="4"/>
                    <a:pt x="14" y="5"/>
                  </a:cubicBezTo>
                  <a:cubicBezTo>
                    <a:pt x="14" y="5"/>
                    <a:pt x="14" y="5"/>
                    <a:pt x="14" y="5"/>
                  </a:cubicBezTo>
                  <a:cubicBezTo>
                    <a:pt x="13" y="5"/>
                    <a:pt x="13" y="5"/>
                    <a:pt x="12" y="5"/>
                  </a:cubicBezTo>
                  <a:cubicBezTo>
                    <a:pt x="11" y="6"/>
                    <a:pt x="10" y="7"/>
                    <a:pt x="10" y="9"/>
                  </a:cubicBezTo>
                  <a:cubicBezTo>
                    <a:pt x="10" y="11"/>
                    <a:pt x="10" y="12"/>
                    <a:pt x="10" y="22"/>
                  </a:cubicBezTo>
                  <a:lnTo>
                    <a:pt x="10" y="33"/>
                  </a:lnTo>
                  <a:close/>
                  <a:moveTo>
                    <a:pt x="33" y="43"/>
                  </a:moveTo>
                  <a:cubicBezTo>
                    <a:pt x="33" y="48"/>
                    <a:pt x="33" y="49"/>
                    <a:pt x="35" y="49"/>
                  </a:cubicBezTo>
                  <a:cubicBezTo>
                    <a:pt x="36" y="50"/>
                    <a:pt x="37" y="50"/>
                    <a:pt x="37" y="50"/>
                  </a:cubicBezTo>
                  <a:cubicBezTo>
                    <a:pt x="38" y="50"/>
                    <a:pt x="38" y="50"/>
                    <a:pt x="38" y="50"/>
                  </a:cubicBezTo>
                  <a:cubicBezTo>
                    <a:pt x="38" y="50"/>
                    <a:pt x="37" y="50"/>
                    <a:pt x="37" y="50"/>
                  </a:cubicBezTo>
                  <a:cubicBezTo>
                    <a:pt x="34" y="50"/>
                    <a:pt x="32" y="50"/>
                    <a:pt x="31" y="50"/>
                  </a:cubicBezTo>
                  <a:cubicBezTo>
                    <a:pt x="31" y="50"/>
                    <a:pt x="28" y="50"/>
                    <a:pt x="26" y="50"/>
                  </a:cubicBezTo>
                  <a:cubicBezTo>
                    <a:pt x="25" y="50"/>
                    <a:pt x="25" y="50"/>
                    <a:pt x="25" y="50"/>
                  </a:cubicBezTo>
                  <a:cubicBezTo>
                    <a:pt x="25" y="50"/>
                    <a:pt x="25" y="50"/>
                    <a:pt x="25" y="50"/>
                  </a:cubicBezTo>
                  <a:cubicBezTo>
                    <a:pt x="26" y="50"/>
                    <a:pt x="27" y="50"/>
                    <a:pt x="28" y="49"/>
                  </a:cubicBezTo>
                  <a:cubicBezTo>
                    <a:pt x="29" y="49"/>
                    <a:pt x="29" y="48"/>
                    <a:pt x="29" y="43"/>
                  </a:cubicBezTo>
                  <a:cubicBezTo>
                    <a:pt x="29" y="13"/>
                    <a:pt x="29" y="13"/>
                    <a:pt x="29" y="13"/>
                  </a:cubicBezTo>
                  <a:cubicBezTo>
                    <a:pt x="29" y="11"/>
                    <a:pt x="29" y="10"/>
                    <a:pt x="30" y="10"/>
                  </a:cubicBezTo>
                  <a:cubicBezTo>
                    <a:pt x="31" y="10"/>
                    <a:pt x="31" y="11"/>
                    <a:pt x="32" y="12"/>
                  </a:cubicBezTo>
                  <a:cubicBezTo>
                    <a:pt x="33" y="13"/>
                    <a:pt x="41" y="21"/>
                    <a:pt x="49" y="30"/>
                  </a:cubicBezTo>
                  <a:cubicBezTo>
                    <a:pt x="54" y="35"/>
                    <a:pt x="60" y="41"/>
                    <a:pt x="62" y="43"/>
                  </a:cubicBezTo>
                  <a:cubicBezTo>
                    <a:pt x="61" y="17"/>
                    <a:pt x="61" y="17"/>
                    <a:pt x="61" y="17"/>
                  </a:cubicBezTo>
                  <a:cubicBezTo>
                    <a:pt x="61" y="14"/>
                    <a:pt x="61" y="13"/>
                    <a:pt x="59" y="12"/>
                  </a:cubicBezTo>
                  <a:cubicBezTo>
                    <a:pt x="58" y="12"/>
                    <a:pt x="57" y="12"/>
                    <a:pt x="56" y="12"/>
                  </a:cubicBezTo>
                  <a:cubicBezTo>
                    <a:pt x="56" y="12"/>
                    <a:pt x="56" y="12"/>
                    <a:pt x="56" y="12"/>
                  </a:cubicBezTo>
                  <a:cubicBezTo>
                    <a:pt x="56" y="11"/>
                    <a:pt x="56" y="11"/>
                    <a:pt x="57" y="11"/>
                  </a:cubicBezTo>
                  <a:cubicBezTo>
                    <a:pt x="60" y="11"/>
                    <a:pt x="62" y="11"/>
                    <a:pt x="63" y="11"/>
                  </a:cubicBezTo>
                  <a:cubicBezTo>
                    <a:pt x="63" y="11"/>
                    <a:pt x="65" y="11"/>
                    <a:pt x="67" y="11"/>
                  </a:cubicBezTo>
                  <a:cubicBezTo>
                    <a:pt x="68" y="11"/>
                    <a:pt x="68" y="11"/>
                    <a:pt x="68" y="12"/>
                  </a:cubicBezTo>
                  <a:cubicBezTo>
                    <a:pt x="68" y="12"/>
                    <a:pt x="68" y="12"/>
                    <a:pt x="68" y="12"/>
                  </a:cubicBezTo>
                  <a:cubicBezTo>
                    <a:pt x="67" y="12"/>
                    <a:pt x="67" y="12"/>
                    <a:pt x="66" y="12"/>
                  </a:cubicBezTo>
                  <a:cubicBezTo>
                    <a:pt x="65" y="13"/>
                    <a:pt x="65" y="14"/>
                    <a:pt x="65" y="17"/>
                  </a:cubicBezTo>
                  <a:cubicBezTo>
                    <a:pt x="64" y="47"/>
                    <a:pt x="64" y="47"/>
                    <a:pt x="64" y="47"/>
                  </a:cubicBezTo>
                  <a:cubicBezTo>
                    <a:pt x="64" y="51"/>
                    <a:pt x="64" y="51"/>
                    <a:pt x="64" y="51"/>
                  </a:cubicBezTo>
                  <a:cubicBezTo>
                    <a:pt x="63" y="51"/>
                    <a:pt x="63" y="50"/>
                    <a:pt x="60" y="48"/>
                  </a:cubicBezTo>
                  <a:cubicBezTo>
                    <a:pt x="59" y="47"/>
                    <a:pt x="52" y="40"/>
                    <a:pt x="46" y="34"/>
                  </a:cubicBezTo>
                  <a:cubicBezTo>
                    <a:pt x="40" y="27"/>
                    <a:pt x="34" y="21"/>
                    <a:pt x="32" y="19"/>
                  </a:cubicBezTo>
                  <a:lnTo>
                    <a:pt x="33" y="43"/>
                  </a:lnTo>
                  <a:close/>
                  <a:moveTo>
                    <a:pt x="82" y="43"/>
                  </a:moveTo>
                  <a:cubicBezTo>
                    <a:pt x="82" y="48"/>
                    <a:pt x="83" y="49"/>
                    <a:pt x="84" y="49"/>
                  </a:cubicBezTo>
                  <a:cubicBezTo>
                    <a:pt x="85" y="50"/>
                    <a:pt x="87" y="50"/>
                    <a:pt x="87" y="50"/>
                  </a:cubicBezTo>
                  <a:cubicBezTo>
                    <a:pt x="87" y="50"/>
                    <a:pt x="87" y="50"/>
                    <a:pt x="87" y="50"/>
                  </a:cubicBezTo>
                  <a:cubicBezTo>
                    <a:pt x="87" y="50"/>
                    <a:pt x="87" y="50"/>
                    <a:pt x="86" y="50"/>
                  </a:cubicBezTo>
                  <a:cubicBezTo>
                    <a:pt x="83" y="50"/>
                    <a:pt x="81" y="50"/>
                    <a:pt x="81" y="50"/>
                  </a:cubicBezTo>
                  <a:cubicBezTo>
                    <a:pt x="80" y="50"/>
                    <a:pt x="78" y="50"/>
                    <a:pt x="76" y="50"/>
                  </a:cubicBezTo>
                  <a:cubicBezTo>
                    <a:pt x="75" y="50"/>
                    <a:pt x="75" y="50"/>
                    <a:pt x="75" y="50"/>
                  </a:cubicBezTo>
                  <a:cubicBezTo>
                    <a:pt x="75" y="50"/>
                    <a:pt x="75" y="50"/>
                    <a:pt x="75" y="50"/>
                  </a:cubicBezTo>
                  <a:cubicBezTo>
                    <a:pt x="76" y="50"/>
                    <a:pt x="77" y="50"/>
                    <a:pt x="77" y="49"/>
                  </a:cubicBezTo>
                  <a:cubicBezTo>
                    <a:pt x="79" y="49"/>
                    <a:pt x="79" y="48"/>
                    <a:pt x="79" y="43"/>
                  </a:cubicBezTo>
                  <a:cubicBezTo>
                    <a:pt x="79" y="13"/>
                    <a:pt x="79" y="13"/>
                    <a:pt x="79" y="13"/>
                  </a:cubicBezTo>
                  <a:cubicBezTo>
                    <a:pt x="79" y="11"/>
                    <a:pt x="79" y="10"/>
                    <a:pt x="80" y="10"/>
                  </a:cubicBezTo>
                  <a:cubicBezTo>
                    <a:pt x="80" y="10"/>
                    <a:pt x="81" y="11"/>
                    <a:pt x="82" y="12"/>
                  </a:cubicBezTo>
                  <a:cubicBezTo>
                    <a:pt x="83" y="13"/>
                    <a:pt x="90" y="21"/>
                    <a:pt x="99" y="30"/>
                  </a:cubicBezTo>
                  <a:cubicBezTo>
                    <a:pt x="104" y="35"/>
                    <a:pt x="110" y="41"/>
                    <a:pt x="111" y="43"/>
                  </a:cubicBezTo>
                  <a:cubicBezTo>
                    <a:pt x="111" y="17"/>
                    <a:pt x="111" y="17"/>
                    <a:pt x="111" y="17"/>
                  </a:cubicBezTo>
                  <a:cubicBezTo>
                    <a:pt x="111" y="14"/>
                    <a:pt x="110" y="13"/>
                    <a:pt x="109" y="12"/>
                  </a:cubicBezTo>
                  <a:cubicBezTo>
                    <a:pt x="108" y="12"/>
                    <a:pt x="107" y="12"/>
                    <a:pt x="106" y="12"/>
                  </a:cubicBezTo>
                  <a:cubicBezTo>
                    <a:pt x="106" y="12"/>
                    <a:pt x="106" y="12"/>
                    <a:pt x="106" y="12"/>
                  </a:cubicBezTo>
                  <a:cubicBezTo>
                    <a:pt x="106" y="11"/>
                    <a:pt x="106" y="11"/>
                    <a:pt x="107" y="11"/>
                  </a:cubicBezTo>
                  <a:cubicBezTo>
                    <a:pt x="109" y="11"/>
                    <a:pt x="112" y="11"/>
                    <a:pt x="112" y="11"/>
                  </a:cubicBezTo>
                  <a:cubicBezTo>
                    <a:pt x="113" y="11"/>
                    <a:pt x="115" y="11"/>
                    <a:pt x="117" y="11"/>
                  </a:cubicBezTo>
                  <a:cubicBezTo>
                    <a:pt x="118" y="11"/>
                    <a:pt x="118" y="11"/>
                    <a:pt x="118" y="12"/>
                  </a:cubicBezTo>
                  <a:cubicBezTo>
                    <a:pt x="118" y="12"/>
                    <a:pt x="118" y="12"/>
                    <a:pt x="117" y="12"/>
                  </a:cubicBezTo>
                  <a:cubicBezTo>
                    <a:pt x="117" y="12"/>
                    <a:pt x="117" y="12"/>
                    <a:pt x="116" y="12"/>
                  </a:cubicBezTo>
                  <a:cubicBezTo>
                    <a:pt x="114" y="13"/>
                    <a:pt x="114" y="14"/>
                    <a:pt x="114" y="17"/>
                  </a:cubicBezTo>
                  <a:cubicBezTo>
                    <a:pt x="114" y="47"/>
                    <a:pt x="114" y="47"/>
                    <a:pt x="114" y="47"/>
                  </a:cubicBezTo>
                  <a:cubicBezTo>
                    <a:pt x="114" y="51"/>
                    <a:pt x="114" y="51"/>
                    <a:pt x="114" y="51"/>
                  </a:cubicBezTo>
                  <a:cubicBezTo>
                    <a:pt x="113" y="51"/>
                    <a:pt x="113" y="50"/>
                    <a:pt x="110" y="48"/>
                  </a:cubicBezTo>
                  <a:cubicBezTo>
                    <a:pt x="109" y="47"/>
                    <a:pt x="101" y="40"/>
                    <a:pt x="96" y="34"/>
                  </a:cubicBezTo>
                  <a:cubicBezTo>
                    <a:pt x="89" y="27"/>
                    <a:pt x="83" y="21"/>
                    <a:pt x="82" y="19"/>
                  </a:cubicBezTo>
                  <a:lnTo>
                    <a:pt x="82" y="43"/>
                  </a:lnTo>
                  <a:close/>
                  <a:moveTo>
                    <a:pt x="145" y="10"/>
                  </a:moveTo>
                  <a:cubicBezTo>
                    <a:pt x="157" y="10"/>
                    <a:pt x="167" y="18"/>
                    <a:pt x="167" y="30"/>
                  </a:cubicBezTo>
                  <a:cubicBezTo>
                    <a:pt x="167" y="42"/>
                    <a:pt x="158" y="51"/>
                    <a:pt x="145" y="51"/>
                  </a:cubicBezTo>
                  <a:cubicBezTo>
                    <a:pt x="130" y="51"/>
                    <a:pt x="124" y="40"/>
                    <a:pt x="124" y="31"/>
                  </a:cubicBezTo>
                  <a:cubicBezTo>
                    <a:pt x="124" y="22"/>
                    <a:pt x="130" y="10"/>
                    <a:pt x="145" y="10"/>
                  </a:cubicBezTo>
                  <a:close/>
                  <a:moveTo>
                    <a:pt x="147" y="49"/>
                  </a:moveTo>
                  <a:cubicBezTo>
                    <a:pt x="151" y="49"/>
                    <a:pt x="161" y="46"/>
                    <a:pt x="161" y="31"/>
                  </a:cubicBezTo>
                  <a:cubicBezTo>
                    <a:pt x="161" y="19"/>
                    <a:pt x="154" y="12"/>
                    <a:pt x="145" y="12"/>
                  </a:cubicBezTo>
                  <a:cubicBezTo>
                    <a:pt x="136" y="12"/>
                    <a:pt x="130" y="18"/>
                    <a:pt x="130" y="29"/>
                  </a:cubicBezTo>
                  <a:cubicBezTo>
                    <a:pt x="130" y="41"/>
                    <a:pt x="137" y="49"/>
                    <a:pt x="147" y="49"/>
                  </a:cubicBezTo>
                  <a:close/>
                  <a:moveTo>
                    <a:pt x="191" y="44"/>
                  </a:moveTo>
                  <a:cubicBezTo>
                    <a:pt x="194" y="37"/>
                    <a:pt x="201" y="19"/>
                    <a:pt x="202" y="15"/>
                  </a:cubicBezTo>
                  <a:cubicBezTo>
                    <a:pt x="202" y="14"/>
                    <a:pt x="203" y="14"/>
                    <a:pt x="203" y="13"/>
                  </a:cubicBezTo>
                  <a:cubicBezTo>
                    <a:pt x="203" y="13"/>
                    <a:pt x="202" y="12"/>
                    <a:pt x="202" y="12"/>
                  </a:cubicBezTo>
                  <a:cubicBezTo>
                    <a:pt x="201" y="12"/>
                    <a:pt x="201" y="12"/>
                    <a:pt x="200" y="12"/>
                  </a:cubicBezTo>
                  <a:cubicBezTo>
                    <a:pt x="200" y="12"/>
                    <a:pt x="199" y="12"/>
                    <a:pt x="199" y="12"/>
                  </a:cubicBezTo>
                  <a:cubicBezTo>
                    <a:pt x="199" y="11"/>
                    <a:pt x="200" y="11"/>
                    <a:pt x="201" y="11"/>
                  </a:cubicBezTo>
                  <a:cubicBezTo>
                    <a:pt x="203" y="11"/>
                    <a:pt x="205" y="11"/>
                    <a:pt x="206" y="11"/>
                  </a:cubicBezTo>
                  <a:cubicBezTo>
                    <a:pt x="206" y="11"/>
                    <a:pt x="209" y="11"/>
                    <a:pt x="210" y="11"/>
                  </a:cubicBezTo>
                  <a:cubicBezTo>
                    <a:pt x="211" y="11"/>
                    <a:pt x="211" y="11"/>
                    <a:pt x="211" y="12"/>
                  </a:cubicBezTo>
                  <a:cubicBezTo>
                    <a:pt x="211" y="12"/>
                    <a:pt x="211" y="12"/>
                    <a:pt x="210" y="12"/>
                  </a:cubicBezTo>
                  <a:cubicBezTo>
                    <a:pt x="210" y="12"/>
                    <a:pt x="209" y="12"/>
                    <a:pt x="208" y="13"/>
                  </a:cubicBezTo>
                  <a:cubicBezTo>
                    <a:pt x="207" y="13"/>
                    <a:pt x="206" y="14"/>
                    <a:pt x="205" y="17"/>
                  </a:cubicBezTo>
                  <a:cubicBezTo>
                    <a:pt x="204" y="19"/>
                    <a:pt x="202" y="25"/>
                    <a:pt x="199" y="31"/>
                  </a:cubicBezTo>
                  <a:cubicBezTo>
                    <a:pt x="195" y="39"/>
                    <a:pt x="193" y="45"/>
                    <a:pt x="192" y="47"/>
                  </a:cubicBezTo>
                  <a:cubicBezTo>
                    <a:pt x="190" y="50"/>
                    <a:pt x="190" y="51"/>
                    <a:pt x="190" y="51"/>
                  </a:cubicBezTo>
                  <a:cubicBezTo>
                    <a:pt x="189" y="51"/>
                    <a:pt x="189" y="50"/>
                    <a:pt x="188" y="48"/>
                  </a:cubicBezTo>
                  <a:cubicBezTo>
                    <a:pt x="174" y="16"/>
                    <a:pt x="174" y="16"/>
                    <a:pt x="174" y="16"/>
                  </a:cubicBezTo>
                  <a:cubicBezTo>
                    <a:pt x="173" y="13"/>
                    <a:pt x="172" y="13"/>
                    <a:pt x="171" y="12"/>
                  </a:cubicBezTo>
                  <a:cubicBezTo>
                    <a:pt x="170" y="12"/>
                    <a:pt x="169" y="12"/>
                    <a:pt x="169" y="12"/>
                  </a:cubicBezTo>
                  <a:cubicBezTo>
                    <a:pt x="168" y="12"/>
                    <a:pt x="168" y="12"/>
                    <a:pt x="168" y="12"/>
                  </a:cubicBezTo>
                  <a:cubicBezTo>
                    <a:pt x="168" y="11"/>
                    <a:pt x="169" y="11"/>
                    <a:pt x="170" y="11"/>
                  </a:cubicBezTo>
                  <a:cubicBezTo>
                    <a:pt x="172" y="11"/>
                    <a:pt x="175" y="11"/>
                    <a:pt x="176" y="11"/>
                  </a:cubicBezTo>
                  <a:cubicBezTo>
                    <a:pt x="176" y="11"/>
                    <a:pt x="179" y="11"/>
                    <a:pt x="181" y="11"/>
                  </a:cubicBezTo>
                  <a:cubicBezTo>
                    <a:pt x="182" y="11"/>
                    <a:pt x="182" y="11"/>
                    <a:pt x="182" y="12"/>
                  </a:cubicBezTo>
                  <a:cubicBezTo>
                    <a:pt x="182" y="12"/>
                    <a:pt x="182" y="12"/>
                    <a:pt x="182" y="12"/>
                  </a:cubicBezTo>
                  <a:cubicBezTo>
                    <a:pt x="181" y="12"/>
                    <a:pt x="180" y="12"/>
                    <a:pt x="180" y="12"/>
                  </a:cubicBezTo>
                  <a:cubicBezTo>
                    <a:pt x="179" y="13"/>
                    <a:pt x="179" y="13"/>
                    <a:pt x="179" y="13"/>
                  </a:cubicBezTo>
                  <a:cubicBezTo>
                    <a:pt x="179" y="14"/>
                    <a:pt x="180" y="15"/>
                    <a:pt x="181" y="18"/>
                  </a:cubicBezTo>
                  <a:lnTo>
                    <a:pt x="191" y="44"/>
                  </a:lnTo>
                  <a:close/>
                  <a:moveTo>
                    <a:pt x="223" y="12"/>
                  </a:moveTo>
                  <a:cubicBezTo>
                    <a:pt x="224" y="10"/>
                    <a:pt x="224" y="10"/>
                    <a:pt x="224" y="10"/>
                  </a:cubicBezTo>
                  <a:cubicBezTo>
                    <a:pt x="225" y="10"/>
                    <a:pt x="225" y="11"/>
                    <a:pt x="226" y="12"/>
                  </a:cubicBezTo>
                  <a:cubicBezTo>
                    <a:pt x="226" y="14"/>
                    <a:pt x="235" y="36"/>
                    <a:pt x="238" y="44"/>
                  </a:cubicBezTo>
                  <a:cubicBezTo>
                    <a:pt x="240" y="48"/>
                    <a:pt x="242" y="49"/>
                    <a:pt x="243" y="49"/>
                  </a:cubicBezTo>
                  <a:cubicBezTo>
                    <a:pt x="244" y="50"/>
                    <a:pt x="245" y="50"/>
                    <a:pt x="245" y="50"/>
                  </a:cubicBezTo>
                  <a:cubicBezTo>
                    <a:pt x="245" y="50"/>
                    <a:pt x="246" y="50"/>
                    <a:pt x="246" y="50"/>
                  </a:cubicBezTo>
                  <a:cubicBezTo>
                    <a:pt x="246" y="50"/>
                    <a:pt x="245" y="50"/>
                    <a:pt x="245" y="50"/>
                  </a:cubicBezTo>
                  <a:cubicBezTo>
                    <a:pt x="244" y="50"/>
                    <a:pt x="240" y="50"/>
                    <a:pt x="236" y="50"/>
                  </a:cubicBezTo>
                  <a:cubicBezTo>
                    <a:pt x="235" y="50"/>
                    <a:pt x="234" y="50"/>
                    <a:pt x="234" y="50"/>
                  </a:cubicBezTo>
                  <a:cubicBezTo>
                    <a:pt x="234" y="50"/>
                    <a:pt x="234" y="50"/>
                    <a:pt x="235" y="50"/>
                  </a:cubicBezTo>
                  <a:cubicBezTo>
                    <a:pt x="235" y="49"/>
                    <a:pt x="235" y="49"/>
                    <a:pt x="235" y="48"/>
                  </a:cubicBezTo>
                  <a:cubicBezTo>
                    <a:pt x="230" y="36"/>
                    <a:pt x="230" y="36"/>
                    <a:pt x="230" y="36"/>
                  </a:cubicBezTo>
                  <a:cubicBezTo>
                    <a:pt x="230" y="36"/>
                    <a:pt x="230" y="36"/>
                    <a:pt x="230" y="36"/>
                  </a:cubicBezTo>
                  <a:cubicBezTo>
                    <a:pt x="217" y="36"/>
                    <a:pt x="217" y="36"/>
                    <a:pt x="217" y="36"/>
                  </a:cubicBezTo>
                  <a:cubicBezTo>
                    <a:pt x="217" y="36"/>
                    <a:pt x="217" y="36"/>
                    <a:pt x="217" y="36"/>
                  </a:cubicBezTo>
                  <a:cubicBezTo>
                    <a:pt x="214" y="45"/>
                    <a:pt x="214" y="45"/>
                    <a:pt x="214" y="45"/>
                  </a:cubicBezTo>
                  <a:cubicBezTo>
                    <a:pt x="213" y="46"/>
                    <a:pt x="213" y="47"/>
                    <a:pt x="213" y="48"/>
                  </a:cubicBezTo>
                  <a:cubicBezTo>
                    <a:pt x="213" y="49"/>
                    <a:pt x="214" y="50"/>
                    <a:pt x="215" y="50"/>
                  </a:cubicBezTo>
                  <a:cubicBezTo>
                    <a:pt x="215" y="50"/>
                    <a:pt x="215" y="50"/>
                    <a:pt x="215" y="50"/>
                  </a:cubicBezTo>
                  <a:cubicBezTo>
                    <a:pt x="216" y="50"/>
                    <a:pt x="216" y="50"/>
                    <a:pt x="216" y="50"/>
                  </a:cubicBezTo>
                  <a:cubicBezTo>
                    <a:pt x="216" y="50"/>
                    <a:pt x="215" y="50"/>
                    <a:pt x="215" y="50"/>
                  </a:cubicBezTo>
                  <a:cubicBezTo>
                    <a:pt x="214" y="50"/>
                    <a:pt x="211" y="50"/>
                    <a:pt x="210" y="50"/>
                  </a:cubicBezTo>
                  <a:cubicBezTo>
                    <a:pt x="210" y="50"/>
                    <a:pt x="207" y="50"/>
                    <a:pt x="205" y="50"/>
                  </a:cubicBezTo>
                  <a:cubicBezTo>
                    <a:pt x="204" y="50"/>
                    <a:pt x="204" y="50"/>
                    <a:pt x="204" y="50"/>
                  </a:cubicBezTo>
                  <a:cubicBezTo>
                    <a:pt x="204" y="50"/>
                    <a:pt x="204" y="50"/>
                    <a:pt x="204" y="50"/>
                  </a:cubicBezTo>
                  <a:cubicBezTo>
                    <a:pt x="205" y="50"/>
                    <a:pt x="205" y="50"/>
                    <a:pt x="206" y="49"/>
                  </a:cubicBezTo>
                  <a:cubicBezTo>
                    <a:pt x="208" y="49"/>
                    <a:pt x="209" y="47"/>
                    <a:pt x="210" y="45"/>
                  </a:cubicBezTo>
                  <a:lnTo>
                    <a:pt x="223" y="12"/>
                  </a:lnTo>
                  <a:close/>
                  <a:moveTo>
                    <a:pt x="229" y="34"/>
                  </a:moveTo>
                  <a:cubicBezTo>
                    <a:pt x="229" y="34"/>
                    <a:pt x="229" y="34"/>
                    <a:pt x="229" y="33"/>
                  </a:cubicBezTo>
                  <a:cubicBezTo>
                    <a:pt x="224" y="19"/>
                    <a:pt x="224" y="19"/>
                    <a:pt x="224" y="19"/>
                  </a:cubicBezTo>
                  <a:cubicBezTo>
                    <a:pt x="223" y="18"/>
                    <a:pt x="223" y="18"/>
                    <a:pt x="223" y="19"/>
                  </a:cubicBezTo>
                  <a:cubicBezTo>
                    <a:pt x="218" y="33"/>
                    <a:pt x="218" y="33"/>
                    <a:pt x="218" y="33"/>
                  </a:cubicBezTo>
                  <a:cubicBezTo>
                    <a:pt x="218" y="34"/>
                    <a:pt x="218" y="34"/>
                    <a:pt x="218" y="34"/>
                  </a:cubicBezTo>
                  <a:lnTo>
                    <a:pt x="229" y="34"/>
                  </a:lnTo>
                  <a:close/>
                  <a:moveTo>
                    <a:pt x="234" y="3"/>
                  </a:moveTo>
                  <a:cubicBezTo>
                    <a:pt x="234" y="4"/>
                    <a:pt x="234" y="4"/>
                    <a:pt x="233" y="4"/>
                  </a:cubicBezTo>
                  <a:cubicBezTo>
                    <a:pt x="233" y="4"/>
                    <a:pt x="233" y="4"/>
                    <a:pt x="232" y="4"/>
                  </a:cubicBezTo>
                  <a:cubicBezTo>
                    <a:pt x="229" y="4"/>
                    <a:pt x="224" y="5"/>
                    <a:pt x="222" y="6"/>
                  </a:cubicBezTo>
                  <a:cubicBezTo>
                    <a:pt x="222" y="6"/>
                    <a:pt x="222" y="7"/>
                    <a:pt x="221" y="7"/>
                  </a:cubicBezTo>
                  <a:cubicBezTo>
                    <a:pt x="221" y="7"/>
                    <a:pt x="221" y="6"/>
                    <a:pt x="221" y="6"/>
                  </a:cubicBezTo>
                  <a:cubicBezTo>
                    <a:pt x="221" y="6"/>
                    <a:pt x="221" y="6"/>
                    <a:pt x="222" y="6"/>
                  </a:cubicBezTo>
                  <a:cubicBezTo>
                    <a:pt x="224" y="4"/>
                    <a:pt x="229" y="1"/>
                    <a:pt x="230" y="1"/>
                  </a:cubicBezTo>
                  <a:cubicBezTo>
                    <a:pt x="231" y="0"/>
                    <a:pt x="231" y="0"/>
                    <a:pt x="232" y="0"/>
                  </a:cubicBezTo>
                  <a:cubicBezTo>
                    <a:pt x="232" y="0"/>
                    <a:pt x="232" y="0"/>
                    <a:pt x="232" y="0"/>
                  </a:cubicBezTo>
                  <a:cubicBezTo>
                    <a:pt x="233" y="1"/>
                    <a:pt x="233" y="2"/>
                    <a:pt x="234" y="3"/>
                  </a:cubicBezTo>
                  <a:close/>
                  <a:moveTo>
                    <a:pt x="253" y="46"/>
                  </a:moveTo>
                  <a:cubicBezTo>
                    <a:pt x="248" y="41"/>
                    <a:pt x="247" y="35"/>
                    <a:pt x="247" y="30"/>
                  </a:cubicBezTo>
                  <a:cubicBezTo>
                    <a:pt x="247" y="27"/>
                    <a:pt x="248" y="21"/>
                    <a:pt x="253" y="16"/>
                  </a:cubicBezTo>
                  <a:cubicBezTo>
                    <a:pt x="256" y="13"/>
                    <a:pt x="261" y="10"/>
                    <a:pt x="269" y="10"/>
                  </a:cubicBezTo>
                  <a:cubicBezTo>
                    <a:pt x="271" y="10"/>
                    <a:pt x="274" y="11"/>
                    <a:pt x="277" y="11"/>
                  </a:cubicBezTo>
                  <a:cubicBezTo>
                    <a:pt x="279" y="11"/>
                    <a:pt x="281" y="12"/>
                    <a:pt x="283" y="12"/>
                  </a:cubicBezTo>
                  <a:cubicBezTo>
                    <a:pt x="283" y="12"/>
                    <a:pt x="283" y="12"/>
                    <a:pt x="283" y="12"/>
                  </a:cubicBezTo>
                  <a:cubicBezTo>
                    <a:pt x="283" y="13"/>
                    <a:pt x="283" y="13"/>
                    <a:pt x="283" y="15"/>
                  </a:cubicBezTo>
                  <a:cubicBezTo>
                    <a:pt x="283" y="17"/>
                    <a:pt x="283" y="20"/>
                    <a:pt x="283" y="21"/>
                  </a:cubicBezTo>
                  <a:cubicBezTo>
                    <a:pt x="283" y="21"/>
                    <a:pt x="283" y="22"/>
                    <a:pt x="282" y="22"/>
                  </a:cubicBezTo>
                  <a:cubicBezTo>
                    <a:pt x="282" y="22"/>
                    <a:pt x="282" y="21"/>
                    <a:pt x="282" y="21"/>
                  </a:cubicBezTo>
                  <a:cubicBezTo>
                    <a:pt x="282" y="19"/>
                    <a:pt x="281" y="17"/>
                    <a:pt x="280" y="15"/>
                  </a:cubicBezTo>
                  <a:cubicBezTo>
                    <a:pt x="278" y="14"/>
                    <a:pt x="274" y="13"/>
                    <a:pt x="269" y="13"/>
                  </a:cubicBezTo>
                  <a:cubicBezTo>
                    <a:pt x="262" y="13"/>
                    <a:pt x="259" y="14"/>
                    <a:pt x="257" y="16"/>
                  </a:cubicBezTo>
                  <a:cubicBezTo>
                    <a:pt x="253" y="20"/>
                    <a:pt x="252" y="24"/>
                    <a:pt x="252" y="30"/>
                  </a:cubicBezTo>
                  <a:cubicBezTo>
                    <a:pt x="252" y="40"/>
                    <a:pt x="260" y="49"/>
                    <a:pt x="271" y="49"/>
                  </a:cubicBezTo>
                  <a:cubicBezTo>
                    <a:pt x="275" y="49"/>
                    <a:pt x="278" y="48"/>
                    <a:pt x="280" y="46"/>
                  </a:cubicBezTo>
                  <a:cubicBezTo>
                    <a:pt x="281" y="45"/>
                    <a:pt x="282" y="43"/>
                    <a:pt x="282" y="42"/>
                  </a:cubicBezTo>
                  <a:cubicBezTo>
                    <a:pt x="282" y="41"/>
                    <a:pt x="283" y="41"/>
                    <a:pt x="283" y="41"/>
                  </a:cubicBezTo>
                  <a:cubicBezTo>
                    <a:pt x="283" y="41"/>
                    <a:pt x="283" y="41"/>
                    <a:pt x="283" y="42"/>
                  </a:cubicBezTo>
                  <a:cubicBezTo>
                    <a:pt x="283" y="42"/>
                    <a:pt x="283" y="47"/>
                    <a:pt x="282" y="48"/>
                  </a:cubicBezTo>
                  <a:cubicBezTo>
                    <a:pt x="282" y="49"/>
                    <a:pt x="282" y="50"/>
                    <a:pt x="281" y="50"/>
                  </a:cubicBezTo>
                  <a:cubicBezTo>
                    <a:pt x="279" y="51"/>
                    <a:pt x="275" y="51"/>
                    <a:pt x="271" y="51"/>
                  </a:cubicBezTo>
                  <a:cubicBezTo>
                    <a:pt x="263" y="51"/>
                    <a:pt x="258" y="49"/>
                    <a:pt x="253" y="46"/>
                  </a:cubicBezTo>
                  <a:close/>
                  <a:moveTo>
                    <a:pt x="301" y="35"/>
                  </a:moveTo>
                  <a:cubicBezTo>
                    <a:pt x="301" y="40"/>
                    <a:pt x="301" y="44"/>
                    <a:pt x="301" y="47"/>
                  </a:cubicBezTo>
                  <a:cubicBezTo>
                    <a:pt x="302" y="48"/>
                    <a:pt x="302" y="49"/>
                    <a:pt x="303" y="49"/>
                  </a:cubicBezTo>
                  <a:cubicBezTo>
                    <a:pt x="304" y="49"/>
                    <a:pt x="305" y="50"/>
                    <a:pt x="306" y="50"/>
                  </a:cubicBezTo>
                  <a:cubicBezTo>
                    <a:pt x="306" y="50"/>
                    <a:pt x="306" y="50"/>
                    <a:pt x="306" y="50"/>
                  </a:cubicBezTo>
                  <a:cubicBezTo>
                    <a:pt x="306" y="50"/>
                    <a:pt x="306" y="50"/>
                    <a:pt x="305" y="50"/>
                  </a:cubicBezTo>
                  <a:cubicBezTo>
                    <a:pt x="302" y="50"/>
                    <a:pt x="299" y="50"/>
                    <a:pt x="299" y="50"/>
                  </a:cubicBezTo>
                  <a:cubicBezTo>
                    <a:pt x="298" y="50"/>
                    <a:pt x="295" y="50"/>
                    <a:pt x="293" y="50"/>
                  </a:cubicBezTo>
                  <a:cubicBezTo>
                    <a:pt x="293" y="50"/>
                    <a:pt x="292" y="50"/>
                    <a:pt x="292" y="50"/>
                  </a:cubicBezTo>
                  <a:cubicBezTo>
                    <a:pt x="292" y="50"/>
                    <a:pt x="293" y="50"/>
                    <a:pt x="293" y="50"/>
                  </a:cubicBezTo>
                  <a:cubicBezTo>
                    <a:pt x="293" y="50"/>
                    <a:pt x="294" y="49"/>
                    <a:pt x="294" y="49"/>
                  </a:cubicBezTo>
                  <a:cubicBezTo>
                    <a:pt x="296" y="49"/>
                    <a:pt x="296" y="48"/>
                    <a:pt x="296" y="47"/>
                  </a:cubicBezTo>
                  <a:cubicBezTo>
                    <a:pt x="296" y="44"/>
                    <a:pt x="296" y="40"/>
                    <a:pt x="296" y="35"/>
                  </a:cubicBezTo>
                  <a:cubicBezTo>
                    <a:pt x="296" y="26"/>
                    <a:pt x="296" y="26"/>
                    <a:pt x="296" y="26"/>
                  </a:cubicBezTo>
                  <a:cubicBezTo>
                    <a:pt x="296" y="18"/>
                    <a:pt x="296" y="17"/>
                    <a:pt x="296" y="15"/>
                  </a:cubicBezTo>
                  <a:cubicBezTo>
                    <a:pt x="296" y="13"/>
                    <a:pt x="296" y="12"/>
                    <a:pt x="294" y="12"/>
                  </a:cubicBezTo>
                  <a:cubicBezTo>
                    <a:pt x="294" y="12"/>
                    <a:pt x="293" y="12"/>
                    <a:pt x="293" y="12"/>
                  </a:cubicBezTo>
                  <a:cubicBezTo>
                    <a:pt x="292" y="12"/>
                    <a:pt x="292" y="12"/>
                    <a:pt x="292" y="12"/>
                  </a:cubicBezTo>
                  <a:cubicBezTo>
                    <a:pt x="292" y="11"/>
                    <a:pt x="293" y="11"/>
                    <a:pt x="293" y="11"/>
                  </a:cubicBezTo>
                  <a:cubicBezTo>
                    <a:pt x="295" y="11"/>
                    <a:pt x="298" y="11"/>
                    <a:pt x="299" y="11"/>
                  </a:cubicBezTo>
                  <a:cubicBezTo>
                    <a:pt x="299" y="11"/>
                    <a:pt x="302" y="11"/>
                    <a:pt x="304" y="11"/>
                  </a:cubicBezTo>
                  <a:cubicBezTo>
                    <a:pt x="305" y="11"/>
                    <a:pt x="305" y="11"/>
                    <a:pt x="305" y="12"/>
                  </a:cubicBezTo>
                  <a:cubicBezTo>
                    <a:pt x="305" y="12"/>
                    <a:pt x="305" y="12"/>
                    <a:pt x="304" y="12"/>
                  </a:cubicBezTo>
                  <a:cubicBezTo>
                    <a:pt x="304" y="12"/>
                    <a:pt x="304" y="12"/>
                    <a:pt x="303" y="12"/>
                  </a:cubicBezTo>
                  <a:cubicBezTo>
                    <a:pt x="302" y="12"/>
                    <a:pt x="301" y="13"/>
                    <a:pt x="301" y="15"/>
                  </a:cubicBezTo>
                  <a:cubicBezTo>
                    <a:pt x="301" y="17"/>
                    <a:pt x="301" y="18"/>
                    <a:pt x="301" y="26"/>
                  </a:cubicBezTo>
                  <a:lnTo>
                    <a:pt x="301" y="35"/>
                  </a:lnTo>
                  <a:close/>
                  <a:moveTo>
                    <a:pt x="334" y="10"/>
                  </a:moveTo>
                  <a:cubicBezTo>
                    <a:pt x="347" y="10"/>
                    <a:pt x="356" y="18"/>
                    <a:pt x="356" y="30"/>
                  </a:cubicBezTo>
                  <a:cubicBezTo>
                    <a:pt x="356" y="42"/>
                    <a:pt x="347" y="51"/>
                    <a:pt x="334" y="51"/>
                  </a:cubicBezTo>
                  <a:cubicBezTo>
                    <a:pt x="319" y="51"/>
                    <a:pt x="313" y="40"/>
                    <a:pt x="313" y="31"/>
                  </a:cubicBezTo>
                  <a:cubicBezTo>
                    <a:pt x="313" y="22"/>
                    <a:pt x="320" y="10"/>
                    <a:pt x="334" y="10"/>
                  </a:cubicBezTo>
                  <a:close/>
                  <a:moveTo>
                    <a:pt x="336" y="49"/>
                  </a:moveTo>
                  <a:cubicBezTo>
                    <a:pt x="340" y="49"/>
                    <a:pt x="350" y="46"/>
                    <a:pt x="350" y="31"/>
                  </a:cubicBezTo>
                  <a:cubicBezTo>
                    <a:pt x="350" y="19"/>
                    <a:pt x="343" y="12"/>
                    <a:pt x="334" y="12"/>
                  </a:cubicBezTo>
                  <a:cubicBezTo>
                    <a:pt x="325" y="12"/>
                    <a:pt x="319" y="18"/>
                    <a:pt x="319" y="29"/>
                  </a:cubicBezTo>
                  <a:cubicBezTo>
                    <a:pt x="319" y="41"/>
                    <a:pt x="326" y="49"/>
                    <a:pt x="336" y="49"/>
                  </a:cubicBezTo>
                  <a:close/>
                  <a:moveTo>
                    <a:pt x="344" y="3"/>
                  </a:moveTo>
                  <a:cubicBezTo>
                    <a:pt x="344" y="4"/>
                    <a:pt x="344" y="4"/>
                    <a:pt x="344" y="4"/>
                  </a:cubicBezTo>
                  <a:cubicBezTo>
                    <a:pt x="343" y="4"/>
                    <a:pt x="343" y="4"/>
                    <a:pt x="342" y="4"/>
                  </a:cubicBezTo>
                  <a:cubicBezTo>
                    <a:pt x="339" y="4"/>
                    <a:pt x="334" y="5"/>
                    <a:pt x="332" y="6"/>
                  </a:cubicBezTo>
                  <a:cubicBezTo>
                    <a:pt x="332" y="6"/>
                    <a:pt x="332" y="7"/>
                    <a:pt x="331" y="7"/>
                  </a:cubicBezTo>
                  <a:cubicBezTo>
                    <a:pt x="331" y="7"/>
                    <a:pt x="331" y="6"/>
                    <a:pt x="331" y="6"/>
                  </a:cubicBezTo>
                  <a:cubicBezTo>
                    <a:pt x="331" y="6"/>
                    <a:pt x="331" y="6"/>
                    <a:pt x="332" y="6"/>
                  </a:cubicBezTo>
                  <a:cubicBezTo>
                    <a:pt x="334" y="4"/>
                    <a:pt x="339" y="1"/>
                    <a:pt x="340" y="1"/>
                  </a:cubicBezTo>
                  <a:cubicBezTo>
                    <a:pt x="341" y="0"/>
                    <a:pt x="341" y="0"/>
                    <a:pt x="342" y="0"/>
                  </a:cubicBezTo>
                  <a:cubicBezTo>
                    <a:pt x="342" y="0"/>
                    <a:pt x="342" y="0"/>
                    <a:pt x="342" y="0"/>
                  </a:cubicBezTo>
                  <a:cubicBezTo>
                    <a:pt x="343" y="1"/>
                    <a:pt x="343" y="2"/>
                    <a:pt x="344" y="3"/>
                  </a:cubicBezTo>
                  <a:close/>
                  <a:moveTo>
                    <a:pt x="364" y="50"/>
                  </a:moveTo>
                  <a:cubicBezTo>
                    <a:pt x="363" y="49"/>
                    <a:pt x="363" y="49"/>
                    <a:pt x="363" y="48"/>
                  </a:cubicBezTo>
                  <a:cubicBezTo>
                    <a:pt x="363" y="45"/>
                    <a:pt x="364" y="43"/>
                    <a:pt x="364" y="42"/>
                  </a:cubicBezTo>
                  <a:cubicBezTo>
                    <a:pt x="364" y="42"/>
                    <a:pt x="364" y="41"/>
                    <a:pt x="364" y="41"/>
                  </a:cubicBezTo>
                  <a:cubicBezTo>
                    <a:pt x="364" y="41"/>
                    <a:pt x="364" y="42"/>
                    <a:pt x="364" y="42"/>
                  </a:cubicBezTo>
                  <a:cubicBezTo>
                    <a:pt x="364" y="42"/>
                    <a:pt x="364" y="43"/>
                    <a:pt x="365" y="44"/>
                  </a:cubicBezTo>
                  <a:cubicBezTo>
                    <a:pt x="366" y="48"/>
                    <a:pt x="370" y="49"/>
                    <a:pt x="373" y="49"/>
                  </a:cubicBezTo>
                  <a:cubicBezTo>
                    <a:pt x="378" y="49"/>
                    <a:pt x="381" y="46"/>
                    <a:pt x="381" y="42"/>
                  </a:cubicBezTo>
                  <a:cubicBezTo>
                    <a:pt x="381" y="38"/>
                    <a:pt x="379" y="37"/>
                    <a:pt x="374" y="33"/>
                  </a:cubicBezTo>
                  <a:cubicBezTo>
                    <a:pt x="372" y="31"/>
                    <a:pt x="372" y="31"/>
                    <a:pt x="372" y="31"/>
                  </a:cubicBezTo>
                  <a:cubicBezTo>
                    <a:pt x="366" y="27"/>
                    <a:pt x="364" y="24"/>
                    <a:pt x="364" y="20"/>
                  </a:cubicBezTo>
                  <a:cubicBezTo>
                    <a:pt x="364" y="14"/>
                    <a:pt x="369" y="10"/>
                    <a:pt x="376" y="10"/>
                  </a:cubicBezTo>
                  <a:cubicBezTo>
                    <a:pt x="378" y="10"/>
                    <a:pt x="381" y="11"/>
                    <a:pt x="382" y="11"/>
                  </a:cubicBezTo>
                  <a:cubicBezTo>
                    <a:pt x="383" y="11"/>
                    <a:pt x="383" y="11"/>
                    <a:pt x="384" y="11"/>
                  </a:cubicBezTo>
                  <a:cubicBezTo>
                    <a:pt x="384" y="11"/>
                    <a:pt x="384" y="11"/>
                    <a:pt x="384" y="12"/>
                  </a:cubicBezTo>
                  <a:cubicBezTo>
                    <a:pt x="384" y="12"/>
                    <a:pt x="384" y="14"/>
                    <a:pt x="384" y="17"/>
                  </a:cubicBezTo>
                  <a:cubicBezTo>
                    <a:pt x="384" y="18"/>
                    <a:pt x="384" y="18"/>
                    <a:pt x="384" y="18"/>
                  </a:cubicBezTo>
                  <a:cubicBezTo>
                    <a:pt x="383" y="18"/>
                    <a:pt x="383" y="18"/>
                    <a:pt x="383" y="18"/>
                  </a:cubicBezTo>
                  <a:cubicBezTo>
                    <a:pt x="383" y="17"/>
                    <a:pt x="383" y="16"/>
                    <a:pt x="382" y="15"/>
                  </a:cubicBezTo>
                  <a:cubicBezTo>
                    <a:pt x="382" y="14"/>
                    <a:pt x="380" y="12"/>
                    <a:pt x="375" y="12"/>
                  </a:cubicBezTo>
                  <a:cubicBezTo>
                    <a:pt x="371" y="12"/>
                    <a:pt x="368" y="14"/>
                    <a:pt x="368" y="18"/>
                  </a:cubicBezTo>
                  <a:cubicBezTo>
                    <a:pt x="368" y="21"/>
                    <a:pt x="370" y="23"/>
                    <a:pt x="375" y="27"/>
                  </a:cubicBezTo>
                  <a:cubicBezTo>
                    <a:pt x="377" y="28"/>
                    <a:pt x="377" y="28"/>
                    <a:pt x="377" y="28"/>
                  </a:cubicBezTo>
                  <a:cubicBezTo>
                    <a:pt x="383" y="32"/>
                    <a:pt x="385" y="36"/>
                    <a:pt x="385" y="40"/>
                  </a:cubicBezTo>
                  <a:cubicBezTo>
                    <a:pt x="385" y="43"/>
                    <a:pt x="384" y="47"/>
                    <a:pt x="380" y="49"/>
                  </a:cubicBezTo>
                  <a:cubicBezTo>
                    <a:pt x="378" y="51"/>
                    <a:pt x="375" y="51"/>
                    <a:pt x="372" y="51"/>
                  </a:cubicBezTo>
                  <a:cubicBezTo>
                    <a:pt x="369" y="51"/>
                    <a:pt x="366" y="51"/>
                    <a:pt x="364" y="50"/>
                  </a:cubicBezTo>
                  <a:close/>
                  <a:moveTo>
                    <a:pt x="421" y="26"/>
                  </a:moveTo>
                  <a:cubicBezTo>
                    <a:pt x="421" y="18"/>
                    <a:pt x="421" y="17"/>
                    <a:pt x="420" y="15"/>
                  </a:cubicBezTo>
                  <a:cubicBezTo>
                    <a:pt x="420" y="13"/>
                    <a:pt x="420" y="12"/>
                    <a:pt x="418" y="12"/>
                  </a:cubicBezTo>
                  <a:cubicBezTo>
                    <a:pt x="418" y="12"/>
                    <a:pt x="417" y="12"/>
                    <a:pt x="416" y="12"/>
                  </a:cubicBezTo>
                  <a:cubicBezTo>
                    <a:pt x="416" y="12"/>
                    <a:pt x="416" y="12"/>
                    <a:pt x="416" y="12"/>
                  </a:cubicBezTo>
                  <a:cubicBezTo>
                    <a:pt x="416" y="11"/>
                    <a:pt x="416" y="11"/>
                    <a:pt x="417" y="11"/>
                  </a:cubicBezTo>
                  <a:cubicBezTo>
                    <a:pt x="419" y="11"/>
                    <a:pt x="423" y="11"/>
                    <a:pt x="423" y="11"/>
                  </a:cubicBezTo>
                  <a:cubicBezTo>
                    <a:pt x="423" y="11"/>
                    <a:pt x="435" y="11"/>
                    <a:pt x="436" y="11"/>
                  </a:cubicBezTo>
                  <a:cubicBezTo>
                    <a:pt x="437" y="11"/>
                    <a:pt x="438" y="11"/>
                    <a:pt x="438" y="11"/>
                  </a:cubicBezTo>
                  <a:cubicBezTo>
                    <a:pt x="439" y="11"/>
                    <a:pt x="439" y="11"/>
                    <a:pt x="439" y="11"/>
                  </a:cubicBezTo>
                  <a:cubicBezTo>
                    <a:pt x="439" y="11"/>
                    <a:pt x="439" y="11"/>
                    <a:pt x="439" y="11"/>
                  </a:cubicBezTo>
                  <a:cubicBezTo>
                    <a:pt x="439" y="12"/>
                    <a:pt x="439" y="12"/>
                    <a:pt x="439" y="14"/>
                  </a:cubicBezTo>
                  <a:cubicBezTo>
                    <a:pt x="439" y="14"/>
                    <a:pt x="439" y="16"/>
                    <a:pt x="439" y="17"/>
                  </a:cubicBezTo>
                  <a:cubicBezTo>
                    <a:pt x="438" y="17"/>
                    <a:pt x="438" y="18"/>
                    <a:pt x="438" y="18"/>
                  </a:cubicBezTo>
                  <a:cubicBezTo>
                    <a:pt x="438" y="18"/>
                    <a:pt x="438" y="17"/>
                    <a:pt x="438" y="17"/>
                  </a:cubicBezTo>
                  <a:cubicBezTo>
                    <a:pt x="438" y="17"/>
                    <a:pt x="438" y="16"/>
                    <a:pt x="437" y="15"/>
                  </a:cubicBezTo>
                  <a:cubicBezTo>
                    <a:pt x="437" y="14"/>
                    <a:pt x="436" y="14"/>
                    <a:pt x="433" y="14"/>
                  </a:cubicBezTo>
                  <a:cubicBezTo>
                    <a:pt x="433" y="13"/>
                    <a:pt x="426" y="13"/>
                    <a:pt x="426" y="13"/>
                  </a:cubicBezTo>
                  <a:cubicBezTo>
                    <a:pt x="425" y="13"/>
                    <a:pt x="425" y="14"/>
                    <a:pt x="425" y="14"/>
                  </a:cubicBezTo>
                  <a:cubicBezTo>
                    <a:pt x="425" y="28"/>
                    <a:pt x="425" y="28"/>
                    <a:pt x="425" y="28"/>
                  </a:cubicBezTo>
                  <a:cubicBezTo>
                    <a:pt x="425" y="28"/>
                    <a:pt x="425" y="29"/>
                    <a:pt x="426" y="29"/>
                  </a:cubicBezTo>
                  <a:cubicBezTo>
                    <a:pt x="426" y="29"/>
                    <a:pt x="433" y="29"/>
                    <a:pt x="435" y="28"/>
                  </a:cubicBezTo>
                  <a:cubicBezTo>
                    <a:pt x="436" y="28"/>
                    <a:pt x="437" y="28"/>
                    <a:pt x="437" y="28"/>
                  </a:cubicBezTo>
                  <a:cubicBezTo>
                    <a:pt x="438" y="27"/>
                    <a:pt x="438" y="27"/>
                    <a:pt x="438" y="27"/>
                  </a:cubicBezTo>
                  <a:cubicBezTo>
                    <a:pt x="438" y="27"/>
                    <a:pt x="438" y="27"/>
                    <a:pt x="438" y="27"/>
                  </a:cubicBezTo>
                  <a:cubicBezTo>
                    <a:pt x="438" y="28"/>
                    <a:pt x="438" y="29"/>
                    <a:pt x="438" y="30"/>
                  </a:cubicBezTo>
                  <a:cubicBezTo>
                    <a:pt x="438" y="31"/>
                    <a:pt x="438" y="33"/>
                    <a:pt x="438" y="34"/>
                  </a:cubicBezTo>
                  <a:cubicBezTo>
                    <a:pt x="438" y="34"/>
                    <a:pt x="438" y="35"/>
                    <a:pt x="437" y="35"/>
                  </a:cubicBezTo>
                  <a:cubicBezTo>
                    <a:pt x="437" y="35"/>
                    <a:pt x="437" y="35"/>
                    <a:pt x="437" y="34"/>
                  </a:cubicBezTo>
                  <a:cubicBezTo>
                    <a:pt x="437" y="34"/>
                    <a:pt x="437" y="33"/>
                    <a:pt x="437" y="32"/>
                  </a:cubicBezTo>
                  <a:cubicBezTo>
                    <a:pt x="436" y="32"/>
                    <a:pt x="436" y="31"/>
                    <a:pt x="434" y="31"/>
                  </a:cubicBezTo>
                  <a:cubicBezTo>
                    <a:pt x="432" y="31"/>
                    <a:pt x="427" y="31"/>
                    <a:pt x="426" y="31"/>
                  </a:cubicBezTo>
                  <a:cubicBezTo>
                    <a:pt x="425" y="31"/>
                    <a:pt x="425" y="31"/>
                    <a:pt x="425" y="31"/>
                  </a:cubicBezTo>
                  <a:cubicBezTo>
                    <a:pt x="425" y="35"/>
                    <a:pt x="425" y="35"/>
                    <a:pt x="425" y="35"/>
                  </a:cubicBezTo>
                  <a:cubicBezTo>
                    <a:pt x="425" y="37"/>
                    <a:pt x="425" y="43"/>
                    <a:pt x="425" y="44"/>
                  </a:cubicBezTo>
                  <a:cubicBezTo>
                    <a:pt x="426" y="48"/>
                    <a:pt x="426" y="48"/>
                    <a:pt x="432" y="48"/>
                  </a:cubicBezTo>
                  <a:cubicBezTo>
                    <a:pt x="433" y="48"/>
                    <a:pt x="436" y="48"/>
                    <a:pt x="437" y="48"/>
                  </a:cubicBezTo>
                  <a:cubicBezTo>
                    <a:pt x="439" y="47"/>
                    <a:pt x="439" y="46"/>
                    <a:pt x="440" y="44"/>
                  </a:cubicBezTo>
                  <a:cubicBezTo>
                    <a:pt x="440" y="44"/>
                    <a:pt x="440" y="43"/>
                    <a:pt x="440" y="43"/>
                  </a:cubicBezTo>
                  <a:cubicBezTo>
                    <a:pt x="440" y="43"/>
                    <a:pt x="441" y="44"/>
                    <a:pt x="441" y="44"/>
                  </a:cubicBezTo>
                  <a:cubicBezTo>
                    <a:pt x="441" y="45"/>
                    <a:pt x="440" y="48"/>
                    <a:pt x="440" y="49"/>
                  </a:cubicBezTo>
                  <a:cubicBezTo>
                    <a:pt x="439" y="51"/>
                    <a:pt x="439" y="51"/>
                    <a:pt x="437" y="51"/>
                  </a:cubicBezTo>
                  <a:cubicBezTo>
                    <a:pt x="433" y="51"/>
                    <a:pt x="430" y="50"/>
                    <a:pt x="427" y="50"/>
                  </a:cubicBezTo>
                  <a:cubicBezTo>
                    <a:pt x="425" y="50"/>
                    <a:pt x="424" y="50"/>
                    <a:pt x="423" y="50"/>
                  </a:cubicBezTo>
                  <a:cubicBezTo>
                    <a:pt x="423" y="50"/>
                    <a:pt x="422" y="50"/>
                    <a:pt x="421" y="50"/>
                  </a:cubicBezTo>
                  <a:cubicBezTo>
                    <a:pt x="420" y="50"/>
                    <a:pt x="418" y="50"/>
                    <a:pt x="418" y="50"/>
                  </a:cubicBezTo>
                  <a:cubicBezTo>
                    <a:pt x="417" y="50"/>
                    <a:pt x="417" y="50"/>
                    <a:pt x="417" y="50"/>
                  </a:cubicBezTo>
                  <a:cubicBezTo>
                    <a:pt x="417" y="50"/>
                    <a:pt x="417" y="50"/>
                    <a:pt x="417" y="50"/>
                  </a:cubicBezTo>
                  <a:cubicBezTo>
                    <a:pt x="418" y="50"/>
                    <a:pt x="418" y="49"/>
                    <a:pt x="419" y="49"/>
                  </a:cubicBezTo>
                  <a:cubicBezTo>
                    <a:pt x="420" y="49"/>
                    <a:pt x="420" y="48"/>
                    <a:pt x="420" y="47"/>
                  </a:cubicBezTo>
                  <a:cubicBezTo>
                    <a:pt x="421" y="44"/>
                    <a:pt x="421" y="40"/>
                    <a:pt x="421" y="35"/>
                  </a:cubicBezTo>
                  <a:lnTo>
                    <a:pt x="421" y="26"/>
                  </a:lnTo>
                  <a:close/>
                  <a:moveTo>
                    <a:pt x="437" y="3"/>
                  </a:moveTo>
                  <a:cubicBezTo>
                    <a:pt x="437" y="4"/>
                    <a:pt x="437" y="4"/>
                    <a:pt x="437" y="4"/>
                  </a:cubicBezTo>
                  <a:cubicBezTo>
                    <a:pt x="437" y="4"/>
                    <a:pt x="436" y="4"/>
                    <a:pt x="435" y="4"/>
                  </a:cubicBezTo>
                  <a:cubicBezTo>
                    <a:pt x="432" y="4"/>
                    <a:pt x="428" y="5"/>
                    <a:pt x="426" y="6"/>
                  </a:cubicBezTo>
                  <a:cubicBezTo>
                    <a:pt x="425" y="6"/>
                    <a:pt x="425" y="7"/>
                    <a:pt x="425" y="7"/>
                  </a:cubicBezTo>
                  <a:cubicBezTo>
                    <a:pt x="425" y="7"/>
                    <a:pt x="425" y="6"/>
                    <a:pt x="425" y="6"/>
                  </a:cubicBezTo>
                  <a:cubicBezTo>
                    <a:pt x="425" y="6"/>
                    <a:pt x="425" y="6"/>
                    <a:pt x="425" y="6"/>
                  </a:cubicBezTo>
                  <a:cubicBezTo>
                    <a:pt x="427" y="4"/>
                    <a:pt x="433" y="1"/>
                    <a:pt x="433" y="1"/>
                  </a:cubicBezTo>
                  <a:cubicBezTo>
                    <a:pt x="434" y="0"/>
                    <a:pt x="435" y="0"/>
                    <a:pt x="435" y="0"/>
                  </a:cubicBezTo>
                  <a:cubicBezTo>
                    <a:pt x="435" y="0"/>
                    <a:pt x="435" y="0"/>
                    <a:pt x="436" y="0"/>
                  </a:cubicBezTo>
                  <a:cubicBezTo>
                    <a:pt x="436" y="1"/>
                    <a:pt x="437" y="2"/>
                    <a:pt x="437" y="3"/>
                  </a:cubicBezTo>
                  <a:close/>
                  <a:moveTo>
                    <a:pt x="450" y="50"/>
                  </a:moveTo>
                  <a:cubicBezTo>
                    <a:pt x="449" y="49"/>
                    <a:pt x="449" y="49"/>
                    <a:pt x="449" y="48"/>
                  </a:cubicBezTo>
                  <a:cubicBezTo>
                    <a:pt x="449" y="45"/>
                    <a:pt x="449" y="43"/>
                    <a:pt x="449" y="42"/>
                  </a:cubicBezTo>
                  <a:cubicBezTo>
                    <a:pt x="449" y="42"/>
                    <a:pt x="449" y="41"/>
                    <a:pt x="450" y="41"/>
                  </a:cubicBezTo>
                  <a:cubicBezTo>
                    <a:pt x="450" y="41"/>
                    <a:pt x="450" y="42"/>
                    <a:pt x="450" y="42"/>
                  </a:cubicBezTo>
                  <a:cubicBezTo>
                    <a:pt x="450" y="42"/>
                    <a:pt x="450" y="43"/>
                    <a:pt x="450" y="44"/>
                  </a:cubicBezTo>
                  <a:cubicBezTo>
                    <a:pt x="451" y="48"/>
                    <a:pt x="455" y="49"/>
                    <a:pt x="459" y="49"/>
                  </a:cubicBezTo>
                  <a:cubicBezTo>
                    <a:pt x="464" y="49"/>
                    <a:pt x="467" y="46"/>
                    <a:pt x="467" y="42"/>
                  </a:cubicBezTo>
                  <a:cubicBezTo>
                    <a:pt x="467" y="38"/>
                    <a:pt x="465" y="37"/>
                    <a:pt x="460" y="33"/>
                  </a:cubicBezTo>
                  <a:cubicBezTo>
                    <a:pt x="458" y="31"/>
                    <a:pt x="458" y="31"/>
                    <a:pt x="458" y="31"/>
                  </a:cubicBezTo>
                  <a:cubicBezTo>
                    <a:pt x="452" y="27"/>
                    <a:pt x="450" y="24"/>
                    <a:pt x="450" y="20"/>
                  </a:cubicBezTo>
                  <a:cubicBezTo>
                    <a:pt x="450" y="14"/>
                    <a:pt x="455" y="10"/>
                    <a:pt x="462" y="10"/>
                  </a:cubicBezTo>
                  <a:cubicBezTo>
                    <a:pt x="464" y="10"/>
                    <a:pt x="466" y="11"/>
                    <a:pt x="467" y="11"/>
                  </a:cubicBezTo>
                  <a:cubicBezTo>
                    <a:pt x="468" y="11"/>
                    <a:pt x="469" y="11"/>
                    <a:pt x="469" y="11"/>
                  </a:cubicBezTo>
                  <a:cubicBezTo>
                    <a:pt x="470" y="11"/>
                    <a:pt x="470" y="11"/>
                    <a:pt x="470" y="12"/>
                  </a:cubicBezTo>
                  <a:cubicBezTo>
                    <a:pt x="470" y="12"/>
                    <a:pt x="470" y="14"/>
                    <a:pt x="470" y="17"/>
                  </a:cubicBezTo>
                  <a:cubicBezTo>
                    <a:pt x="470" y="18"/>
                    <a:pt x="470" y="18"/>
                    <a:pt x="469" y="18"/>
                  </a:cubicBezTo>
                  <a:cubicBezTo>
                    <a:pt x="469" y="18"/>
                    <a:pt x="469" y="18"/>
                    <a:pt x="469" y="18"/>
                  </a:cubicBezTo>
                  <a:cubicBezTo>
                    <a:pt x="469" y="17"/>
                    <a:pt x="468" y="16"/>
                    <a:pt x="468" y="15"/>
                  </a:cubicBezTo>
                  <a:cubicBezTo>
                    <a:pt x="468" y="14"/>
                    <a:pt x="466" y="12"/>
                    <a:pt x="461" y="12"/>
                  </a:cubicBezTo>
                  <a:cubicBezTo>
                    <a:pt x="457" y="12"/>
                    <a:pt x="454" y="14"/>
                    <a:pt x="454" y="18"/>
                  </a:cubicBezTo>
                  <a:cubicBezTo>
                    <a:pt x="454" y="21"/>
                    <a:pt x="455" y="23"/>
                    <a:pt x="461" y="27"/>
                  </a:cubicBezTo>
                  <a:cubicBezTo>
                    <a:pt x="462" y="28"/>
                    <a:pt x="462" y="28"/>
                    <a:pt x="462" y="28"/>
                  </a:cubicBezTo>
                  <a:cubicBezTo>
                    <a:pt x="469" y="32"/>
                    <a:pt x="471" y="36"/>
                    <a:pt x="471" y="40"/>
                  </a:cubicBezTo>
                  <a:cubicBezTo>
                    <a:pt x="471" y="43"/>
                    <a:pt x="470" y="47"/>
                    <a:pt x="466" y="49"/>
                  </a:cubicBezTo>
                  <a:cubicBezTo>
                    <a:pt x="464" y="51"/>
                    <a:pt x="460" y="51"/>
                    <a:pt x="457" y="51"/>
                  </a:cubicBezTo>
                  <a:cubicBezTo>
                    <a:pt x="455" y="51"/>
                    <a:pt x="452" y="51"/>
                    <a:pt x="450" y="50"/>
                  </a:cubicBezTo>
                  <a:close/>
                  <a:moveTo>
                    <a:pt x="521" y="33"/>
                  </a:moveTo>
                  <a:cubicBezTo>
                    <a:pt x="521" y="39"/>
                    <a:pt x="521" y="43"/>
                    <a:pt x="521" y="46"/>
                  </a:cubicBezTo>
                  <a:cubicBezTo>
                    <a:pt x="521" y="48"/>
                    <a:pt x="521" y="49"/>
                    <a:pt x="523" y="49"/>
                  </a:cubicBezTo>
                  <a:cubicBezTo>
                    <a:pt x="524" y="49"/>
                    <a:pt x="525" y="50"/>
                    <a:pt x="526" y="50"/>
                  </a:cubicBezTo>
                  <a:cubicBezTo>
                    <a:pt x="526" y="50"/>
                    <a:pt x="526" y="50"/>
                    <a:pt x="526" y="50"/>
                  </a:cubicBezTo>
                  <a:cubicBezTo>
                    <a:pt x="526" y="50"/>
                    <a:pt x="526" y="50"/>
                    <a:pt x="525" y="50"/>
                  </a:cubicBezTo>
                  <a:cubicBezTo>
                    <a:pt x="522" y="50"/>
                    <a:pt x="518" y="50"/>
                    <a:pt x="518" y="50"/>
                  </a:cubicBezTo>
                  <a:cubicBezTo>
                    <a:pt x="518" y="50"/>
                    <a:pt x="514" y="50"/>
                    <a:pt x="512" y="50"/>
                  </a:cubicBezTo>
                  <a:cubicBezTo>
                    <a:pt x="511" y="50"/>
                    <a:pt x="511" y="50"/>
                    <a:pt x="511" y="50"/>
                  </a:cubicBezTo>
                  <a:cubicBezTo>
                    <a:pt x="511" y="50"/>
                    <a:pt x="511" y="50"/>
                    <a:pt x="511" y="50"/>
                  </a:cubicBezTo>
                  <a:cubicBezTo>
                    <a:pt x="512" y="50"/>
                    <a:pt x="513" y="49"/>
                    <a:pt x="513" y="49"/>
                  </a:cubicBezTo>
                  <a:cubicBezTo>
                    <a:pt x="515" y="49"/>
                    <a:pt x="515" y="48"/>
                    <a:pt x="515" y="46"/>
                  </a:cubicBezTo>
                  <a:cubicBezTo>
                    <a:pt x="515" y="43"/>
                    <a:pt x="515" y="39"/>
                    <a:pt x="515" y="33"/>
                  </a:cubicBezTo>
                  <a:cubicBezTo>
                    <a:pt x="515" y="7"/>
                    <a:pt x="515" y="7"/>
                    <a:pt x="515" y="7"/>
                  </a:cubicBezTo>
                  <a:cubicBezTo>
                    <a:pt x="506" y="7"/>
                    <a:pt x="506" y="7"/>
                    <a:pt x="506" y="7"/>
                  </a:cubicBezTo>
                  <a:cubicBezTo>
                    <a:pt x="503" y="7"/>
                    <a:pt x="501" y="7"/>
                    <a:pt x="500" y="9"/>
                  </a:cubicBezTo>
                  <a:cubicBezTo>
                    <a:pt x="499" y="10"/>
                    <a:pt x="499" y="10"/>
                    <a:pt x="499" y="11"/>
                  </a:cubicBezTo>
                  <a:cubicBezTo>
                    <a:pt x="499" y="11"/>
                    <a:pt x="499" y="11"/>
                    <a:pt x="498" y="11"/>
                  </a:cubicBezTo>
                  <a:cubicBezTo>
                    <a:pt x="498" y="11"/>
                    <a:pt x="498" y="11"/>
                    <a:pt x="498" y="11"/>
                  </a:cubicBezTo>
                  <a:cubicBezTo>
                    <a:pt x="498" y="10"/>
                    <a:pt x="499" y="5"/>
                    <a:pt x="500" y="5"/>
                  </a:cubicBezTo>
                  <a:cubicBezTo>
                    <a:pt x="500" y="4"/>
                    <a:pt x="500" y="3"/>
                    <a:pt x="500" y="3"/>
                  </a:cubicBezTo>
                  <a:cubicBezTo>
                    <a:pt x="501" y="3"/>
                    <a:pt x="501" y="4"/>
                    <a:pt x="503" y="4"/>
                  </a:cubicBezTo>
                  <a:cubicBezTo>
                    <a:pt x="505" y="4"/>
                    <a:pt x="507" y="4"/>
                    <a:pt x="508" y="4"/>
                  </a:cubicBezTo>
                  <a:cubicBezTo>
                    <a:pt x="531" y="4"/>
                    <a:pt x="531" y="4"/>
                    <a:pt x="531" y="4"/>
                  </a:cubicBezTo>
                  <a:cubicBezTo>
                    <a:pt x="533" y="4"/>
                    <a:pt x="534" y="4"/>
                    <a:pt x="535" y="4"/>
                  </a:cubicBezTo>
                  <a:cubicBezTo>
                    <a:pt x="536" y="4"/>
                    <a:pt x="536" y="4"/>
                    <a:pt x="537" y="4"/>
                  </a:cubicBezTo>
                  <a:cubicBezTo>
                    <a:pt x="537" y="4"/>
                    <a:pt x="537" y="4"/>
                    <a:pt x="537" y="5"/>
                  </a:cubicBezTo>
                  <a:cubicBezTo>
                    <a:pt x="537" y="6"/>
                    <a:pt x="537" y="11"/>
                    <a:pt x="537" y="11"/>
                  </a:cubicBezTo>
                  <a:cubicBezTo>
                    <a:pt x="537" y="12"/>
                    <a:pt x="537" y="12"/>
                    <a:pt x="536" y="12"/>
                  </a:cubicBezTo>
                  <a:cubicBezTo>
                    <a:pt x="536" y="12"/>
                    <a:pt x="536" y="12"/>
                    <a:pt x="536" y="11"/>
                  </a:cubicBezTo>
                  <a:cubicBezTo>
                    <a:pt x="536" y="10"/>
                    <a:pt x="536" y="10"/>
                    <a:pt x="536" y="10"/>
                  </a:cubicBezTo>
                  <a:cubicBezTo>
                    <a:pt x="536" y="9"/>
                    <a:pt x="534" y="7"/>
                    <a:pt x="528" y="7"/>
                  </a:cubicBezTo>
                  <a:cubicBezTo>
                    <a:pt x="521" y="7"/>
                    <a:pt x="521" y="7"/>
                    <a:pt x="521" y="7"/>
                  </a:cubicBezTo>
                  <a:lnTo>
                    <a:pt x="521" y="33"/>
                  </a:lnTo>
                  <a:close/>
                  <a:moveTo>
                    <a:pt x="547" y="26"/>
                  </a:moveTo>
                  <a:cubicBezTo>
                    <a:pt x="547" y="18"/>
                    <a:pt x="547" y="17"/>
                    <a:pt x="547" y="15"/>
                  </a:cubicBezTo>
                  <a:cubicBezTo>
                    <a:pt x="547" y="13"/>
                    <a:pt x="547" y="12"/>
                    <a:pt x="545" y="12"/>
                  </a:cubicBezTo>
                  <a:cubicBezTo>
                    <a:pt x="544" y="12"/>
                    <a:pt x="543" y="12"/>
                    <a:pt x="543" y="12"/>
                  </a:cubicBezTo>
                  <a:cubicBezTo>
                    <a:pt x="543" y="12"/>
                    <a:pt x="543" y="12"/>
                    <a:pt x="543" y="12"/>
                  </a:cubicBezTo>
                  <a:cubicBezTo>
                    <a:pt x="543" y="11"/>
                    <a:pt x="543" y="11"/>
                    <a:pt x="543" y="11"/>
                  </a:cubicBezTo>
                  <a:cubicBezTo>
                    <a:pt x="546" y="11"/>
                    <a:pt x="549" y="11"/>
                    <a:pt x="550" y="11"/>
                  </a:cubicBezTo>
                  <a:cubicBezTo>
                    <a:pt x="550" y="11"/>
                    <a:pt x="561" y="11"/>
                    <a:pt x="562" y="11"/>
                  </a:cubicBezTo>
                  <a:cubicBezTo>
                    <a:pt x="564" y="11"/>
                    <a:pt x="564" y="11"/>
                    <a:pt x="565" y="11"/>
                  </a:cubicBezTo>
                  <a:cubicBezTo>
                    <a:pt x="565" y="11"/>
                    <a:pt x="565" y="11"/>
                    <a:pt x="566" y="11"/>
                  </a:cubicBezTo>
                  <a:cubicBezTo>
                    <a:pt x="566" y="11"/>
                    <a:pt x="566" y="11"/>
                    <a:pt x="566" y="11"/>
                  </a:cubicBezTo>
                  <a:cubicBezTo>
                    <a:pt x="566" y="12"/>
                    <a:pt x="566" y="12"/>
                    <a:pt x="565" y="14"/>
                  </a:cubicBezTo>
                  <a:cubicBezTo>
                    <a:pt x="565" y="14"/>
                    <a:pt x="565" y="16"/>
                    <a:pt x="565" y="17"/>
                  </a:cubicBezTo>
                  <a:cubicBezTo>
                    <a:pt x="565" y="17"/>
                    <a:pt x="565" y="18"/>
                    <a:pt x="565" y="18"/>
                  </a:cubicBezTo>
                  <a:cubicBezTo>
                    <a:pt x="564" y="18"/>
                    <a:pt x="564" y="17"/>
                    <a:pt x="564" y="17"/>
                  </a:cubicBezTo>
                  <a:cubicBezTo>
                    <a:pt x="564" y="17"/>
                    <a:pt x="564" y="16"/>
                    <a:pt x="564" y="15"/>
                  </a:cubicBezTo>
                  <a:cubicBezTo>
                    <a:pt x="564" y="14"/>
                    <a:pt x="563" y="14"/>
                    <a:pt x="560" y="14"/>
                  </a:cubicBezTo>
                  <a:cubicBezTo>
                    <a:pt x="559" y="13"/>
                    <a:pt x="553" y="13"/>
                    <a:pt x="552" y="13"/>
                  </a:cubicBezTo>
                  <a:cubicBezTo>
                    <a:pt x="552" y="13"/>
                    <a:pt x="552" y="14"/>
                    <a:pt x="552" y="14"/>
                  </a:cubicBezTo>
                  <a:cubicBezTo>
                    <a:pt x="552" y="28"/>
                    <a:pt x="552" y="28"/>
                    <a:pt x="552" y="28"/>
                  </a:cubicBezTo>
                  <a:cubicBezTo>
                    <a:pt x="552" y="28"/>
                    <a:pt x="552" y="29"/>
                    <a:pt x="552" y="29"/>
                  </a:cubicBezTo>
                  <a:cubicBezTo>
                    <a:pt x="553" y="29"/>
                    <a:pt x="560" y="29"/>
                    <a:pt x="561" y="28"/>
                  </a:cubicBezTo>
                  <a:cubicBezTo>
                    <a:pt x="563" y="28"/>
                    <a:pt x="563" y="28"/>
                    <a:pt x="564" y="28"/>
                  </a:cubicBezTo>
                  <a:cubicBezTo>
                    <a:pt x="564" y="27"/>
                    <a:pt x="565" y="27"/>
                    <a:pt x="565" y="27"/>
                  </a:cubicBezTo>
                  <a:cubicBezTo>
                    <a:pt x="565" y="27"/>
                    <a:pt x="565" y="27"/>
                    <a:pt x="565" y="27"/>
                  </a:cubicBezTo>
                  <a:cubicBezTo>
                    <a:pt x="565" y="28"/>
                    <a:pt x="565" y="29"/>
                    <a:pt x="565" y="30"/>
                  </a:cubicBezTo>
                  <a:cubicBezTo>
                    <a:pt x="564" y="31"/>
                    <a:pt x="564" y="33"/>
                    <a:pt x="564" y="34"/>
                  </a:cubicBezTo>
                  <a:cubicBezTo>
                    <a:pt x="564" y="34"/>
                    <a:pt x="564" y="35"/>
                    <a:pt x="564" y="35"/>
                  </a:cubicBezTo>
                  <a:cubicBezTo>
                    <a:pt x="564" y="35"/>
                    <a:pt x="564" y="35"/>
                    <a:pt x="564" y="34"/>
                  </a:cubicBezTo>
                  <a:cubicBezTo>
                    <a:pt x="564" y="34"/>
                    <a:pt x="564" y="33"/>
                    <a:pt x="563" y="32"/>
                  </a:cubicBezTo>
                  <a:cubicBezTo>
                    <a:pt x="563" y="32"/>
                    <a:pt x="563" y="31"/>
                    <a:pt x="561" y="31"/>
                  </a:cubicBezTo>
                  <a:cubicBezTo>
                    <a:pt x="559" y="31"/>
                    <a:pt x="553" y="31"/>
                    <a:pt x="552" y="31"/>
                  </a:cubicBezTo>
                  <a:cubicBezTo>
                    <a:pt x="552" y="31"/>
                    <a:pt x="552" y="31"/>
                    <a:pt x="552" y="31"/>
                  </a:cubicBezTo>
                  <a:cubicBezTo>
                    <a:pt x="552" y="35"/>
                    <a:pt x="552" y="35"/>
                    <a:pt x="552" y="35"/>
                  </a:cubicBezTo>
                  <a:cubicBezTo>
                    <a:pt x="552" y="37"/>
                    <a:pt x="552" y="43"/>
                    <a:pt x="552" y="44"/>
                  </a:cubicBezTo>
                  <a:cubicBezTo>
                    <a:pt x="552" y="48"/>
                    <a:pt x="553" y="48"/>
                    <a:pt x="558" y="48"/>
                  </a:cubicBezTo>
                  <a:cubicBezTo>
                    <a:pt x="560" y="48"/>
                    <a:pt x="562" y="48"/>
                    <a:pt x="564" y="48"/>
                  </a:cubicBezTo>
                  <a:cubicBezTo>
                    <a:pt x="565" y="47"/>
                    <a:pt x="566" y="46"/>
                    <a:pt x="566" y="44"/>
                  </a:cubicBezTo>
                  <a:cubicBezTo>
                    <a:pt x="566" y="44"/>
                    <a:pt x="567" y="43"/>
                    <a:pt x="567" y="43"/>
                  </a:cubicBezTo>
                  <a:cubicBezTo>
                    <a:pt x="567" y="43"/>
                    <a:pt x="567" y="44"/>
                    <a:pt x="567" y="44"/>
                  </a:cubicBezTo>
                  <a:cubicBezTo>
                    <a:pt x="567" y="45"/>
                    <a:pt x="567" y="48"/>
                    <a:pt x="566" y="49"/>
                  </a:cubicBezTo>
                  <a:cubicBezTo>
                    <a:pt x="566" y="51"/>
                    <a:pt x="566" y="51"/>
                    <a:pt x="563" y="51"/>
                  </a:cubicBezTo>
                  <a:cubicBezTo>
                    <a:pt x="559" y="51"/>
                    <a:pt x="556" y="50"/>
                    <a:pt x="554" y="50"/>
                  </a:cubicBezTo>
                  <a:cubicBezTo>
                    <a:pt x="552" y="50"/>
                    <a:pt x="550" y="50"/>
                    <a:pt x="550" y="50"/>
                  </a:cubicBezTo>
                  <a:cubicBezTo>
                    <a:pt x="550" y="50"/>
                    <a:pt x="548" y="50"/>
                    <a:pt x="547" y="50"/>
                  </a:cubicBezTo>
                  <a:cubicBezTo>
                    <a:pt x="546" y="50"/>
                    <a:pt x="545" y="50"/>
                    <a:pt x="544" y="50"/>
                  </a:cubicBezTo>
                  <a:cubicBezTo>
                    <a:pt x="544" y="50"/>
                    <a:pt x="543" y="50"/>
                    <a:pt x="543" y="50"/>
                  </a:cubicBezTo>
                  <a:cubicBezTo>
                    <a:pt x="543" y="50"/>
                    <a:pt x="543" y="50"/>
                    <a:pt x="544" y="50"/>
                  </a:cubicBezTo>
                  <a:cubicBezTo>
                    <a:pt x="544" y="50"/>
                    <a:pt x="545" y="49"/>
                    <a:pt x="545" y="49"/>
                  </a:cubicBezTo>
                  <a:cubicBezTo>
                    <a:pt x="546" y="49"/>
                    <a:pt x="547" y="48"/>
                    <a:pt x="547" y="47"/>
                  </a:cubicBezTo>
                  <a:cubicBezTo>
                    <a:pt x="547" y="44"/>
                    <a:pt x="547" y="40"/>
                    <a:pt x="547" y="35"/>
                  </a:cubicBezTo>
                  <a:lnTo>
                    <a:pt x="547" y="26"/>
                  </a:lnTo>
                  <a:close/>
                  <a:moveTo>
                    <a:pt x="581" y="46"/>
                  </a:moveTo>
                  <a:cubicBezTo>
                    <a:pt x="576" y="41"/>
                    <a:pt x="575" y="35"/>
                    <a:pt x="575" y="30"/>
                  </a:cubicBezTo>
                  <a:cubicBezTo>
                    <a:pt x="575" y="27"/>
                    <a:pt x="576" y="21"/>
                    <a:pt x="581" y="16"/>
                  </a:cubicBezTo>
                  <a:cubicBezTo>
                    <a:pt x="584" y="13"/>
                    <a:pt x="589" y="10"/>
                    <a:pt x="597" y="10"/>
                  </a:cubicBezTo>
                  <a:cubicBezTo>
                    <a:pt x="599" y="10"/>
                    <a:pt x="602" y="11"/>
                    <a:pt x="605" y="11"/>
                  </a:cubicBezTo>
                  <a:cubicBezTo>
                    <a:pt x="607" y="11"/>
                    <a:pt x="609" y="12"/>
                    <a:pt x="610" y="12"/>
                  </a:cubicBezTo>
                  <a:cubicBezTo>
                    <a:pt x="611" y="12"/>
                    <a:pt x="611" y="12"/>
                    <a:pt x="611" y="12"/>
                  </a:cubicBezTo>
                  <a:cubicBezTo>
                    <a:pt x="611" y="13"/>
                    <a:pt x="611" y="13"/>
                    <a:pt x="611" y="15"/>
                  </a:cubicBezTo>
                  <a:cubicBezTo>
                    <a:pt x="611" y="17"/>
                    <a:pt x="611" y="20"/>
                    <a:pt x="611" y="21"/>
                  </a:cubicBezTo>
                  <a:cubicBezTo>
                    <a:pt x="611" y="21"/>
                    <a:pt x="610" y="22"/>
                    <a:pt x="610" y="22"/>
                  </a:cubicBezTo>
                  <a:cubicBezTo>
                    <a:pt x="610" y="22"/>
                    <a:pt x="610" y="21"/>
                    <a:pt x="610" y="21"/>
                  </a:cubicBezTo>
                  <a:cubicBezTo>
                    <a:pt x="610" y="19"/>
                    <a:pt x="609" y="17"/>
                    <a:pt x="607" y="15"/>
                  </a:cubicBezTo>
                  <a:cubicBezTo>
                    <a:pt x="606" y="14"/>
                    <a:pt x="602" y="13"/>
                    <a:pt x="597" y="13"/>
                  </a:cubicBezTo>
                  <a:cubicBezTo>
                    <a:pt x="590" y="13"/>
                    <a:pt x="587" y="14"/>
                    <a:pt x="585" y="16"/>
                  </a:cubicBezTo>
                  <a:cubicBezTo>
                    <a:pt x="581" y="20"/>
                    <a:pt x="580" y="24"/>
                    <a:pt x="580" y="30"/>
                  </a:cubicBezTo>
                  <a:cubicBezTo>
                    <a:pt x="580" y="40"/>
                    <a:pt x="588" y="49"/>
                    <a:pt x="599" y="49"/>
                  </a:cubicBezTo>
                  <a:cubicBezTo>
                    <a:pt x="603" y="49"/>
                    <a:pt x="606" y="48"/>
                    <a:pt x="608" y="46"/>
                  </a:cubicBezTo>
                  <a:cubicBezTo>
                    <a:pt x="609" y="45"/>
                    <a:pt x="610" y="43"/>
                    <a:pt x="610" y="42"/>
                  </a:cubicBezTo>
                  <a:cubicBezTo>
                    <a:pt x="610" y="41"/>
                    <a:pt x="610" y="41"/>
                    <a:pt x="611" y="41"/>
                  </a:cubicBezTo>
                  <a:cubicBezTo>
                    <a:pt x="611" y="41"/>
                    <a:pt x="611" y="41"/>
                    <a:pt x="611" y="42"/>
                  </a:cubicBezTo>
                  <a:cubicBezTo>
                    <a:pt x="611" y="42"/>
                    <a:pt x="611" y="47"/>
                    <a:pt x="610" y="48"/>
                  </a:cubicBezTo>
                  <a:cubicBezTo>
                    <a:pt x="610" y="49"/>
                    <a:pt x="610" y="50"/>
                    <a:pt x="609" y="50"/>
                  </a:cubicBezTo>
                  <a:cubicBezTo>
                    <a:pt x="606" y="51"/>
                    <a:pt x="602" y="51"/>
                    <a:pt x="599" y="51"/>
                  </a:cubicBezTo>
                  <a:cubicBezTo>
                    <a:pt x="591" y="51"/>
                    <a:pt x="585" y="49"/>
                    <a:pt x="581" y="46"/>
                  </a:cubicBezTo>
                  <a:close/>
                  <a:moveTo>
                    <a:pt x="657" y="35"/>
                  </a:moveTo>
                  <a:cubicBezTo>
                    <a:pt x="657" y="40"/>
                    <a:pt x="657" y="44"/>
                    <a:pt x="657" y="47"/>
                  </a:cubicBezTo>
                  <a:cubicBezTo>
                    <a:pt x="657" y="48"/>
                    <a:pt x="658" y="49"/>
                    <a:pt x="659" y="49"/>
                  </a:cubicBezTo>
                  <a:cubicBezTo>
                    <a:pt x="660" y="49"/>
                    <a:pt x="661" y="50"/>
                    <a:pt x="662" y="50"/>
                  </a:cubicBezTo>
                  <a:cubicBezTo>
                    <a:pt x="662" y="50"/>
                    <a:pt x="662" y="50"/>
                    <a:pt x="662" y="50"/>
                  </a:cubicBezTo>
                  <a:cubicBezTo>
                    <a:pt x="662" y="50"/>
                    <a:pt x="662" y="50"/>
                    <a:pt x="661" y="50"/>
                  </a:cubicBezTo>
                  <a:cubicBezTo>
                    <a:pt x="658" y="50"/>
                    <a:pt x="655" y="50"/>
                    <a:pt x="654" y="50"/>
                  </a:cubicBezTo>
                  <a:cubicBezTo>
                    <a:pt x="654" y="50"/>
                    <a:pt x="651" y="50"/>
                    <a:pt x="649" y="50"/>
                  </a:cubicBezTo>
                  <a:cubicBezTo>
                    <a:pt x="649" y="50"/>
                    <a:pt x="648" y="50"/>
                    <a:pt x="648" y="50"/>
                  </a:cubicBezTo>
                  <a:cubicBezTo>
                    <a:pt x="648" y="50"/>
                    <a:pt x="648" y="50"/>
                    <a:pt x="649" y="50"/>
                  </a:cubicBezTo>
                  <a:cubicBezTo>
                    <a:pt x="649" y="50"/>
                    <a:pt x="650" y="49"/>
                    <a:pt x="650" y="49"/>
                  </a:cubicBezTo>
                  <a:cubicBezTo>
                    <a:pt x="651" y="49"/>
                    <a:pt x="652" y="48"/>
                    <a:pt x="652" y="47"/>
                  </a:cubicBezTo>
                  <a:cubicBezTo>
                    <a:pt x="652" y="44"/>
                    <a:pt x="652" y="40"/>
                    <a:pt x="652" y="35"/>
                  </a:cubicBezTo>
                  <a:cubicBezTo>
                    <a:pt x="652" y="30"/>
                    <a:pt x="652" y="30"/>
                    <a:pt x="652" y="30"/>
                  </a:cubicBezTo>
                  <a:cubicBezTo>
                    <a:pt x="652" y="30"/>
                    <a:pt x="652" y="30"/>
                    <a:pt x="652" y="30"/>
                  </a:cubicBezTo>
                  <a:cubicBezTo>
                    <a:pt x="629" y="30"/>
                    <a:pt x="629" y="30"/>
                    <a:pt x="629" y="30"/>
                  </a:cubicBezTo>
                  <a:cubicBezTo>
                    <a:pt x="629" y="30"/>
                    <a:pt x="629" y="30"/>
                    <a:pt x="629" y="30"/>
                  </a:cubicBezTo>
                  <a:cubicBezTo>
                    <a:pt x="629" y="35"/>
                    <a:pt x="629" y="35"/>
                    <a:pt x="629" y="35"/>
                  </a:cubicBezTo>
                  <a:cubicBezTo>
                    <a:pt x="629" y="40"/>
                    <a:pt x="629" y="44"/>
                    <a:pt x="629" y="47"/>
                  </a:cubicBezTo>
                  <a:cubicBezTo>
                    <a:pt x="629" y="48"/>
                    <a:pt x="630" y="49"/>
                    <a:pt x="631" y="49"/>
                  </a:cubicBezTo>
                  <a:cubicBezTo>
                    <a:pt x="632" y="49"/>
                    <a:pt x="633" y="50"/>
                    <a:pt x="634" y="50"/>
                  </a:cubicBezTo>
                  <a:cubicBezTo>
                    <a:pt x="634" y="50"/>
                    <a:pt x="634" y="50"/>
                    <a:pt x="634" y="50"/>
                  </a:cubicBezTo>
                  <a:cubicBezTo>
                    <a:pt x="634" y="50"/>
                    <a:pt x="634" y="50"/>
                    <a:pt x="633" y="50"/>
                  </a:cubicBezTo>
                  <a:cubicBezTo>
                    <a:pt x="630" y="50"/>
                    <a:pt x="627" y="50"/>
                    <a:pt x="627" y="50"/>
                  </a:cubicBezTo>
                  <a:cubicBezTo>
                    <a:pt x="626" y="50"/>
                    <a:pt x="623" y="50"/>
                    <a:pt x="621" y="50"/>
                  </a:cubicBezTo>
                  <a:cubicBezTo>
                    <a:pt x="621" y="50"/>
                    <a:pt x="620" y="50"/>
                    <a:pt x="620" y="50"/>
                  </a:cubicBezTo>
                  <a:cubicBezTo>
                    <a:pt x="620" y="50"/>
                    <a:pt x="620" y="50"/>
                    <a:pt x="621" y="50"/>
                  </a:cubicBezTo>
                  <a:cubicBezTo>
                    <a:pt x="621" y="50"/>
                    <a:pt x="622" y="49"/>
                    <a:pt x="622" y="49"/>
                  </a:cubicBezTo>
                  <a:cubicBezTo>
                    <a:pt x="623" y="49"/>
                    <a:pt x="624" y="48"/>
                    <a:pt x="624" y="47"/>
                  </a:cubicBezTo>
                  <a:cubicBezTo>
                    <a:pt x="624" y="44"/>
                    <a:pt x="624" y="40"/>
                    <a:pt x="624" y="35"/>
                  </a:cubicBezTo>
                  <a:cubicBezTo>
                    <a:pt x="624" y="26"/>
                    <a:pt x="624" y="26"/>
                    <a:pt x="624" y="26"/>
                  </a:cubicBezTo>
                  <a:cubicBezTo>
                    <a:pt x="624" y="18"/>
                    <a:pt x="624" y="17"/>
                    <a:pt x="624" y="15"/>
                  </a:cubicBezTo>
                  <a:cubicBezTo>
                    <a:pt x="624" y="13"/>
                    <a:pt x="624" y="12"/>
                    <a:pt x="622" y="12"/>
                  </a:cubicBezTo>
                  <a:cubicBezTo>
                    <a:pt x="621" y="12"/>
                    <a:pt x="620" y="12"/>
                    <a:pt x="620" y="12"/>
                  </a:cubicBezTo>
                  <a:cubicBezTo>
                    <a:pt x="620" y="12"/>
                    <a:pt x="620" y="12"/>
                    <a:pt x="620" y="12"/>
                  </a:cubicBezTo>
                  <a:cubicBezTo>
                    <a:pt x="620" y="11"/>
                    <a:pt x="620" y="11"/>
                    <a:pt x="620" y="11"/>
                  </a:cubicBezTo>
                  <a:cubicBezTo>
                    <a:pt x="623" y="11"/>
                    <a:pt x="626" y="11"/>
                    <a:pt x="627" y="11"/>
                  </a:cubicBezTo>
                  <a:cubicBezTo>
                    <a:pt x="627" y="11"/>
                    <a:pt x="630" y="11"/>
                    <a:pt x="632" y="11"/>
                  </a:cubicBezTo>
                  <a:cubicBezTo>
                    <a:pt x="632" y="11"/>
                    <a:pt x="633" y="11"/>
                    <a:pt x="633" y="12"/>
                  </a:cubicBezTo>
                  <a:cubicBezTo>
                    <a:pt x="633" y="12"/>
                    <a:pt x="632" y="12"/>
                    <a:pt x="632" y="12"/>
                  </a:cubicBezTo>
                  <a:cubicBezTo>
                    <a:pt x="632" y="12"/>
                    <a:pt x="632" y="12"/>
                    <a:pt x="631" y="12"/>
                  </a:cubicBezTo>
                  <a:cubicBezTo>
                    <a:pt x="629" y="12"/>
                    <a:pt x="629" y="13"/>
                    <a:pt x="629" y="15"/>
                  </a:cubicBezTo>
                  <a:cubicBezTo>
                    <a:pt x="629" y="17"/>
                    <a:pt x="629" y="18"/>
                    <a:pt x="629" y="26"/>
                  </a:cubicBezTo>
                  <a:cubicBezTo>
                    <a:pt x="629" y="27"/>
                    <a:pt x="629" y="27"/>
                    <a:pt x="629" y="27"/>
                  </a:cubicBezTo>
                  <a:cubicBezTo>
                    <a:pt x="629" y="28"/>
                    <a:pt x="629" y="28"/>
                    <a:pt x="629" y="28"/>
                  </a:cubicBezTo>
                  <a:cubicBezTo>
                    <a:pt x="652" y="28"/>
                    <a:pt x="652" y="28"/>
                    <a:pt x="652" y="28"/>
                  </a:cubicBezTo>
                  <a:cubicBezTo>
                    <a:pt x="652" y="28"/>
                    <a:pt x="652" y="28"/>
                    <a:pt x="652" y="27"/>
                  </a:cubicBezTo>
                  <a:cubicBezTo>
                    <a:pt x="652" y="26"/>
                    <a:pt x="652" y="26"/>
                    <a:pt x="652" y="26"/>
                  </a:cubicBezTo>
                  <a:cubicBezTo>
                    <a:pt x="652" y="18"/>
                    <a:pt x="652" y="17"/>
                    <a:pt x="652" y="15"/>
                  </a:cubicBezTo>
                  <a:cubicBezTo>
                    <a:pt x="652" y="13"/>
                    <a:pt x="652" y="12"/>
                    <a:pt x="650" y="12"/>
                  </a:cubicBezTo>
                  <a:cubicBezTo>
                    <a:pt x="649" y="12"/>
                    <a:pt x="648" y="12"/>
                    <a:pt x="648" y="12"/>
                  </a:cubicBezTo>
                  <a:cubicBezTo>
                    <a:pt x="648" y="12"/>
                    <a:pt x="648" y="12"/>
                    <a:pt x="648" y="12"/>
                  </a:cubicBezTo>
                  <a:cubicBezTo>
                    <a:pt x="648" y="11"/>
                    <a:pt x="648" y="11"/>
                    <a:pt x="648" y="11"/>
                  </a:cubicBezTo>
                  <a:cubicBezTo>
                    <a:pt x="651" y="11"/>
                    <a:pt x="654" y="11"/>
                    <a:pt x="654" y="11"/>
                  </a:cubicBezTo>
                  <a:cubicBezTo>
                    <a:pt x="655" y="11"/>
                    <a:pt x="658" y="11"/>
                    <a:pt x="660" y="11"/>
                  </a:cubicBezTo>
                  <a:cubicBezTo>
                    <a:pt x="660" y="11"/>
                    <a:pt x="661" y="11"/>
                    <a:pt x="661" y="12"/>
                  </a:cubicBezTo>
                  <a:cubicBezTo>
                    <a:pt x="661" y="12"/>
                    <a:pt x="660" y="12"/>
                    <a:pt x="660" y="12"/>
                  </a:cubicBezTo>
                  <a:cubicBezTo>
                    <a:pt x="660" y="12"/>
                    <a:pt x="660" y="12"/>
                    <a:pt x="659" y="12"/>
                  </a:cubicBezTo>
                  <a:cubicBezTo>
                    <a:pt x="657" y="12"/>
                    <a:pt x="657" y="13"/>
                    <a:pt x="657" y="15"/>
                  </a:cubicBezTo>
                  <a:cubicBezTo>
                    <a:pt x="657" y="17"/>
                    <a:pt x="657" y="18"/>
                    <a:pt x="657" y="26"/>
                  </a:cubicBezTo>
                  <a:lnTo>
                    <a:pt x="657" y="35"/>
                  </a:lnTo>
                  <a:close/>
                  <a:moveTo>
                    <a:pt x="677" y="43"/>
                  </a:moveTo>
                  <a:cubicBezTo>
                    <a:pt x="677" y="48"/>
                    <a:pt x="678" y="49"/>
                    <a:pt x="679" y="49"/>
                  </a:cubicBezTo>
                  <a:cubicBezTo>
                    <a:pt x="680" y="50"/>
                    <a:pt x="681" y="50"/>
                    <a:pt x="682" y="50"/>
                  </a:cubicBezTo>
                  <a:cubicBezTo>
                    <a:pt x="682" y="50"/>
                    <a:pt x="682" y="50"/>
                    <a:pt x="682" y="50"/>
                  </a:cubicBezTo>
                  <a:cubicBezTo>
                    <a:pt x="682" y="50"/>
                    <a:pt x="682" y="50"/>
                    <a:pt x="681" y="50"/>
                  </a:cubicBezTo>
                  <a:cubicBezTo>
                    <a:pt x="678" y="50"/>
                    <a:pt x="676" y="50"/>
                    <a:pt x="676" y="50"/>
                  </a:cubicBezTo>
                  <a:cubicBezTo>
                    <a:pt x="675" y="50"/>
                    <a:pt x="673" y="50"/>
                    <a:pt x="670" y="50"/>
                  </a:cubicBezTo>
                  <a:cubicBezTo>
                    <a:pt x="670" y="50"/>
                    <a:pt x="669" y="50"/>
                    <a:pt x="669" y="50"/>
                  </a:cubicBezTo>
                  <a:cubicBezTo>
                    <a:pt x="669" y="50"/>
                    <a:pt x="670" y="50"/>
                    <a:pt x="670" y="50"/>
                  </a:cubicBezTo>
                  <a:cubicBezTo>
                    <a:pt x="670" y="50"/>
                    <a:pt x="671" y="50"/>
                    <a:pt x="672" y="49"/>
                  </a:cubicBezTo>
                  <a:cubicBezTo>
                    <a:pt x="673" y="49"/>
                    <a:pt x="674" y="48"/>
                    <a:pt x="674" y="43"/>
                  </a:cubicBezTo>
                  <a:cubicBezTo>
                    <a:pt x="674" y="13"/>
                    <a:pt x="674" y="13"/>
                    <a:pt x="674" y="13"/>
                  </a:cubicBezTo>
                  <a:cubicBezTo>
                    <a:pt x="674" y="11"/>
                    <a:pt x="674" y="10"/>
                    <a:pt x="674" y="10"/>
                  </a:cubicBezTo>
                  <a:cubicBezTo>
                    <a:pt x="675" y="10"/>
                    <a:pt x="676" y="11"/>
                    <a:pt x="676" y="12"/>
                  </a:cubicBezTo>
                  <a:cubicBezTo>
                    <a:pt x="677" y="13"/>
                    <a:pt x="685" y="21"/>
                    <a:pt x="693" y="30"/>
                  </a:cubicBezTo>
                  <a:cubicBezTo>
                    <a:pt x="699" y="35"/>
                    <a:pt x="705" y="41"/>
                    <a:pt x="706" y="43"/>
                  </a:cubicBezTo>
                  <a:cubicBezTo>
                    <a:pt x="706" y="17"/>
                    <a:pt x="706" y="17"/>
                    <a:pt x="706" y="17"/>
                  </a:cubicBezTo>
                  <a:cubicBezTo>
                    <a:pt x="706" y="14"/>
                    <a:pt x="705" y="13"/>
                    <a:pt x="704" y="12"/>
                  </a:cubicBezTo>
                  <a:cubicBezTo>
                    <a:pt x="703" y="12"/>
                    <a:pt x="701" y="12"/>
                    <a:pt x="701" y="12"/>
                  </a:cubicBezTo>
                  <a:cubicBezTo>
                    <a:pt x="701" y="12"/>
                    <a:pt x="701" y="12"/>
                    <a:pt x="701" y="12"/>
                  </a:cubicBezTo>
                  <a:cubicBezTo>
                    <a:pt x="701" y="11"/>
                    <a:pt x="701" y="11"/>
                    <a:pt x="702" y="11"/>
                  </a:cubicBezTo>
                  <a:cubicBezTo>
                    <a:pt x="704" y="11"/>
                    <a:pt x="707" y="11"/>
                    <a:pt x="707" y="11"/>
                  </a:cubicBezTo>
                  <a:cubicBezTo>
                    <a:pt x="708" y="11"/>
                    <a:pt x="710" y="11"/>
                    <a:pt x="712" y="11"/>
                  </a:cubicBezTo>
                  <a:cubicBezTo>
                    <a:pt x="712" y="11"/>
                    <a:pt x="713" y="11"/>
                    <a:pt x="713" y="12"/>
                  </a:cubicBezTo>
                  <a:cubicBezTo>
                    <a:pt x="713" y="12"/>
                    <a:pt x="713" y="12"/>
                    <a:pt x="712" y="12"/>
                  </a:cubicBezTo>
                  <a:cubicBezTo>
                    <a:pt x="712" y="12"/>
                    <a:pt x="711" y="12"/>
                    <a:pt x="711" y="12"/>
                  </a:cubicBezTo>
                  <a:cubicBezTo>
                    <a:pt x="709" y="13"/>
                    <a:pt x="709" y="14"/>
                    <a:pt x="709" y="17"/>
                  </a:cubicBezTo>
                  <a:cubicBezTo>
                    <a:pt x="709" y="47"/>
                    <a:pt x="709" y="47"/>
                    <a:pt x="709" y="47"/>
                  </a:cubicBezTo>
                  <a:cubicBezTo>
                    <a:pt x="709" y="51"/>
                    <a:pt x="709" y="51"/>
                    <a:pt x="708" y="51"/>
                  </a:cubicBezTo>
                  <a:cubicBezTo>
                    <a:pt x="708" y="51"/>
                    <a:pt x="707" y="50"/>
                    <a:pt x="704" y="48"/>
                  </a:cubicBezTo>
                  <a:cubicBezTo>
                    <a:pt x="704" y="47"/>
                    <a:pt x="696" y="40"/>
                    <a:pt x="690" y="34"/>
                  </a:cubicBezTo>
                  <a:cubicBezTo>
                    <a:pt x="684" y="27"/>
                    <a:pt x="678" y="21"/>
                    <a:pt x="676" y="19"/>
                  </a:cubicBezTo>
                  <a:lnTo>
                    <a:pt x="677" y="43"/>
                  </a:lnTo>
                  <a:close/>
                  <a:moveTo>
                    <a:pt x="740" y="10"/>
                  </a:moveTo>
                  <a:cubicBezTo>
                    <a:pt x="752" y="10"/>
                    <a:pt x="761" y="18"/>
                    <a:pt x="761" y="30"/>
                  </a:cubicBezTo>
                  <a:cubicBezTo>
                    <a:pt x="761" y="42"/>
                    <a:pt x="753" y="51"/>
                    <a:pt x="740" y="51"/>
                  </a:cubicBezTo>
                  <a:cubicBezTo>
                    <a:pt x="725" y="51"/>
                    <a:pt x="719" y="40"/>
                    <a:pt x="719" y="31"/>
                  </a:cubicBezTo>
                  <a:cubicBezTo>
                    <a:pt x="719" y="22"/>
                    <a:pt x="725" y="10"/>
                    <a:pt x="740" y="10"/>
                  </a:cubicBezTo>
                  <a:close/>
                  <a:moveTo>
                    <a:pt x="741" y="49"/>
                  </a:moveTo>
                  <a:cubicBezTo>
                    <a:pt x="746" y="49"/>
                    <a:pt x="756" y="46"/>
                    <a:pt x="756" y="31"/>
                  </a:cubicBezTo>
                  <a:cubicBezTo>
                    <a:pt x="756" y="19"/>
                    <a:pt x="748" y="12"/>
                    <a:pt x="740" y="12"/>
                  </a:cubicBezTo>
                  <a:cubicBezTo>
                    <a:pt x="731" y="12"/>
                    <a:pt x="724" y="18"/>
                    <a:pt x="724" y="29"/>
                  </a:cubicBezTo>
                  <a:cubicBezTo>
                    <a:pt x="724" y="41"/>
                    <a:pt x="732" y="49"/>
                    <a:pt x="741" y="49"/>
                  </a:cubicBezTo>
                  <a:close/>
                  <a:moveTo>
                    <a:pt x="778" y="35"/>
                  </a:moveTo>
                  <a:cubicBezTo>
                    <a:pt x="778" y="43"/>
                    <a:pt x="778" y="46"/>
                    <a:pt x="779" y="47"/>
                  </a:cubicBezTo>
                  <a:cubicBezTo>
                    <a:pt x="779" y="48"/>
                    <a:pt x="782" y="48"/>
                    <a:pt x="786" y="48"/>
                  </a:cubicBezTo>
                  <a:cubicBezTo>
                    <a:pt x="789" y="48"/>
                    <a:pt x="791" y="48"/>
                    <a:pt x="792" y="47"/>
                  </a:cubicBezTo>
                  <a:cubicBezTo>
                    <a:pt x="793" y="46"/>
                    <a:pt x="793" y="45"/>
                    <a:pt x="794" y="44"/>
                  </a:cubicBezTo>
                  <a:cubicBezTo>
                    <a:pt x="794" y="43"/>
                    <a:pt x="794" y="43"/>
                    <a:pt x="794" y="43"/>
                  </a:cubicBezTo>
                  <a:cubicBezTo>
                    <a:pt x="794" y="43"/>
                    <a:pt x="794" y="43"/>
                    <a:pt x="794" y="44"/>
                  </a:cubicBezTo>
                  <a:cubicBezTo>
                    <a:pt x="794" y="45"/>
                    <a:pt x="794" y="48"/>
                    <a:pt x="794" y="49"/>
                  </a:cubicBezTo>
                  <a:cubicBezTo>
                    <a:pt x="793" y="50"/>
                    <a:pt x="793" y="51"/>
                    <a:pt x="790" y="51"/>
                  </a:cubicBezTo>
                  <a:cubicBezTo>
                    <a:pt x="786" y="51"/>
                    <a:pt x="783" y="51"/>
                    <a:pt x="781" y="50"/>
                  </a:cubicBezTo>
                  <a:cubicBezTo>
                    <a:pt x="778" y="50"/>
                    <a:pt x="777" y="50"/>
                    <a:pt x="775" y="50"/>
                  </a:cubicBezTo>
                  <a:cubicBezTo>
                    <a:pt x="775" y="50"/>
                    <a:pt x="774" y="50"/>
                    <a:pt x="773" y="50"/>
                  </a:cubicBezTo>
                  <a:cubicBezTo>
                    <a:pt x="772" y="50"/>
                    <a:pt x="771" y="50"/>
                    <a:pt x="770" y="50"/>
                  </a:cubicBezTo>
                  <a:cubicBezTo>
                    <a:pt x="769" y="50"/>
                    <a:pt x="769" y="50"/>
                    <a:pt x="769" y="50"/>
                  </a:cubicBezTo>
                  <a:cubicBezTo>
                    <a:pt x="769" y="50"/>
                    <a:pt x="769" y="50"/>
                    <a:pt x="769" y="50"/>
                  </a:cubicBezTo>
                  <a:cubicBezTo>
                    <a:pt x="770" y="50"/>
                    <a:pt x="770" y="49"/>
                    <a:pt x="771" y="49"/>
                  </a:cubicBezTo>
                  <a:cubicBezTo>
                    <a:pt x="772" y="49"/>
                    <a:pt x="772" y="48"/>
                    <a:pt x="772" y="47"/>
                  </a:cubicBezTo>
                  <a:cubicBezTo>
                    <a:pt x="773" y="44"/>
                    <a:pt x="773" y="40"/>
                    <a:pt x="773" y="35"/>
                  </a:cubicBezTo>
                  <a:cubicBezTo>
                    <a:pt x="773" y="26"/>
                    <a:pt x="773" y="26"/>
                    <a:pt x="773" y="26"/>
                  </a:cubicBezTo>
                  <a:cubicBezTo>
                    <a:pt x="773" y="18"/>
                    <a:pt x="773" y="17"/>
                    <a:pt x="773" y="15"/>
                  </a:cubicBezTo>
                  <a:cubicBezTo>
                    <a:pt x="772" y="13"/>
                    <a:pt x="772" y="12"/>
                    <a:pt x="770" y="12"/>
                  </a:cubicBezTo>
                  <a:cubicBezTo>
                    <a:pt x="770" y="12"/>
                    <a:pt x="769" y="12"/>
                    <a:pt x="768" y="12"/>
                  </a:cubicBezTo>
                  <a:cubicBezTo>
                    <a:pt x="768" y="12"/>
                    <a:pt x="768" y="12"/>
                    <a:pt x="768" y="12"/>
                  </a:cubicBezTo>
                  <a:cubicBezTo>
                    <a:pt x="768" y="11"/>
                    <a:pt x="768" y="11"/>
                    <a:pt x="769" y="11"/>
                  </a:cubicBezTo>
                  <a:cubicBezTo>
                    <a:pt x="771" y="11"/>
                    <a:pt x="775" y="11"/>
                    <a:pt x="775" y="11"/>
                  </a:cubicBezTo>
                  <a:cubicBezTo>
                    <a:pt x="775" y="11"/>
                    <a:pt x="779" y="11"/>
                    <a:pt x="781" y="11"/>
                  </a:cubicBezTo>
                  <a:cubicBezTo>
                    <a:pt x="782" y="11"/>
                    <a:pt x="782" y="11"/>
                    <a:pt x="782" y="12"/>
                  </a:cubicBezTo>
                  <a:cubicBezTo>
                    <a:pt x="782" y="12"/>
                    <a:pt x="782" y="12"/>
                    <a:pt x="781" y="12"/>
                  </a:cubicBezTo>
                  <a:cubicBezTo>
                    <a:pt x="781" y="12"/>
                    <a:pt x="780" y="12"/>
                    <a:pt x="780" y="12"/>
                  </a:cubicBezTo>
                  <a:cubicBezTo>
                    <a:pt x="778" y="12"/>
                    <a:pt x="778" y="13"/>
                    <a:pt x="778" y="15"/>
                  </a:cubicBezTo>
                  <a:cubicBezTo>
                    <a:pt x="778" y="17"/>
                    <a:pt x="778" y="18"/>
                    <a:pt x="778" y="26"/>
                  </a:cubicBezTo>
                  <a:lnTo>
                    <a:pt x="778" y="35"/>
                  </a:lnTo>
                  <a:close/>
                  <a:moveTo>
                    <a:pt x="819" y="10"/>
                  </a:moveTo>
                  <a:cubicBezTo>
                    <a:pt x="831" y="10"/>
                    <a:pt x="841" y="18"/>
                    <a:pt x="841" y="30"/>
                  </a:cubicBezTo>
                  <a:cubicBezTo>
                    <a:pt x="841" y="42"/>
                    <a:pt x="832" y="51"/>
                    <a:pt x="819" y="51"/>
                  </a:cubicBezTo>
                  <a:cubicBezTo>
                    <a:pt x="804" y="51"/>
                    <a:pt x="798" y="40"/>
                    <a:pt x="798" y="31"/>
                  </a:cubicBezTo>
                  <a:cubicBezTo>
                    <a:pt x="798" y="22"/>
                    <a:pt x="804" y="10"/>
                    <a:pt x="819" y="10"/>
                  </a:cubicBezTo>
                  <a:close/>
                  <a:moveTo>
                    <a:pt x="821" y="49"/>
                  </a:moveTo>
                  <a:cubicBezTo>
                    <a:pt x="825" y="49"/>
                    <a:pt x="835" y="46"/>
                    <a:pt x="835" y="31"/>
                  </a:cubicBezTo>
                  <a:cubicBezTo>
                    <a:pt x="835" y="19"/>
                    <a:pt x="827" y="12"/>
                    <a:pt x="819" y="12"/>
                  </a:cubicBezTo>
                  <a:cubicBezTo>
                    <a:pt x="810" y="12"/>
                    <a:pt x="804" y="18"/>
                    <a:pt x="804" y="29"/>
                  </a:cubicBezTo>
                  <a:cubicBezTo>
                    <a:pt x="804" y="41"/>
                    <a:pt x="811" y="49"/>
                    <a:pt x="821" y="49"/>
                  </a:cubicBezTo>
                  <a:close/>
                  <a:moveTo>
                    <a:pt x="829" y="3"/>
                  </a:moveTo>
                  <a:cubicBezTo>
                    <a:pt x="829" y="4"/>
                    <a:pt x="829" y="4"/>
                    <a:pt x="828" y="4"/>
                  </a:cubicBezTo>
                  <a:cubicBezTo>
                    <a:pt x="828" y="4"/>
                    <a:pt x="828" y="4"/>
                    <a:pt x="827" y="4"/>
                  </a:cubicBezTo>
                  <a:cubicBezTo>
                    <a:pt x="824" y="4"/>
                    <a:pt x="819" y="5"/>
                    <a:pt x="817" y="6"/>
                  </a:cubicBezTo>
                  <a:cubicBezTo>
                    <a:pt x="817" y="6"/>
                    <a:pt x="816" y="7"/>
                    <a:pt x="816" y="7"/>
                  </a:cubicBezTo>
                  <a:cubicBezTo>
                    <a:pt x="816" y="7"/>
                    <a:pt x="816" y="6"/>
                    <a:pt x="816" y="6"/>
                  </a:cubicBezTo>
                  <a:cubicBezTo>
                    <a:pt x="816" y="6"/>
                    <a:pt x="816" y="6"/>
                    <a:pt x="816" y="6"/>
                  </a:cubicBezTo>
                  <a:cubicBezTo>
                    <a:pt x="819" y="4"/>
                    <a:pt x="824" y="1"/>
                    <a:pt x="825" y="1"/>
                  </a:cubicBezTo>
                  <a:cubicBezTo>
                    <a:pt x="826" y="0"/>
                    <a:pt x="826" y="0"/>
                    <a:pt x="826" y="0"/>
                  </a:cubicBezTo>
                  <a:cubicBezTo>
                    <a:pt x="827" y="0"/>
                    <a:pt x="827" y="0"/>
                    <a:pt x="827" y="0"/>
                  </a:cubicBezTo>
                  <a:cubicBezTo>
                    <a:pt x="828" y="1"/>
                    <a:pt x="828" y="2"/>
                    <a:pt x="829" y="3"/>
                  </a:cubicBezTo>
                  <a:close/>
                  <a:moveTo>
                    <a:pt x="879" y="37"/>
                  </a:moveTo>
                  <a:cubicBezTo>
                    <a:pt x="879" y="33"/>
                    <a:pt x="879" y="32"/>
                    <a:pt x="876" y="32"/>
                  </a:cubicBezTo>
                  <a:cubicBezTo>
                    <a:pt x="876" y="32"/>
                    <a:pt x="875" y="32"/>
                    <a:pt x="875" y="32"/>
                  </a:cubicBezTo>
                  <a:cubicBezTo>
                    <a:pt x="874" y="32"/>
                    <a:pt x="874" y="32"/>
                    <a:pt x="874" y="31"/>
                  </a:cubicBezTo>
                  <a:cubicBezTo>
                    <a:pt x="874" y="31"/>
                    <a:pt x="874" y="31"/>
                    <a:pt x="875" y="31"/>
                  </a:cubicBezTo>
                  <a:cubicBezTo>
                    <a:pt x="877" y="31"/>
                    <a:pt x="881" y="31"/>
                    <a:pt x="881" y="31"/>
                  </a:cubicBezTo>
                  <a:cubicBezTo>
                    <a:pt x="882" y="31"/>
                    <a:pt x="885" y="31"/>
                    <a:pt x="887" y="31"/>
                  </a:cubicBezTo>
                  <a:cubicBezTo>
                    <a:pt x="887" y="31"/>
                    <a:pt x="888" y="31"/>
                    <a:pt x="888" y="31"/>
                  </a:cubicBezTo>
                  <a:cubicBezTo>
                    <a:pt x="888" y="32"/>
                    <a:pt x="887" y="32"/>
                    <a:pt x="887" y="32"/>
                  </a:cubicBezTo>
                  <a:cubicBezTo>
                    <a:pt x="887" y="32"/>
                    <a:pt x="886" y="32"/>
                    <a:pt x="886" y="32"/>
                  </a:cubicBezTo>
                  <a:cubicBezTo>
                    <a:pt x="884" y="32"/>
                    <a:pt x="884" y="33"/>
                    <a:pt x="884" y="35"/>
                  </a:cubicBezTo>
                  <a:cubicBezTo>
                    <a:pt x="884" y="36"/>
                    <a:pt x="884" y="38"/>
                    <a:pt x="884" y="40"/>
                  </a:cubicBezTo>
                  <a:cubicBezTo>
                    <a:pt x="884" y="46"/>
                    <a:pt x="884" y="46"/>
                    <a:pt x="884" y="46"/>
                  </a:cubicBezTo>
                  <a:cubicBezTo>
                    <a:pt x="884" y="48"/>
                    <a:pt x="884" y="48"/>
                    <a:pt x="883" y="49"/>
                  </a:cubicBezTo>
                  <a:cubicBezTo>
                    <a:pt x="880" y="51"/>
                    <a:pt x="875" y="51"/>
                    <a:pt x="872" y="51"/>
                  </a:cubicBezTo>
                  <a:cubicBezTo>
                    <a:pt x="867" y="51"/>
                    <a:pt x="860" y="51"/>
                    <a:pt x="854" y="46"/>
                  </a:cubicBezTo>
                  <a:cubicBezTo>
                    <a:pt x="850" y="43"/>
                    <a:pt x="847" y="37"/>
                    <a:pt x="847" y="31"/>
                  </a:cubicBezTo>
                  <a:cubicBezTo>
                    <a:pt x="847" y="22"/>
                    <a:pt x="852" y="17"/>
                    <a:pt x="856" y="14"/>
                  </a:cubicBezTo>
                  <a:cubicBezTo>
                    <a:pt x="861" y="11"/>
                    <a:pt x="867" y="10"/>
                    <a:pt x="871" y="10"/>
                  </a:cubicBezTo>
                  <a:cubicBezTo>
                    <a:pt x="874" y="10"/>
                    <a:pt x="878" y="11"/>
                    <a:pt x="879" y="11"/>
                  </a:cubicBezTo>
                  <a:cubicBezTo>
                    <a:pt x="880" y="12"/>
                    <a:pt x="882" y="12"/>
                    <a:pt x="883" y="12"/>
                  </a:cubicBezTo>
                  <a:cubicBezTo>
                    <a:pt x="884" y="12"/>
                    <a:pt x="884" y="12"/>
                    <a:pt x="884" y="12"/>
                  </a:cubicBezTo>
                  <a:cubicBezTo>
                    <a:pt x="884" y="13"/>
                    <a:pt x="884" y="14"/>
                    <a:pt x="884" y="20"/>
                  </a:cubicBezTo>
                  <a:cubicBezTo>
                    <a:pt x="884" y="21"/>
                    <a:pt x="883" y="21"/>
                    <a:pt x="883" y="21"/>
                  </a:cubicBezTo>
                  <a:cubicBezTo>
                    <a:pt x="883" y="21"/>
                    <a:pt x="883" y="20"/>
                    <a:pt x="883" y="20"/>
                  </a:cubicBezTo>
                  <a:cubicBezTo>
                    <a:pt x="883" y="19"/>
                    <a:pt x="882" y="18"/>
                    <a:pt x="881" y="17"/>
                  </a:cubicBezTo>
                  <a:cubicBezTo>
                    <a:pt x="880" y="15"/>
                    <a:pt x="876" y="13"/>
                    <a:pt x="869" y="13"/>
                  </a:cubicBezTo>
                  <a:cubicBezTo>
                    <a:pt x="866" y="13"/>
                    <a:pt x="862" y="13"/>
                    <a:pt x="858" y="16"/>
                  </a:cubicBezTo>
                  <a:cubicBezTo>
                    <a:pt x="855" y="18"/>
                    <a:pt x="852" y="23"/>
                    <a:pt x="852" y="29"/>
                  </a:cubicBezTo>
                  <a:cubicBezTo>
                    <a:pt x="852" y="36"/>
                    <a:pt x="856" y="42"/>
                    <a:pt x="858" y="43"/>
                  </a:cubicBezTo>
                  <a:cubicBezTo>
                    <a:pt x="862" y="47"/>
                    <a:pt x="867" y="49"/>
                    <a:pt x="872" y="49"/>
                  </a:cubicBezTo>
                  <a:cubicBezTo>
                    <a:pt x="874" y="49"/>
                    <a:pt x="876" y="49"/>
                    <a:pt x="878" y="48"/>
                  </a:cubicBezTo>
                  <a:cubicBezTo>
                    <a:pt x="878" y="47"/>
                    <a:pt x="879" y="47"/>
                    <a:pt x="879" y="46"/>
                  </a:cubicBezTo>
                  <a:lnTo>
                    <a:pt x="879" y="37"/>
                  </a:lnTo>
                  <a:close/>
                  <a:moveTo>
                    <a:pt x="905" y="35"/>
                  </a:moveTo>
                  <a:cubicBezTo>
                    <a:pt x="905" y="40"/>
                    <a:pt x="905" y="44"/>
                    <a:pt x="905" y="47"/>
                  </a:cubicBezTo>
                  <a:cubicBezTo>
                    <a:pt x="905" y="48"/>
                    <a:pt x="905" y="49"/>
                    <a:pt x="907" y="49"/>
                  </a:cubicBezTo>
                  <a:cubicBezTo>
                    <a:pt x="908" y="49"/>
                    <a:pt x="909" y="50"/>
                    <a:pt x="909" y="50"/>
                  </a:cubicBezTo>
                  <a:cubicBezTo>
                    <a:pt x="910" y="50"/>
                    <a:pt x="910" y="50"/>
                    <a:pt x="910" y="50"/>
                  </a:cubicBezTo>
                  <a:cubicBezTo>
                    <a:pt x="910" y="50"/>
                    <a:pt x="910" y="50"/>
                    <a:pt x="909" y="50"/>
                  </a:cubicBezTo>
                  <a:cubicBezTo>
                    <a:pt x="906" y="50"/>
                    <a:pt x="903" y="50"/>
                    <a:pt x="902" y="50"/>
                  </a:cubicBezTo>
                  <a:cubicBezTo>
                    <a:pt x="902" y="50"/>
                    <a:pt x="899" y="50"/>
                    <a:pt x="897" y="50"/>
                  </a:cubicBezTo>
                  <a:cubicBezTo>
                    <a:pt x="896" y="50"/>
                    <a:pt x="896" y="50"/>
                    <a:pt x="896" y="50"/>
                  </a:cubicBezTo>
                  <a:cubicBezTo>
                    <a:pt x="896" y="50"/>
                    <a:pt x="896" y="50"/>
                    <a:pt x="897" y="50"/>
                  </a:cubicBezTo>
                  <a:cubicBezTo>
                    <a:pt x="897" y="50"/>
                    <a:pt x="898" y="49"/>
                    <a:pt x="898" y="49"/>
                  </a:cubicBezTo>
                  <a:cubicBezTo>
                    <a:pt x="899" y="49"/>
                    <a:pt x="899" y="48"/>
                    <a:pt x="900" y="47"/>
                  </a:cubicBezTo>
                  <a:cubicBezTo>
                    <a:pt x="900" y="44"/>
                    <a:pt x="900" y="40"/>
                    <a:pt x="900" y="35"/>
                  </a:cubicBezTo>
                  <a:cubicBezTo>
                    <a:pt x="900" y="26"/>
                    <a:pt x="900" y="26"/>
                    <a:pt x="900" y="26"/>
                  </a:cubicBezTo>
                  <a:cubicBezTo>
                    <a:pt x="900" y="18"/>
                    <a:pt x="900" y="17"/>
                    <a:pt x="900" y="15"/>
                  </a:cubicBezTo>
                  <a:cubicBezTo>
                    <a:pt x="900" y="13"/>
                    <a:pt x="899" y="12"/>
                    <a:pt x="898" y="12"/>
                  </a:cubicBezTo>
                  <a:cubicBezTo>
                    <a:pt x="897" y="12"/>
                    <a:pt x="897" y="12"/>
                    <a:pt x="896" y="12"/>
                  </a:cubicBezTo>
                  <a:cubicBezTo>
                    <a:pt x="896" y="12"/>
                    <a:pt x="896" y="12"/>
                    <a:pt x="896" y="12"/>
                  </a:cubicBezTo>
                  <a:cubicBezTo>
                    <a:pt x="896" y="11"/>
                    <a:pt x="896" y="11"/>
                    <a:pt x="897" y="11"/>
                  </a:cubicBezTo>
                  <a:cubicBezTo>
                    <a:pt x="899" y="11"/>
                    <a:pt x="902" y="11"/>
                    <a:pt x="902" y="11"/>
                  </a:cubicBezTo>
                  <a:cubicBezTo>
                    <a:pt x="903" y="11"/>
                    <a:pt x="906" y="11"/>
                    <a:pt x="908" y="11"/>
                  </a:cubicBezTo>
                  <a:cubicBezTo>
                    <a:pt x="908" y="11"/>
                    <a:pt x="909" y="11"/>
                    <a:pt x="909" y="12"/>
                  </a:cubicBezTo>
                  <a:cubicBezTo>
                    <a:pt x="909" y="12"/>
                    <a:pt x="908" y="12"/>
                    <a:pt x="908" y="12"/>
                  </a:cubicBezTo>
                  <a:cubicBezTo>
                    <a:pt x="908" y="12"/>
                    <a:pt x="907" y="12"/>
                    <a:pt x="907" y="12"/>
                  </a:cubicBezTo>
                  <a:cubicBezTo>
                    <a:pt x="905" y="12"/>
                    <a:pt x="905" y="13"/>
                    <a:pt x="905" y="15"/>
                  </a:cubicBezTo>
                  <a:cubicBezTo>
                    <a:pt x="905" y="17"/>
                    <a:pt x="905" y="18"/>
                    <a:pt x="905" y="26"/>
                  </a:cubicBezTo>
                  <a:lnTo>
                    <a:pt x="905" y="35"/>
                  </a:lnTo>
                  <a:close/>
                  <a:moveTo>
                    <a:pt x="932" y="12"/>
                  </a:moveTo>
                  <a:cubicBezTo>
                    <a:pt x="933" y="10"/>
                    <a:pt x="933" y="10"/>
                    <a:pt x="933" y="10"/>
                  </a:cubicBezTo>
                  <a:cubicBezTo>
                    <a:pt x="934" y="10"/>
                    <a:pt x="934" y="11"/>
                    <a:pt x="934" y="12"/>
                  </a:cubicBezTo>
                  <a:cubicBezTo>
                    <a:pt x="935" y="14"/>
                    <a:pt x="944" y="36"/>
                    <a:pt x="947" y="44"/>
                  </a:cubicBezTo>
                  <a:cubicBezTo>
                    <a:pt x="949" y="48"/>
                    <a:pt x="951" y="49"/>
                    <a:pt x="952" y="49"/>
                  </a:cubicBezTo>
                  <a:cubicBezTo>
                    <a:pt x="953" y="50"/>
                    <a:pt x="953" y="50"/>
                    <a:pt x="954" y="50"/>
                  </a:cubicBezTo>
                  <a:cubicBezTo>
                    <a:pt x="954" y="50"/>
                    <a:pt x="955" y="50"/>
                    <a:pt x="955" y="50"/>
                  </a:cubicBezTo>
                  <a:cubicBezTo>
                    <a:pt x="955" y="50"/>
                    <a:pt x="954" y="50"/>
                    <a:pt x="953" y="50"/>
                  </a:cubicBezTo>
                  <a:cubicBezTo>
                    <a:pt x="953" y="50"/>
                    <a:pt x="949" y="50"/>
                    <a:pt x="945" y="50"/>
                  </a:cubicBezTo>
                  <a:cubicBezTo>
                    <a:pt x="944" y="50"/>
                    <a:pt x="943" y="50"/>
                    <a:pt x="943" y="50"/>
                  </a:cubicBezTo>
                  <a:cubicBezTo>
                    <a:pt x="943" y="50"/>
                    <a:pt x="943" y="50"/>
                    <a:pt x="943" y="50"/>
                  </a:cubicBezTo>
                  <a:cubicBezTo>
                    <a:pt x="944" y="49"/>
                    <a:pt x="944" y="49"/>
                    <a:pt x="944" y="48"/>
                  </a:cubicBezTo>
                  <a:cubicBezTo>
                    <a:pt x="939" y="36"/>
                    <a:pt x="939" y="36"/>
                    <a:pt x="939" y="36"/>
                  </a:cubicBezTo>
                  <a:cubicBezTo>
                    <a:pt x="939" y="36"/>
                    <a:pt x="939" y="36"/>
                    <a:pt x="939" y="36"/>
                  </a:cubicBezTo>
                  <a:cubicBezTo>
                    <a:pt x="926" y="36"/>
                    <a:pt x="926" y="36"/>
                    <a:pt x="926" y="36"/>
                  </a:cubicBezTo>
                  <a:cubicBezTo>
                    <a:pt x="926" y="36"/>
                    <a:pt x="926" y="36"/>
                    <a:pt x="926" y="36"/>
                  </a:cubicBezTo>
                  <a:cubicBezTo>
                    <a:pt x="923" y="45"/>
                    <a:pt x="923" y="45"/>
                    <a:pt x="923" y="45"/>
                  </a:cubicBezTo>
                  <a:cubicBezTo>
                    <a:pt x="922" y="46"/>
                    <a:pt x="922" y="47"/>
                    <a:pt x="922" y="48"/>
                  </a:cubicBezTo>
                  <a:cubicBezTo>
                    <a:pt x="922" y="49"/>
                    <a:pt x="923" y="50"/>
                    <a:pt x="924" y="50"/>
                  </a:cubicBezTo>
                  <a:cubicBezTo>
                    <a:pt x="924" y="50"/>
                    <a:pt x="924" y="50"/>
                    <a:pt x="924" y="50"/>
                  </a:cubicBezTo>
                  <a:cubicBezTo>
                    <a:pt x="925" y="50"/>
                    <a:pt x="925" y="50"/>
                    <a:pt x="925" y="50"/>
                  </a:cubicBezTo>
                  <a:cubicBezTo>
                    <a:pt x="925" y="50"/>
                    <a:pt x="924" y="50"/>
                    <a:pt x="924" y="50"/>
                  </a:cubicBezTo>
                  <a:cubicBezTo>
                    <a:pt x="923" y="50"/>
                    <a:pt x="920" y="50"/>
                    <a:pt x="919" y="50"/>
                  </a:cubicBezTo>
                  <a:cubicBezTo>
                    <a:pt x="919" y="50"/>
                    <a:pt x="916" y="50"/>
                    <a:pt x="914" y="50"/>
                  </a:cubicBezTo>
                  <a:cubicBezTo>
                    <a:pt x="913" y="50"/>
                    <a:pt x="913" y="50"/>
                    <a:pt x="913" y="50"/>
                  </a:cubicBezTo>
                  <a:cubicBezTo>
                    <a:pt x="913" y="50"/>
                    <a:pt x="913" y="50"/>
                    <a:pt x="913" y="50"/>
                  </a:cubicBezTo>
                  <a:cubicBezTo>
                    <a:pt x="913" y="50"/>
                    <a:pt x="914" y="50"/>
                    <a:pt x="915" y="49"/>
                  </a:cubicBezTo>
                  <a:cubicBezTo>
                    <a:pt x="917" y="49"/>
                    <a:pt x="918" y="47"/>
                    <a:pt x="919" y="45"/>
                  </a:cubicBezTo>
                  <a:lnTo>
                    <a:pt x="932" y="12"/>
                  </a:lnTo>
                  <a:close/>
                  <a:moveTo>
                    <a:pt x="938" y="34"/>
                  </a:moveTo>
                  <a:cubicBezTo>
                    <a:pt x="938" y="34"/>
                    <a:pt x="938" y="34"/>
                    <a:pt x="938" y="33"/>
                  </a:cubicBezTo>
                  <a:cubicBezTo>
                    <a:pt x="933" y="19"/>
                    <a:pt x="933" y="19"/>
                    <a:pt x="933" y="19"/>
                  </a:cubicBezTo>
                  <a:cubicBezTo>
                    <a:pt x="932" y="18"/>
                    <a:pt x="932" y="18"/>
                    <a:pt x="932" y="19"/>
                  </a:cubicBezTo>
                  <a:cubicBezTo>
                    <a:pt x="927" y="33"/>
                    <a:pt x="927" y="33"/>
                    <a:pt x="927" y="33"/>
                  </a:cubicBezTo>
                  <a:cubicBezTo>
                    <a:pt x="927" y="34"/>
                    <a:pt x="927" y="34"/>
                    <a:pt x="927" y="34"/>
                  </a:cubicBezTo>
                  <a:lnTo>
                    <a:pt x="938" y="34"/>
                  </a:lnTo>
                  <a:close/>
                  <a:moveTo>
                    <a:pt x="967" y="35"/>
                  </a:moveTo>
                  <a:cubicBezTo>
                    <a:pt x="967" y="40"/>
                    <a:pt x="967" y="44"/>
                    <a:pt x="967" y="47"/>
                  </a:cubicBezTo>
                  <a:cubicBezTo>
                    <a:pt x="967" y="48"/>
                    <a:pt x="967" y="49"/>
                    <a:pt x="969" y="49"/>
                  </a:cubicBezTo>
                  <a:cubicBezTo>
                    <a:pt x="970" y="49"/>
                    <a:pt x="971" y="50"/>
                    <a:pt x="971" y="50"/>
                  </a:cubicBezTo>
                  <a:cubicBezTo>
                    <a:pt x="972" y="50"/>
                    <a:pt x="972" y="50"/>
                    <a:pt x="972" y="50"/>
                  </a:cubicBezTo>
                  <a:cubicBezTo>
                    <a:pt x="972" y="50"/>
                    <a:pt x="972" y="50"/>
                    <a:pt x="971" y="50"/>
                  </a:cubicBezTo>
                  <a:cubicBezTo>
                    <a:pt x="968" y="50"/>
                    <a:pt x="964" y="50"/>
                    <a:pt x="964" y="50"/>
                  </a:cubicBezTo>
                  <a:cubicBezTo>
                    <a:pt x="964" y="50"/>
                    <a:pt x="961" y="50"/>
                    <a:pt x="959" y="50"/>
                  </a:cubicBezTo>
                  <a:cubicBezTo>
                    <a:pt x="958" y="50"/>
                    <a:pt x="958" y="50"/>
                    <a:pt x="958" y="50"/>
                  </a:cubicBezTo>
                  <a:cubicBezTo>
                    <a:pt x="958" y="50"/>
                    <a:pt x="958" y="50"/>
                    <a:pt x="958" y="50"/>
                  </a:cubicBezTo>
                  <a:cubicBezTo>
                    <a:pt x="959" y="50"/>
                    <a:pt x="960" y="49"/>
                    <a:pt x="960" y="49"/>
                  </a:cubicBezTo>
                  <a:cubicBezTo>
                    <a:pt x="961" y="49"/>
                    <a:pt x="961" y="48"/>
                    <a:pt x="962" y="47"/>
                  </a:cubicBezTo>
                  <a:cubicBezTo>
                    <a:pt x="962" y="44"/>
                    <a:pt x="962" y="40"/>
                    <a:pt x="962" y="35"/>
                  </a:cubicBezTo>
                  <a:cubicBezTo>
                    <a:pt x="962" y="26"/>
                    <a:pt x="962" y="26"/>
                    <a:pt x="962" y="26"/>
                  </a:cubicBezTo>
                  <a:cubicBezTo>
                    <a:pt x="962" y="18"/>
                    <a:pt x="962" y="17"/>
                    <a:pt x="962" y="15"/>
                  </a:cubicBezTo>
                  <a:cubicBezTo>
                    <a:pt x="962" y="13"/>
                    <a:pt x="961" y="12"/>
                    <a:pt x="960" y="12"/>
                  </a:cubicBezTo>
                  <a:cubicBezTo>
                    <a:pt x="959" y="12"/>
                    <a:pt x="959" y="12"/>
                    <a:pt x="958" y="12"/>
                  </a:cubicBezTo>
                  <a:cubicBezTo>
                    <a:pt x="958" y="12"/>
                    <a:pt x="958" y="12"/>
                    <a:pt x="958" y="12"/>
                  </a:cubicBezTo>
                  <a:cubicBezTo>
                    <a:pt x="958" y="11"/>
                    <a:pt x="958" y="11"/>
                    <a:pt x="959" y="11"/>
                  </a:cubicBezTo>
                  <a:cubicBezTo>
                    <a:pt x="961" y="11"/>
                    <a:pt x="964" y="11"/>
                    <a:pt x="964" y="11"/>
                  </a:cubicBezTo>
                  <a:cubicBezTo>
                    <a:pt x="964" y="11"/>
                    <a:pt x="968" y="11"/>
                    <a:pt x="970" y="11"/>
                  </a:cubicBezTo>
                  <a:cubicBezTo>
                    <a:pt x="970" y="11"/>
                    <a:pt x="970" y="11"/>
                    <a:pt x="970" y="12"/>
                  </a:cubicBezTo>
                  <a:cubicBezTo>
                    <a:pt x="970" y="12"/>
                    <a:pt x="970" y="12"/>
                    <a:pt x="970" y="12"/>
                  </a:cubicBezTo>
                  <a:cubicBezTo>
                    <a:pt x="970" y="12"/>
                    <a:pt x="969" y="12"/>
                    <a:pt x="969" y="12"/>
                  </a:cubicBezTo>
                  <a:cubicBezTo>
                    <a:pt x="967" y="12"/>
                    <a:pt x="967" y="13"/>
                    <a:pt x="967" y="15"/>
                  </a:cubicBezTo>
                  <a:cubicBezTo>
                    <a:pt x="967" y="17"/>
                    <a:pt x="967" y="18"/>
                    <a:pt x="967" y="26"/>
                  </a:cubicBezTo>
                  <a:lnTo>
                    <a:pt x="967" y="35"/>
                  </a:lnTo>
                  <a:close/>
                  <a:moveTo>
                    <a:pt x="318" y="116"/>
                  </a:moveTo>
                  <a:cubicBezTo>
                    <a:pt x="318" y="118"/>
                    <a:pt x="319" y="122"/>
                    <a:pt x="322" y="122"/>
                  </a:cubicBezTo>
                  <a:cubicBezTo>
                    <a:pt x="323" y="123"/>
                    <a:pt x="325" y="123"/>
                    <a:pt x="326" y="123"/>
                  </a:cubicBezTo>
                  <a:cubicBezTo>
                    <a:pt x="326" y="123"/>
                    <a:pt x="326" y="123"/>
                    <a:pt x="326" y="123"/>
                  </a:cubicBezTo>
                  <a:cubicBezTo>
                    <a:pt x="326" y="124"/>
                    <a:pt x="325" y="124"/>
                    <a:pt x="325" y="124"/>
                  </a:cubicBezTo>
                  <a:cubicBezTo>
                    <a:pt x="323" y="124"/>
                    <a:pt x="317" y="124"/>
                    <a:pt x="315" y="123"/>
                  </a:cubicBezTo>
                  <a:cubicBezTo>
                    <a:pt x="313" y="123"/>
                    <a:pt x="313" y="123"/>
                    <a:pt x="313" y="123"/>
                  </a:cubicBezTo>
                  <a:cubicBezTo>
                    <a:pt x="313" y="123"/>
                    <a:pt x="313" y="122"/>
                    <a:pt x="313" y="122"/>
                  </a:cubicBezTo>
                  <a:cubicBezTo>
                    <a:pt x="314" y="122"/>
                    <a:pt x="314" y="121"/>
                    <a:pt x="313" y="120"/>
                  </a:cubicBezTo>
                  <a:cubicBezTo>
                    <a:pt x="311" y="89"/>
                    <a:pt x="311" y="89"/>
                    <a:pt x="311" y="89"/>
                  </a:cubicBezTo>
                  <a:cubicBezTo>
                    <a:pt x="310" y="89"/>
                    <a:pt x="310" y="89"/>
                    <a:pt x="310" y="89"/>
                  </a:cubicBezTo>
                  <a:cubicBezTo>
                    <a:pt x="295" y="120"/>
                    <a:pt x="295" y="120"/>
                    <a:pt x="295" y="120"/>
                  </a:cubicBezTo>
                  <a:cubicBezTo>
                    <a:pt x="294" y="123"/>
                    <a:pt x="294" y="124"/>
                    <a:pt x="293" y="124"/>
                  </a:cubicBezTo>
                  <a:cubicBezTo>
                    <a:pt x="293" y="124"/>
                    <a:pt x="293" y="123"/>
                    <a:pt x="291" y="121"/>
                  </a:cubicBezTo>
                  <a:cubicBezTo>
                    <a:pt x="290" y="118"/>
                    <a:pt x="285" y="107"/>
                    <a:pt x="284" y="107"/>
                  </a:cubicBezTo>
                  <a:cubicBezTo>
                    <a:pt x="284" y="106"/>
                    <a:pt x="277" y="91"/>
                    <a:pt x="276" y="89"/>
                  </a:cubicBezTo>
                  <a:cubicBezTo>
                    <a:pt x="276" y="89"/>
                    <a:pt x="276" y="89"/>
                    <a:pt x="276" y="89"/>
                  </a:cubicBezTo>
                  <a:cubicBezTo>
                    <a:pt x="274" y="118"/>
                    <a:pt x="274" y="118"/>
                    <a:pt x="274" y="118"/>
                  </a:cubicBezTo>
                  <a:cubicBezTo>
                    <a:pt x="274" y="119"/>
                    <a:pt x="274" y="120"/>
                    <a:pt x="274" y="121"/>
                  </a:cubicBezTo>
                  <a:cubicBezTo>
                    <a:pt x="274" y="122"/>
                    <a:pt x="274" y="122"/>
                    <a:pt x="275" y="123"/>
                  </a:cubicBezTo>
                  <a:cubicBezTo>
                    <a:pt x="276" y="123"/>
                    <a:pt x="277" y="123"/>
                    <a:pt x="277" y="123"/>
                  </a:cubicBezTo>
                  <a:cubicBezTo>
                    <a:pt x="278" y="123"/>
                    <a:pt x="278" y="123"/>
                    <a:pt x="278" y="123"/>
                  </a:cubicBezTo>
                  <a:cubicBezTo>
                    <a:pt x="278" y="124"/>
                    <a:pt x="278" y="124"/>
                    <a:pt x="277" y="124"/>
                  </a:cubicBezTo>
                  <a:cubicBezTo>
                    <a:pt x="275" y="124"/>
                    <a:pt x="272" y="124"/>
                    <a:pt x="271" y="124"/>
                  </a:cubicBezTo>
                  <a:cubicBezTo>
                    <a:pt x="271" y="124"/>
                    <a:pt x="268" y="124"/>
                    <a:pt x="266" y="124"/>
                  </a:cubicBezTo>
                  <a:cubicBezTo>
                    <a:pt x="265" y="124"/>
                    <a:pt x="265" y="124"/>
                    <a:pt x="265" y="123"/>
                  </a:cubicBezTo>
                  <a:cubicBezTo>
                    <a:pt x="265" y="123"/>
                    <a:pt x="265" y="123"/>
                    <a:pt x="266" y="123"/>
                  </a:cubicBezTo>
                  <a:cubicBezTo>
                    <a:pt x="266" y="123"/>
                    <a:pt x="266" y="123"/>
                    <a:pt x="267" y="123"/>
                  </a:cubicBezTo>
                  <a:cubicBezTo>
                    <a:pt x="269" y="122"/>
                    <a:pt x="270" y="120"/>
                    <a:pt x="270" y="118"/>
                  </a:cubicBezTo>
                  <a:cubicBezTo>
                    <a:pt x="274" y="78"/>
                    <a:pt x="274" y="78"/>
                    <a:pt x="274" y="78"/>
                  </a:cubicBezTo>
                  <a:cubicBezTo>
                    <a:pt x="274" y="77"/>
                    <a:pt x="275" y="77"/>
                    <a:pt x="275" y="77"/>
                  </a:cubicBezTo>
                  <a:cubicBezTo>
                    <a:pt x="275" y="77"/>
                    <a:pt x="276" y="77"/>
                    <a:pt x="276" y="78"/>
                  </a:cubicBezTo>
                  <a:cubicBezTo>
                    <a:pt x="295" y="116"/>
                    <a:pt x="295" y="116"/>
                    <a:pt x="295" y="116"/>
                  </a:cubicBezTo>
                  <a:cubicBezTo>
                    <a:pt x="313" y="78"/>
                    <a:pt x="313" y="78"/>
                    <a:pt x="313" y="78"/>
                  </a:cubicBezTo>
                  <a:cubicBezTo>
                    <a:pt x="313" y="77"/>
                    <a:pt x="313" y="77"/>
                    <a:pt x="313" y="77"/>
                  </a:cubicBezTo>
                  <a:cubicBezTo>
                    <a:pt x="314" y="77"/>
                    <a:pt x="314" y="77"/>
                    <a:pt x="314" y="78"/>
                  </a:cubicBezTo>
                  <a:lnTo>
                    <a:pt x="318" y="116"/>
                  </a:lnTo>
                  <a:close/>
                  <a:moveTo>
                    <a:pt x="340" y="109"/>
                  </a:moveTo>
                  <a:cubicBezTo>
                    <a:pt x="340" y="114"/>
                    <a:pt x="340" y="118"/>
                    <a:pt x="341" y="120"/>
                  </a:cubicBezTo>
                  <a:cubicBezTo>
                    <a:pt x="341" y="122"/>
                    <a:pt x="341" y="122"/>
                    <a:pt x="343" y="123"/>
                  </a:cubicBezTo>
                  <a:cubicBezTo>
                    <a:pt x="343" y="123"/>
                    <a:pt x="345" y="123"/>
                    <a:pt x="345" y="123"/>
                  </a:cubicBezTo>
                  <a:cubicBezTo>
                    <a:pt x="345" y="123"/>
                    <a:pt x="346" y="123"/>
                    <a:pt x="346" y="123"/>
                  </a:cubicBezTo>
                  <a:cubicBezTo>
                    <a:pt x="346" y="124"/>
                    <a:pt x="345" y="124"/>
                    <a:pt x="345" y="124"/>
                  </a:cubicBezTo>
                  <a:cubicBezTo>
                    <a:pt x="342" y="124"/>
                    <a:pt x="338" y="124"/>
                    <a:pt x="338" y="124"/>
                  </a:cubicBezTo>
                  <a:cubicBezTo>
                    <a:pt x="338" y="124"/>
                    <a:pt x="334" y="124"/>
                    <a:pt x="333" y="124"/>
                  </a:cubicBezTo>
                  <a:cubicBezTo>
                    <a:pt x="332" y="124"/>
                    <a:pt x="332" y="124"/>
                    <a:pt x="332" y="123"/>
                  </a:cubicBezTo>
                  <a:cubicBezTo>
                    <a:pt x="332" y="123"/>
                    <a:pt x="332" y="123"/>
                    <a:pt x="332" y="123"/>
                  </a:cubicBezTo>
                  <a:cubicBezTo>
                    <a:pt x="333" y="123"/>
                    <a:pt x="333" y="123"/>
                    <a:pt x="334" y="123"/>
                  </a:cubicBezTo>
                  <a:cubicBezTo>
                    <a:pt x="335" y="122"/>
                    <a:pt x="335" y="122"/>
                    <a:pt x="335" y="120"/>
                  </a:cubicBezTo>
                  <a:cubicBezTo>
                    <a:pt x="336" y="118"/>
                    <a:pt x="336" y="114"/>
                    <a:pt x="336" y="109"/>
                  </a:cubicBezTo>
                  <a:cubicBezTo>
                    <a:pt x="336" y="100"/>
                    <a:pt x="336" y="100"/>
                    <a:pt x="336" y="100"/>
                  </a:cubicBezTo>
                  <a:cubicBezTo>
                    <a:pt x="336" y="92"/>
                    <a:pt x="336" y="90"/>
                    <a:pt x="335" y="88"/>
                  </a:cubicBezTo>
                  <a:cubicBezTo>
                    <a:pt x="335" y="87"/>
                    <a:pt x="335" y="86"/>
                    <a:pt x="334" y="86"/>
                  </a:cubicBezTo>
                  <a:cubicBezTo>
                    <a:pt x="333" y="85"/>
                    <a:pt x="332" y="85"/>
                    <a:pt x="332" y="85"/>
                  </a:cubicBezTo>
                  <a:cubicBezTo>
                    <a:pt x="332" y="85"/>
                    <a:pt x="332" y="85"/>
                    <a:pt x="332" y="85"/>
                  </a:cubicBezTo>
                  <a:cubicBezTo>
                    <a:pt x="332" y="85"/>
                    <a:pt x="332" y="85"/>
                    <a:pt x="333" y="85"/>
                  </a:cubicBezTo>
                  <a:cubicBezTo>
                    <a:pt x="334" y="85"/>
                    <a:pt x="338" y="85"/>
                    <a:pt x="338" y="85"/>
                  </a:cubicBezTo>
                  <a:cubicBezTo>
                    <a:pt x="338" y="85"/>
                    <a:pt x="342" y="85"/>
                    <a:pt x="343" y="85"/>
                  </a:cubicBezTo>
                  <a:cubicBezTo>
                    <a:pt x="344" y="85"/>
                    <a:pt x="344" y="85"/>
                    <a:pt x="344" y="85"/>
                  </a:cubicBezTo>
                  <a:cubicBezTo>
                    <a:pt x="344" y="85"/>
                    <a:pt x="344" y="85"/>
                    <a:pt x="344" y="85"/>
                  </a:cubicBezTo>
                  <a:cubicBezTo>
                    <a:pt x="343" y="85"/>
                    <a:pt x="343" y="85"/>
                    <a:pt x="342" y="86"/>
                  </a:cubicBezTo>
                  <a:cubicBezTo>
                    <a:pt x="341" y="86"/>
                    <a:pt x="341" y="87"/>
                    <a:pt x="341" y="88"/>
                  </a:cubicBezTo>
                  <a:cubicBezTo>
                    <a:pt x="340" y="90"/>
                    <a:pt x="340" y="92"/>
                    <a:pt x="340" y="100"/>
                  </a:cubicBezTo>
                  <a:lnTo>
                    <a:pt x="340" y="109"/>
                  </a:lnTo>
                  <a:close/>
                  <a:moveTo>
                    <a:pt x="360" y="117"/>
                  </a:moveTo>
                  <a:cubicBezTo>
                    <a:pt x="361" y="121"/>
                    <a:pt x="361" y="122"/>
                    <a:pt x="363" y="123"/>
                  </a:cubicBezTo>
                  <a:cubicBezTo>
                    <a:pt x="364" y="123"/>
                    <a:pt x="365" y="123"/>
                    <a:pt x="365" y="123"/>
                  </a:cubicBezTo>
                  <a:cubicBezTo>
                    <a:pt x="365" y="123"/>
                    <a:pt x="366" y="123"/>
                    <a:pt x="366" y="123"/>
                  </a:cubicBezTo>
                  <a:cubicBezTo>
                    <a:pt x="366" y="124"/>
                    <a:pt x="365" y="124"/>
                    <a:pt x="365" y="124"/>
                  </a:cubicBezTo>
                  <a:cubicBezTo>
                    <a:pt x="362" y="124"/>
                    <a:pt x="359" y="124"/>
                    <a:pt x="359" y="124"/>
                  </a:cubicBezTo>
                  <a:cubicBezTo>
                    <a:pt x="359" y="124"/>
                    <a:pt x="356" y="124"/>
                    <a:pt x="354" y="124"/>
                  </a:cubicBezTo>
                  <a:cubicBezTo>
                    <a:pt x="353" y="124"/>
                    <a:pt x="353" y="124"/>
                    <a:pt x="353" y="123"/>
                  </a:cubicBezTo>
                  <a:cubicBezTo>
                    <a:pt x="353" y="123"/>
                    <a:pt x="353" y="123"/>
                    <a:pt x="353" y="123"/>
                  </a:cubicBezTo>
                  <a:cubicBezTo>
                    <a:pt x="354" y="123"/>
                    <a:pt x="355" y="123"/>
                    <a:pt x="356" y="123"/>
                  </a:cubicBezTo>
                  <a:cubicBezTo>
                    <a:pt x="357" y="122"/>
                    <a:pt x="357" y="121"/>
                    <a:pt x="357" y="116"/>
                  </a:cubicBezTo>
                  <a:cubicBezTo>
                    <a:pt x="357" y="86"/>
                    <a:pt x="357" y="86"/>
                    <a:pt x="357" y="86"/>
                  </a:cubicBezTo>
                  <a:cubicBezTo>
                    <a:pt x="357" y="84"/>
                    <a:pt x="357" y="84"/>
                    <a:pt x="358" y="84"/>
                  </a:cubicBezTo>
                  <a:cubicBezTo>
                    <a:pt x="358" y="84"/>
                    <a:pt x="359" y="85"/>
                    <a:pt x="360" y="85"/>
                  </a:cubicBezTo>
                  <a:cubicBezTo>
                    <a:pt x="361" y="86"/>
                    <a:pt x="369" y="95"/>
                    <a:pt x="377" y="103"/>
                  </a:cubicBezTo>
                  <a:cubicBezTo>
                    <a:pt x="382" y="109"/>
                    <a:pt x="388" y="115"/>
                    <a:pt x="390" y="117"/>
                  </a:cubicBezTo>
                  <a:cubicBezTo>
                    <a:pt x="389" y="90"/>
                    <a:pt x="389" y="90"/>
                    <a:pt x="389" y="90"/>
                  </a:cubicBezTo>
                  <a:cubicBezTo>
                    <a:pt x="389" y="87"/>
                    <a:pt x="389" y="86"/>
                    <a:pt x="387" y="86"/>
                  </a:cubicBezTo>
                  <a:cubicBezTo>
                    <a:pt x="386" y="85"/>
                    <a:pt x="385" y="85"/>
                    <a:pt x="384" y="85"/>
                  </a:cubicBezTo>
                  <a:cubicBezTo>
                    <a:pt x="384" y="85"/>
                    <a:pt x="384" y="85"/>
                    <a:pt x="384" y="85"/>
                  </a:cubicBezTo>
                  <a:cubicBezTo>
                    <a:pt x="384" y="85"/>
                    <a:pt x="384" y="85"/>
                    <a:pt x="385" y="85"/>
                  </a:cubicBezTo>
                  <a:cubicBezTo>
                    <a:pt x="387" y="85"/>
                    <a:pt x="390" y="85"/>
                    <a:pt x="391" y="85"/>
                  </a:cubicBezTo>
                  <a:cubicBezTo>
                    <a:pt x="391" y="85"/>
                    <a:pt x="393" y="85"/>
                    <a:pt x="395" y="85"/>
                  </a:cubicBezTo>
                  <a:cubicBezTo>
                    <a:pt x="396" y="85"/>
                    <a:pt x="396" y="85"/>
                    <a:pt x="396" y="85"/>
                  </a:cubicBezTo>
                  <a:cubicBezTo>
                    <a:pt x="396" y="85"/>
                    <a:pt x="396" y="85"/>
                    <a:pt x="396" y="85"/>
                  </a:cubicBezTo>
                  <a:cubicBezTo>
                    <a:pt x="395" y="85"/>
                    <a:pt x="395" y="85"/>
                    <a:pt x="394" y="86"/>
                  </a:cubicBezTo>
                  <a:cubicBezTo>
                    <a:pt x="393" y="86"/>
                    <a:pt x="392" y="87"/>
                    <a:pt x="392" y="90"/>
                  </a:cubicBezTo>
                  <a:cubicBezTo>
                    <a:pt x="392" y="120"/>
                    <a:pt x="392" y="120"/>
                    <a:pt x="392" y="120"/>
                  </a:cubicBezTo>
                  <a:cubicBezTo>
                    <a:pt x="392" y="124"/>
                    <a:pt x="392" y="124"/>
                    <a:pt x="392" y="124"/>
                  </a:cubicBezTo>
                  <a:cubicBezTo>
                    <a:pt x="391" y="124"/>
                    <a:pt x="391" y="124"/>
                    <a:pt x="388" y="121"/>
                  </a:cubicBezTo>
                  <a:cubicBezTo>
                    <a:pt x="387" y="121"/>
                    <a:pt x="379" y="113"/>
                    <a:pt x="374" y="107"/>
                  </a:cubicBezTo>
                  <a:cubicBezTo>
                    <a:pt x="368" y="100"/>
                    <a:pt x="361" y="94"/>
                    <a:pt x="360" y="92"/>
                  </a:cubicBezTo>
                  <a:lnTo>
                    <a:pt x="360" y="117"/>
                  </a:lnTo>
                  <a:close/>
                  <a:moveTo>
                    <a:pt x="413" y="109"/>
                  </a:moveTo>
                  <a:cubicBezTo>
                    <a:pt x="413" y="114"/>
                    <a:pt x="413" y="118"/>
                    <a:pt x="413" y="120"/>
                  </a:cubicBezTo>
                  <a:cubicBezTo>
                    <a:pt x="413" y="122"/>
                    <a:pt x="413" y="122"/>
                    <a:pt x="415" y="123"/>
                  </a:cubicBezTo>
                  <a:cubicBezTo>
                    <a:pt x="416" y="123"/>
                    <a:pt x="417" y="123"/>
                    <a:pt x="418" y="123"/>
                  </a:cubicBezTo>
                  <a:cubicBezTo>
                    <a:pt x="418" y="123"/>
                    <a:pt x="418" y="123"/>
                    <a:pt x="418" y="123"/>
                  </a:cubicBezTo>
                  <a:cubicBezTo>
                    <a:pt x="418" y="124"/>
                    <a:pt x="418" y="124"/>
                    <a:pt x="417" y="124"/>
                  </a:cubicBezTo>
                  <a:cubicBezTo>
                    <a:pt x="414" y="124"/>
                    <a:pt x="411" y="124"/>
                    <a:pt x="410" y="124"/>
                  </a:cubicBezTo>
                  <a:cubicBezTo>
                    <a:pt x="410" y="124"/>
                    <a:pt x="407" y="124"/>
                    <a:pt x="405" y="124"/>
                  </a:cubicBezTo>
                  <a:cubicBezTo>
                    <a:pt x="404" y="124"/>
                    <a:pt x="404" y="124"/>
                    <a:pt x="404" y="123"/>
                  </a:cubicBezTo>
                  <a:cubicBezTo>
                    <a:pt x="404" y="123"/>
                    <a:pt x="404" y="123"/>
                    <a:pt x="405" y="123"/>
                  </a:cubicBezTo>
                  <a:cubicBezTo>
                    <a:pt x="405" y="123"/>
                    <a:pt x="406" y="123"/>
                    <a:pt x="406" y="123"/>
                  </a:cubicBezTo>
                  <a:cubicBezTo>
                    <a:pt x="407" y="122"/>
                    <a:pt x="407" y="122"/>
                    <a:pt x="408" y="120"/>
                  </a:cubicBezTo>
                  <a:cubicBezTo>
                    <a:pt x="408" y="118"/>
                    <a:pt x="408" y="114"/>
                    <a:pt x="408" y="109"/>
                  </a:cubicBezTo>
                  <a:cubicBezTo>
                    <a:pt x="408" y="100"/>
                    <a:pt x="408" y="100"/>
                    <a:pt x="408" y="100"/>
                  </a:cubicBezTo>
                  <a:cubicBezTo>
                    <a:pt x="408" y="92"/>
                    <a:pt x="408" y="90"/>
                    <a:pt x="408" y="88"/>
                  </a:cubicBezTo>
                  <a:cubicBezTo>
                    <a:pt x="408" y="87"/>
                    <a:pt x="407" y="86"/>
                    <a:pt x="406" y="86"/>
                  </a:cubicBezTo>
                  <a:cubicBezTo>
                    <a:pt x="406" y="85"/>
                    <a:pt x="405" y="85"/>
                    <a:pt x="404" y="85"/>
                  </a:cubicBezTo>
                  <a:cubicBezTo>
                    <a:pt x="404" y="85"/>
                    <a:pt x="404" y="85"/>
                    <a:pt x="404" y="85"/>
                  </a:cubicBezTo>
                  <a:cubicBezTo>
                    <a:pt x="404" y="85"/>
                    <a:pt x="404" y="85"/>
                    <a:pt x="405" y="85"/>
                  </a:cubicBezTo>
                  <a:cubicBezTo>
                    <a:pt x="407" y="85"/>
                    <a:pt x="410" y="85"/>
                    <a:pt x="410" y="85"/>
                  </a:cubicBezTo>
                  <a:cubicBezTo>
                    <a:pt x="411" y="85"/>
                    <a:pt x="414" y="85"/>
                    <a:pt x="416" y="85"/>
                  </a:cubicBezTo>
                  <a:cubicBezTo>
                    <a:pt x="416" y="85"/>
                    <a:pt x="417" y="85"/>
                    <a:pt x="417" y="85"/>
                  </a:cubicBezTo>
                  <a:cubicBezTo>
                    <a:pt x="417" y="85"/>
                    <a:pt x="416" y="85"/>
                    <a:pt x="416" y="85"/>
                  </a:cubicBezTo>
                  <a:cubicBezTo>
                    <a:pt x="416" y="85"/>
                    <a:pt x="415" y="85"/>
                    <a:pt x="415" y="86"/>
                  </a:cubicBezTo>
                  <a:cubicBezTo>
                    <a:pt x="413" y="86"/>
                    <a:pt x="413" y="87"/>
                    <a:pt x="413" y="88"/>
                  </a:cubicBezTo>
                  <a:cubicBezTo>
                    <a:pt x="413" y="90"/>
                    <a:pt x="413" y="92"/>
                    <a:pt x="413" y="100"/>
                  </a:cubicBezTo>
                  <a:lnTo>
                    <a:pt x="413" y="109"/>
                  </a:lnTo>
                  <a:close/>
                  <a:moveTo>
                    <a:pt x="427" y="123"/>
                  </a:moveTo>
                  <a:cubicBezTo>
                    <a:pt x="426" y="123"/>
                    <a:pt x="426" y="123"/>
                    <a:pt x="426" y="121"/>
                  </a:cubicBezTo>
                  <a:cubicBezTo>
                    <a:pt x="426" y="119"/>
                    <a:pt x="427" y="117"/>
                    <a:pt x="427" y="116"/>
                  </a:cubicBezTo>
                  <a:cubicBezTo>
                    <a:pt x="427" y="115"/>
                    <a:pt x="427" y="115"/>
                    <a:pt x="427" y="115"/>
                  </a:cubicBezTo>
                  <a:cubicBezTo>
                    <a:pt x="427" y="115"/>
                    <a:pt x="428" y="115"/>
                    <a:pt x="428" y="115"/>
                  </a:cubicBezTo>
                  <a:cubicBezTo>
                    <a:pt x="428" y="116"/>
                    <a:pt x="428" y="117"/>
                    <a:pt x="428" y="117"/>
                  </a:cubicBezTo>
                  <a:cubicBezTo>
                    <a:pt x="429" y="121"/>
                    <a:pt x="433" y="122"/>
                    <a:pt x="436" y="122"/>
                  </a:cubicBezTo>
                  <a:cubicBezTo>
                    <a:pt x="442" y="122"/>
                    <a:pt x="444" y="119"/>
                    <a:pt x="444" y="116"/>
                  </a:cubicBezTo>
                  <a:cubicBezTo>
                    <a:pt x="444" y="112"/>
                    <a:pt x="442" y="110"/>
                    <a:pt x="438" y="106"/>
                  </a:cubicBezTo>
                  <a:cubicBezTo>
                    <a:pt x="435" y="105"/>
                    <a:pt x="435" y="105"/>
                    <a:pt x="435" y="105"/>
                  </a:cubicBezTo>
                  <a:cubicBezTo>
                    <a:pt x="429" y="100"/>
                    <a:pt x="427" y="97"/>
                    <a:pt x="427" y="94"/>
                  </a:cubicBezTo>
                  <a:cubicBezTo>
                    <a:pt x="427" y="87"/>
                    <a:pt x="432" y="84"/>
                    <a:pt x="439" y="84"/>
                  </a:cubicBezTo>
                  <a:cubicBezTo>
                    <a:pt x="442" y="84"/>
                    <a:pt x="444" y="84"/>
                    <a:pt x="445" y="84"/>
                  </a:cubicBezTo>
                  <a:cubicBezTo>
                    <a:pt x="446" y="85"/>
                    <a:pt x="446" y="85"/>
                    <a:pt x="447" y="85"/>
                  </a:cubicBezTo>
                  <a:cubicBezTo>
                    <a:pt x="447" y="85"/>
                    <a:pt x="447" y="85"/>
                    <a:pt x="447" y="85"/>
                  </a:cubicBezTo>
                  <a:cubicBezTo>
                    <a:pt x="447" y="85"/>
                    <a:pt x="447" y="87"/>
                    <a:pt x="447" y="90"/>
                  </a:cubicBezTo>
                  <a:cubicBezTo>
                    <a:pt x="447" y="91"/>
                    <a:pt x="447" y="92"/>
                    <a:pt x="447" y="92"/>
                  </a:cubicBezTo>
                  <a:cubicBezTo>
                    <a:pt x="446" y="92"/>
                    <a:pt x="446" y="91"/>
                    <a:pt x="446" y="91"/>
                  </a:cubicBezTo>
                  <a:cubicBezTo>
                    <a:pt x="446" y="90"/>
                    <a:pt x="446" y="89"/>
                    <a:pt x="445" y="88"/>
                  </a:cubicBezTo>
                  <a:cubicBezTo>
                    <a:pt x="445" y="88"/>
                    <a:pt x="443" y="86"/>
                    <a:pt x="438" y="86"/>
                  </a:cubicBezTo>
                  <a:cubicBezTo>
                    <a:pt x="435" y="86"/>
                    <a:pt x="431" y="88"/>
                    <a:pt x="431" y="91"/>
                  </a:cubicBezTo>
                  <a:cubicBezTo>
                    <a:pt x="431" y="95"/>
                    <a:pt x="433" y="97"/>
                    <a:pt x="438" y="100"/>
                  </a:cubicBezTo>
                  <a:cubicBezTo>
                    <a:pt x="440" y="101"/>
                    <a:pt x="440" y="101"/>
                    <a:pt x="440" y="101"/>
                  </a:cubicBezTo>
                  <a:cubicBezTo>
                    <a:pt x="446" y="106"/>
                    <a:pt x="449" y="109"/>
                    <a:pt x="449" y="114"/>
                  </a:cubicBezTo>
                  <a:cubicBezTo>
                    <a:pt x="449" y="117"/>
                    <a:pt x="447" y="120"/>
                    <a:pt x="444" y="123"/>
                  </a:cubicBezTo>
                  <a:cubicBezTo>
                    <a:pt x="441" y="124"/>
                    <a:pt x="438" y="125"/>
                    <a:pt x="435" y="125"/>
                  </a:cubicBezTo>
                  <a:cubicBezTo>
                    <a:pt x="433" y="125"/>
                    <a:pt x="429" y="124"/>
                    <a:pt x="427" y="123"/>
                  </a:cubicBezTo>
                  <a:close/>
                  <a:moveTo>
                    <a:pt x="479" y="121"/>
                  </a:moveTo>
                  <a:cubicBezTo>
                    <a:pt x="485" y="121"/>
                    <a:pt x="486" y="120"/>
                    <a:pt x="488" y="119"/>
                  </a:cubicBezTo>
                  <a:cubicBezTo>
                    <a:pt x="488" y="118"/>
                    <a:pt x="488" y="117"/>
                    <a:pt x="489" y="116"/>
                  </a:cubicBezTo>
                  <a:cubicBezTo>
                    <a:pt x="489" y="116"/>
                    <a:pt x="489" y="115"/>
                    <a:pt x="489" y="115"/>
                  </a:cubicBezTo>
                  <a:cubicBezTo>
                    <a:pt x="490" y="115"/>
                    <a:pt x="490" y="116"/>
                    <a:pt x="490" y="117"/>
                  </a:cubicBezTo>
                  <a:cubicBezTo>
                    <a:pt x="490" y="118"/>
                    <a:pt x="489" y="121"/>
                    <a:pt x="489" y="123"/>
                  </a:cubicBezTo>
                  <a:cubicBezTo>
                    <a:pt x="488" y="124"/>
                    <a:pt x="488" y="124"/>
                    <a:pt x="487" y="124"/>
                  </a:cubicBezTo>
                  <a:cubicBezTo>
                    <a:pt x="478" y="124"/>
                    <a:pt x="469" y="124"/>
                    <a:pt x="459" y="124"/>
                  </a:cubicBezTo>
                  <a:cubicBezTo>
                    <a:pt x="459" y="124"/>
                    <a:pt x="458" y="124"/>
                    <a:pt x="458" y="123"/>
                  </a:cubicBezTo>
                  <a:cubicBezTo>
                    <a:pt x="458" y="123"/>
                    <a:pt x="459" y="123"/>
                    <a:pt x="459" y="122"/>
                  </a:cubicBezTo>
                  <a:cubicBezTo>
                    <a:pt x="467" y="110"/>
                    <a:pt x="475" y="98"/>
                    <a:pt x="483" y="87"/>
                  </a:cubicBezTo>
                  <a:cubicBezTo>
                    <a:pt x="471" y="87"/>
                    <a:pt x="471" y="87"/>
                    <a:pt x="471" y="87"/>
                  </a:cubicBezTo>
                  <a:cubicBezTo>
                    <a:pt x="469" y="87"/>
                    <a:pt x="465" y="87"/>
                    <a:pt x="464" y="88"/>
                  </a:cubicBezTo>
                  <a:cubicBezTo>
                    <a:pt x="462" y="89"/>
                    <a:pt x="461" y="91"/>
                    <a:pt x="461" y="92"/>
                  </a:cubicBezTo>
                  <a:cubicBezTo>
                    <a:pt x="460" y="93"/>
                    <a:pt x="460" y="93"/>
                    <a:pt x="460" y="93"/>
                  </a:cubicBezTo>
                  <a:cubicBezTo>
                    <a:pt x="460" y="93"/>
                    <a:pt x="460" y="92"/>
                    <a:pt x="460" y="92"/>
                  </a:cubicBezTo>
                  <a:cubicBezTo>
                    <a:pt x="460" y="91"/>
                    <a:pt x="460" y="87"/>
                    <a:pt x="461" y="85"/>
                  </a:cubicBezTo>
                  <a:cubicBezTo>
                    <a:pt x="461" y="84"/>
                    <a:pt x="461" y="84"/>
                    <a:pt x="461" y="84"/>
                  </a:cubicBezTo>
                  <a:cubicBezTo>
                    <a:pt x="462" y="84"/>
                    <a:pt x="462" y="84"/>
                    <a:pt x="463" y="85"/>
                  </a:cubicBezTo>
                  <a:cubicBezTo>
                    <a:pt x="469" y="85"/>
                    <a:pt x="471" y="85"/>
                    <a:pt x="473" y="85"/>
                  </a:cubicBezTo>
                  <a:cubicBezTo>
                    <a:pt x="488" y="85"/>
                    <a:pt x="488" y="85"/>
                    <a:pt x="488" y="85"/>
                  </a:cubicBezTo>
                  <a:cubicBezTo>
                    <a:pt x="489" y="85"/>
                    <a:pt x="489" y="85"/>
                    <a:pt x="489" y="85"/>
                  </a:cubicBezTo>
                  <a:cubicBezTo>
                    <a:pt x="489" y="85"/>
                    <a:pt x="489" y="86"/>
                    <a:pt x="489" y="86"/>
                  </a:cubicBezTo>
                  <a:cubicBezTo>
                    <a:pt x="481" y="98"/>
                    <a:pt x="473" y="110"/>
                    <a:pt x="465" y="121"/>
                  </a:cubicBezTo>
                  <a:lnTo>
                    <a:pt x="479" y="121"/>
                  </a:lnTo>
                  <a:close/>
                  <a:moveTo>
                    <a:pt x="513" y="109"/>
                  </a:moveTo>
                  <a:cubicBezTo>
                    <a:pt x="513" y="114"/>
                    <a:pt x="513" y="118"/>
                    <a:pt x="513" y="120"/>
                  </a:cubicBezTo>
                  <a:cubicBezTo>
                    <a:pt x="513" y="122"/>
                    <a:pt x="513" y="122"/>
                    <a:pt x="515" y="123"/>
                  </a:cubicBezTo>
                  <a:cubicBezTo>
                    <a:pt x="516" y="123"/>
                    <a:pt x="517" y="123"/>
                    <a:pt x="518" y="123"/>
                  </a:cubicBezTo>
                  <a:cubicBezTo>
                    <a:pt x="518" y="123"/>
                    <a:pt x="518" y="123"/>
                    <a:pt x="518" y="123"/>
                  </a:cubicBezTo>
                  <a:cubicBezTo>
                    <a:pt x="518" y="124"/>
                    <a:pt x="518" y="124"/>
                    <a:pt x="517" y="124"/>
                  </a:cubicBezTo>
                  <a:cubicBezTo>
                    <a:pt x="514" y="124"/>
                    <a:pt x="511" y="124"/>
                    <a:pt x="510" y="124"/>
                  </a:cubicBezTo>
                  <a:cubicBezTo>
                    <a:pt x="510" y="124"/>
                    <a:pt x="506" y="124"/>
                    <a:pt x="505" y="124"/>
                  </a:cubicBezTo>
                  <a:cubicBezTo>
                    <a:pt x="504" y="124"/>
                    <a:pt x="504" y="124"/>
                    <a:pt x="504" y="123"/>
                  </a:cubicBezTo>
                  <a:cubicBezTo>
                    <a:pt x="504" y="123"/>
                    <a:pt x="504" y="123"/>
                    <a:pt x="504" y="123"/>
                  </a:cubicBezTo>
                  <a:cubicBezTo>
                    <a:pt x="505" y="123"/>
                    <a:pt x="506" y="123"/>
                    <a:pt x="506" y="123"/>
                  </a:cubicBezTo>
                  <a:cubicBezTo>
                    <a:pt x="507" y="123"/>
                    <a:pt x="507" y="122"/>
                    <a:pt x="508" y="120"/>
                  </a:cubicBezTo>
                  <a:cubicBezTo>
                    <a:pt x="508" y="118"/>
                    <a:pt x="508" y="114"/>
                    <a:pt x="508" y="109"/>
                  </a:cubicBezTo>
                  <a:cubicBezTo>
                    <a:pt x="508" y="87"/>
                    <a:pt x="508" y="87"/>
                    <a:pt x="508" y="87"/>
                  </a:cubicBezTo>
                  <a:cubicBezTo>
                    <a:pt x="500" y="87"/>
                    <a:pt x="500" y="87"/>
                    <a:pt x="500" y="87"/>
                  </a:cubicBezTo>
                  <a:cubicBezTo>
                    <a:pt x="497" y="87"/>
                    <a:pt x="495" y="87"/>
                    <a:pt x="495" y="89"/>
                  </a:cubicBezTo>
                  <a:cubicBezTo>
                    <a:pt x="494" y="90"/>
                    <a:pt x="494" y="90"/>
                    <a:pt x="494" y="90"/>
                  </a:cubicBezTo>
                  <a:cubicBezTo>
                    <a:pt x="494" y="91"/>
                    <a:pt x="494" y="91"/>
                    <a:pt x="493" y="91"/>
                  </a:cubicBezTo>
                  <a:cubicBezTo>
                    <a:pt x="493" y="91"/>
                    <a:pt x="493" y="91"/>
                    <a:pt x="493" y="90"/>
                  </a:cubicBezTo>
                  <a:cubicBezTo>
                    <a:pt x="493" y="90"/>
                    <a:pt x="494" y="85"/>
                    <a:pt x="494" y="85"/>
                  </a:cubicBezTo>
                  <a:cubicBezTo>
                    <a:pt x="494" y="84"/>
                    <a:pt x="494" y="84"/>
                    <a:pt x="495" y="84"/>
                  </a:cubicBezTo>
                  <a:cubicBezTo>
                    <a:pt x="495" y="84"/>
                    <a:pt x="496" y="84"/>
                    <a:pt x="497" y="84"/>
                  </a:cubicBezTo>
                  <a:cubicBezTo>
                    <a:pt x="499" y="85"/>
                    <a:pt x="501" y="85"/>
                    <a:pt x="501" y="85"/>
                  </a:cubicBezTo>
                  <a:cubicBezTo>
                    <a:pt x="522" y="85"/>
                    <a:pt x="522" y="85"/>
                    <a:pt x="522" y="85"/>
                  </a:cubicBezTo>
                  <a:cubicBezTo>
                    <a:pt x="523" y="85"/>
                    <a:pt x="525" y="85"/>
                    <a:pt x="525" y="84"/>
                  </a:cubicBezTo>
                  <a:cubicBezTo>
                    <a:pt x="526" y="84"/>
                    <a:pt x="527" y="84"/>
                    <a:pt x="527" y="84"/>
                  </a:cubicBezTo>
                  <a:cubicBezTo>
                    <a:pt x="527" y="84"/>
                    <a:pt x="527" y="84"/>
                    <a:pt x="527" y="85"/>
                  </a:cubicBezTo>
                  <a:cubicBezTo>
                    <a:pt x="527" y="86"/>
                    <a:pt x="527" y="90"/>
                    <a:pt x="527" y="91"/>
                  </a:cubicBezTo>
                  <a:cubicBezTo>
                    <a:pt x="527" y="91"/>
                    <a:pt x="527" y="91"/>
                    <a:pt x="526" y="91"/>
                  </a:cubicBezTo>
                  <a:cubicBezTo>
                    <a:pt x="526" y="91"/>
                    <a:pt x="526" y="91"/>
                    <a:pt x="526" y="90"/>
                  </a:cubicBezTo>
                  <a:cubicBezTo>
                    <a:pt x="526" y="90"/>
                    <a:pt x="526" y="90"/>
                    <a:pt x="526" y="90"/>
                  </a:cubicBezTo>
                  <a:cubicBezTo>
                    <a:pt x="526" y="88"/>
                    <a:pt x="525" y="87"/>
                    <a:pt x="519" y="87"/>
                  </a:cubicBezTo>
                  <a:cubicBezTo>
                    <a:pt x="513" y="87"/>
                    <a:pt x="513" y="87"/>
                    <a:pt x="513" y="87"/>
                  </a:cubicBezTo>
                  <a:lnTo>
                    <a:pt x="513" y="109"/>
                  </a:lnTo>
                  <a:close/>
                  <a:moveTo>
                    <a:pt x="538" y="100"/>
                  </a:moveTo>
                  <a:cubicBezTo>
                    <a:pt x="538" y="92"/>
                    <a:pt x="538" y="90"/>
                    <a:pt x="538" y="88"/>
                  </a:cubicBezTo>
                  <a:cubicBezTo>
                    <a:pt x="538" y="87"/>
                    <a:pt x="538" y="86"/>
                    <a:pt x="536" y="86"/>
                  </a:cubicBezTo>
                  <a:cubicBezTo>
                    <a:pt x="536" y="85"/>
                    <a:pt x="535" y="85"/>
                    <a:pt x="534" y="85"/>
                  </a:cubicBezTo>
                  <a:cubicBezTo>
                    <a:pt x="534" y="85"/>
                    <a:pt x="534" y="85"/>
                    <a:pt x="534" y="85"/>
                  </a:cubicBezTo>
                  <a:cubicBezTo>
                    <a:pt x="534" y="85"/>
                    <a:pt x="534" y="85"/>
                    <a:pt x="535" y="85"/>
                  </a:cubicBezTo>
                  <a:cubicBezTo>
                    <a:pt x="537" y="85"/>
                    <a:pt x="541" y="85"/>
                    <a:pt x="541" y="85"/>
                  </a:cubicBezTo>
                  <a:cubicBezTo>
                    <a:pt x="541" y="85"/>
                    <a:pt x="552" y="85"/>
                    <a:pt x="554" y="85"/>
                  </a:cubicBezTo>
                  <a:cubicBezTo>
                    <a:pt x="555" y="85"/>
                    <a:pt x="556" y="84"/>
                    <a:pt x="556" y="84"/>
                  </a:cubicBezTo>
                  <a:cubicBezTo>
                    <a:pt x="556" y="84"/>
                    <a:pt x="557" y="84"/>
                    <a:pt x="557" y="84"/>
                  </a:cubicBezTo>
                  <a:cubicBezTo>
                    <a:pt x="557" y="84"/>
                    <a:pt x="557" y="84"/>
                    <a:pt x="557" y="85"/>
                  </a:cubicBezTo>
                  <a:cubicBezTo>
                    <a:pt x="557" y="85"/>
                    <a:pt x="557" y="86"/>
                    <a:pt x="557" y="87"/>
                  </a:cubicBezTo>
                  <a:cubicBezTo>
                    <a:pt x="557" y="88"/>
                    <a:pt x="556" y="90"/>
                    <a:pt x="556" y="90"/>
                  </a:cubicBezTo>
                  <a:cubicBezTo>
                    <a:pt x="556" y="91"/>
                    <a:pt x="556" y="91"/>
                    <a:pt x="556" y="91"/>
                  </a:cubicBezTo>
                  <a:cubicBezTo>
                    <a:pt x="556" y="91"/>
                    <a:pt x="555" y="91"/>
                    <a:pt x="555" y="90"/>
                  </a:cubicBezTo>
                  <a:cubicBezTo>
                    <a:pt x="555" y="90"/>
                    <a:pt x="555" y="89"/>
                    <a:pt x="555" y="89"/>
                  </a:cubicBezTo>
                  <a:cubicBezTo>
                    <a:pt x="555" y="88"/>
                    <a:pt x="554" y="87"/>
                    <a:pt x="551" y="87"/>
                  </a:cubicBezTo>
                  <a:cubicBezTo>
                    <a:pt x="550" y="87"/>
                    <a:pt x="544" y="87"/>
                    <a:pt x="544" y="87"/>
                  </a:cubicBezTo>
                  <a:cubicBezTo>
                    <a:pt x="543" y="87"/>
                    <a:pt x="543" y="87"/>
                    <a:pt x="543" y="87"/>
                  </a:cubicBezTo>
                  <a:cubicBezTo>
                    <a:pt x="543" y="101"/>
                    <a:pt x="543" y="101"/>
                    <a:pt x="543" y="101"/>
                  </a:cubicBezTo>
                  <a:cubicBezTo>
                    <a:pt x="543" y="102"/>
                    <a:pt x="543" y="102"/>
                    <a:pt x="544" y="102"/>
                  </a:cubicBezTo>
                  <a:cubicBezTo>
                    <a:pt x="544" y="102"/>
                    <a:pt x="551" y="102"/>
                    <a:pt x="553" y="102"/>
                  </a:cubicBezTo>
                  <a:cubicBezTo>
                    <a:pt x="554" y="102"/>
                    <a:pt x="555" y="102"/>
                    <a:pt x="555" y="101"/>
                  </a:cubicBezTo>
                  <a:cubicBezTo>
                    <a:pt x="556" y="101"/>
                    <a:pt x="556" y="100"/>
                    <a:pt x="556" y="100"/>
                  </a:cubicBezTo>
                  <a:cubicBezTo>
                    <a:pt x="556" y="100"/>
                    <a:pt x="556" y="101"/>
                    <a:pt x="556" y="101"/>
                  </a:cubicBezTo>
                  <a:cubicBezTo>
                    <a:pt x="556" y="101"/>
                    <a:pt x="556" y="102"/>
                    <a:pt x="556" y="104"/>
                  </a:cubicBezTo>
                  <a:cubicBezTo>
                    <a:pt x="556" y="105"/>
                    <a:pt x="556" y="107"/>
                    <a:pt x="556" y="107"/>
                  </a:cubicBezTo>
                  <a:cubicBezTo>
                    <a:pt x="556" y="108"/>
                    <a:pt x="555" y="108"/>
                    <a:pt x="555" y="108"/>
                  </a:cubicBezTo>
                  <a:cubicBezTo>
                    <a:pt x="555" y="108"/>
                    <a:pt x="555" y="108"/>
                    <a:pt x="555" y="108"/>
                  </a:cubicBezTo>
                  <a:cubicBezTo>
                    <a:pt x="555" y="107"/>
                    <a:pt x="555" y="107"/>
                    <a:pt x="554" y="106"/>
                  </a:cubicBezTo>
                  <a:cubicBezTo>
                    <a:pt x="554" y="105"/>
                    <a:pt x="554" y="105"/>
                    <a:pt x="552" y="104"/>
                  </a:cubicBezTo>
                  <a:cubicBezTo>
                    <a:pt x="550" y="104"/>
                    <a:pt x="545" y="104"/>
                    <a:pt x="544" y="104"/>
                  </a:cubicBezTo>
                  <a:cubicBezTo>
                    <a:pt x="543" y="104"/>
                    <a:pt x="543" y="104"/>
                    <a:pt x="543" y="104"/>
                  </a:cubicBezTo>
                  <a:cubicBezTo>
                    <a:pt x="543" y="109"/>
                    <a:pt x="543" y="109"/>
                    <a:pt x="543" y="109"/>
                  </a:cubicBezTo>
                  <a:cubicBezTo>
                    <a:pt x="543" y="111"/>
                    <a:pt x="543" y="117"/>
                    <a:pt x="543" y="118"/>
                  </a:cubicBezTo>
                  <a:cubicBezTo>
                    <a:pt x="543" y="121"/>
                    <a:pt x="544" y="122"/>
                    <a:pt x="550" y="122"/>
                  </a:cubicBezTo>
                  <a:cubicBezTo>
                    <a:pt x="551" y="122"/>
                    <a:pt x="554" y="122"/>
                    <a:pt x="555" y="121"/>
                  </a:cubicBezTo>
                  <a:cubicBezTo>
                    <a:pt x="556" y="121"/>
                    <a:pt x="557" y="120"/>
                    <a:pt x="557" y="118"/>
                  </a:cubicBezTo>
                  <a:cubicBezTo>
                    <a:pt x="558" y="117"/>
                    <a:pt x="558" y="117"/>
                    <a:pt x="558" y="117"/>
                  </a:cubicBezTo>
                  <a:cubicBezTo>
                    <a:pt x="558" y="117"/>
                    <a:pt x="558" y="117"/>
                    <a:pt x="558" y="118"/>
                  </a:cubicBezTo>
                  <a:cubicBezTo>
                    <a:pt x="558" y="118"/>
                    <a:pt x="558" y="122"/>
                    <a:pt x="558" y="123"/>
                  </a:cubicBezTo>
                  <a:cubicBezTo>
                    <a:pt x="557" y="124"/>
                    <a:pt x="557" y="124"/>
                    <a:pt x="555" y="124"/>
                  </a:cubicBezTo>
                  <a:cubicBezTo>
                    <a:pt x="551" y="124"/>
                    <a:pt x="547" y="124"/>
                    <a:pt x="545" y="124"/>
                  </a:cubicBezTo>
                  <a:cubicBezTo>
                    <a:pt x="543" y="124"/>
                    <a:pt x="542" y="124"/>
                    <a:pt x="541" y="124"/>
                  </a:cubicBezTo>
                  <a:cubicBezTo>
                    <a:pt x="541" y="124"/>
                    <a:pt x="540" y="124"/>
                    <a:pt x="539" y="124"/>
                  </a:cubicBezTo>
                  <a:cubicBezTo>
                    <a:pt x="537" y="124"/>
                    <a:pt x="536" y="124"/>
                    <a:pt x="535" y="124"/>
                  </a:cubicBezTo>
                  <a:cubicBezTo>
                    <a:pt x="535" y="124"/>
                    <a:pt x="535" y="124"/>
                    <a:pt x="535" y="123"/>
                  </a:cubicBezTo>
                  <a:cubicBezTo>
                    <a:pt x="535" y="123"/>
                    <a:pt x="535" y="123"/>
                    <a:pt x="535" y="123"/>
                  </a:cubicBezTo>
                  <a:cubicBezTo>
                    <a:pt x="535" y="123"/>
                    <a:pt x="536" y="123"/>
                    <a:pt x="537" y="123"/>
                  </a:cubicBezTo>
                  <a:cubicBezTo>
                    <a:pt x="538" y="123"/>
                    <a:pt x="538" y="122"/>
                    <a:pt x="538" y="120"/>
                  </a:cubicBezTo>
                  <a:cubicBezTo>
                    <a:pt x="538" y="118"/>
                    <a:pt x="538" y="114"/>
                    <a:pt x="538" y="109"/>
                  </a:cubicBezTo>
                  <a:lnTo>
                    <a:pt x="538" y="100"/>
                  </a:lnTo>
                  <a:close/>
                  <a:moveTo>
                    <a:pt x="555" y="76"/>
                  </a:moveTo>
                  <a:cubicBezTo>
                    <a:pt x="555" y="77"/>
                    <a:pt x="555" y="77"/>
                    <a:pt x="555" y="77"/>
                  </a:cubicBezTo>
                  <a:cubicBezTo>
                    <a:pt x="555" y="77"/>
                    <a:pt x="554" y="77"/>
                    <a:pt x="553" y="77"/>
                  </a:cubicBezTo>
                  <a:cubicBezTo>
                    <a:pt x="550" y="77"/>
                    <a:pt x="546" y="79"/>
                    <a:pt x="544" y="80"/>
                  </a:cubicBezTo>
                  <a:cubicBezTo>
                    <a:pt x="543" y="80"/>
                    <a:pt x="543" y="80"/>
                    <a:pt x="543" y="80"/>
                  </a:cubicBezTo>
                  <a:cubicBezTo>
                    <a:pt x="543" y="80"/>
                    <a:pt x="542" y="80"/>
                    <a:pt x="542" y="80"/>
                  </a:cubicBezTo>
                  <a:cubicBezTo>
                    <a:pt x="542" y="79"/>
                    <a:pt x="543" y="79"/>
                    <a:pt x="543" y="79"/>
                  </a:cubicBezTo>
                  <a:cubicBezTo>
                    <a:pt x="545" y="78"/>
                    <a:pt x="551" y="74"/>
                    <a:pt x="551" y="74"/>
                  </a:cubicBezTo>
                  <a:cubicBezTo>
                    <a:pt x="552" y="73"/>
                    <a:pt x="553" y="73"/>
                    <a:pt x="553" y="73"/>
                  </a:cubicBezTo>
                  <a:cubicBezTo>
                    <a:pt x="553" y="73"/>
                    <a:pt x="553" y="73"/>
                    <a:pt x="553" y="74"/>
                  </a:cubicBezTo>
                  <a:cubicBezTo>
                    <a:pt x="554" y="74"/>
                    <a:pt x="554" y="75"/>
                    <a:pt x="555" y="76"/>
                  </a:cubicBezTo>
                  <a:close/>
                  <a:moveTo>
                    <a:pt x="572" y="100"/>
                  </a:moveTo>
                  <a:cubicBezTo>
                    <a:pt x="572" y="92"/>
                    <a:pt x="572" y="90"/>
                    <a:pt x="572" y="88"/>
                  </a:cubicBezTo>
                  <a:cubicBezTo>
                    <a:pt x="572" y="87"/>
                    <a:pt x="571" y="86"/>
                    <a:pt x="570" y="86"/>
                  </a:cubicBezTo>
                  <a:cubicBezTo>
                    <a:pt x="569" y="85"/>
                    <a:pt x="568" y="85"/>
                    <a:pt x="568" y="85"/>
                  </a:cubicBezTo>
                  <a:cubicBezTo>
                    <a:pt x="568" y="85"/>
                    <a:pt x="567" y="85"/>
                    <a:pt x="567" y="85"/>
                  </a:cubicBezTo>
                  <a:cubicBezTo>
                    <a:pt x="567" y="85"/>
                    <a:pt x="568" y="85"/>
                    <a:pt x="568" y="85"/>
                  </a:cubicBezTo>
                  <a:cubicBezTo>
                    <a:pt x="571" y="85"/>
                    <a:pt x="574" y="85"/>
                    <a:pt x="575" y="85"/>
                  </a:cubicBezTo>
                  <a:cubicBezTo>
                    <a:pt x="575" y="85"/>
                    <a:pt x="580" y="85"/>
                    <a:pt x="581" y="85"/>
                  </a:cubicBezTo>
                  <a:cubicBezTo>
                    <a:pt x="585" y="85"/>
                    <a:pt x="589" y="85"/>
                    <a:pt x="591" y="87"/>
                  </a:cubicBezTo>
                  <a:cubicBezTo>
                    <a:pt x="593" y="88"/>
                    <a:pt x="595" y="90"/>
                    <a:pt x="595" y="94"/>
                  </a:cubicBezTo>
                  <a:cubicBezTo>
                    <a:pt x="595" y="98"/>
                    <a:pt x="594" y="101"/>
                    <a:pt x="589" y="106"/>
                  </a:cubicBezTo>
                  <a:cubicBezTo>
                    <a:pt x="593" y="111"/>
                    <a:pt x="597" y="116"/>
                    <a:pt x="600" y="119"/>
                  </a:cubicBezTo>
                  <a:cubicBezTo>
                    <a:pt x="603" y="122"/>
                    <a:pt x="604" y="123"/>
                    <a:pt x="606" y="123"/>
                  </a:cubicBezTo>
                  <a:cubicBezTo>
                    <a:pt x="607" y="123"/>
                    <a:pt x="607" y="123"/>
                    <a:pt x="608" y="123"/>
                  </a:cubicBezTo>
                  <a:cubicBezTo>
                    <a:pt x="608" y="123"/>
                    <a:pt x="608" y="123"/>
                    <a:pt x="608" y="123"/>
                  </a:cubicBezTo>
                  <a:cubicBezTo>
                    <a:pt x="608" y="124"/>
                    <a:pt x="608" y="124"/>
                    <a:pt x="607" y="124"/>
                  </a:cubicBezTo>
                  <a:cubicBezTo>
                    <a:pt x="603" y="124"/>
                    <a:pt x="603" y="124"/>
                    <a:pt x="603" y="124"/>
                  </a:cubicBezTo>
                  <a:cubicBezTo>
                    <a:pt x="600" y="124"/>
                    <a:pt x="599" y="124"/>
                    <a:pt x="598" y="123"/>
                  </a:cubicBezTo>
                  <a:cubicBezTo>
                    <a:pt x="595" y="122"/>
                    <a:pt x="593" y="119"/>
                    <a:pt x="590" y="115"/>
                  </a:cubicBezTo>
                  <a:cubicBezTo>
                    <a:pt x="588" y="112"/>
                    <a:pt x="586" y="109"/>
                    <a:pt x="585" y="108"/>
                  </a:cubicBezTo>
                  <a:cubicBezTo>
                    <a:pt x="584" y="107"/>
                    <a:pt x="584" y="107"/>
                    <a:pt x="584" y="107"/>
                  </a:cubicBezTo>
                  <a:cubicBezTo>
                    <a:pt x="577" y="107"/>
                    <a:pt x="577" y="107"/>
                    <a:pt x="577" y="107"/>
                  </a:cubicBezTo>
                  <a:cubicBezTo>
                    <a:pt x="577" y="107"/>
                    <a:pt x="577" y="107"/>
                    <a:pt x="577" y="108"/>
                  </a:cubicBezTo>
                  <a:cubicBezTo>
                    <a:pt x="577" y="109"/>
                    <a:pt x="577" y="109"/>
                    <a:pt x="577" y="109"/>
                  </a:cubicBezTo>
                  <a:cubicBezTo>
                    <a:pt x="577" y="114"/>
                    <a:pt x="577" y="118"/>
                    <a:pt x="577" y="120"/>
                  </a:cubicBezTo>
                  <a:cubicBezTo>
                    <a:pt x="577" y="122"/>
                    <a:pt x="577" y="122"/>
                    <a:pt x="579" y="123"/>
                  </a:cubicBezTo>
                  <a:cubicBezTo>
                    <a:pt x="580" y="123"/>
                    <a:pt x="581" y="123"/>
                    <a:pt x="581" y="123"/>
                  </a:cubicBezTo>
                  <a:cubicBezTo>
                    <a:pt x="582" y="123"/>
                    <a:pt x="582" y="123"/>
                    <a:pt x="582" y="123"/>
                  </a:cubicBezTo>
                  <a:cubicBezTo>
                    <a:pt x="582" y="124"/>
                    <a:pt x="582" y="124"/>
                    <a:pt x="581" y="124"/>
                  </a:cubicBezTo>
                  <a:cubicBezTo>
                    <a:pt x="578" y="124"/>
                    <a:pt x="575" y="124"/>
                    <a:pt x="574" y="124"/>
                  </a:cubicBezTo>
                  <a:cubicBezTo>
                    <a:pt x="574" y="124"/>
                    <a:pt x="571" y="124"/>
                    <a:pt x="569" y="124"/>
                  </a:cubicBezTo>
                  <a:cubicBezTo>
                    <a:pt x="569" y="124"/>
                    <a:pt x="568" y="124"/>
                    <a:pt x="568" y="123"/>
                  </a:cubicBezTo>
                  <a:cubicBezTo>
                    <a:pt x="568" y="123"/>
                    <a:pt x="568" y="123"/>
                    <a:pt x="569" y="123"/>
                  </a:cubicBezTo>
                  <a:cubicBezTo>
                    <a:pt x="569" y="123"/>
                    <a:pt x="570" y="123"/>
                    <a:pt x="570" y="123"/>
                  </a:cubicBezTo>
                  <a:cubicBezTo>
                    <a:pt x="571" y="122"/>
                    <a:pt x="571" y="122"/>
                    <a:pt x="572" y="120"/>
                  </a:cubicBezTo>
                  <a:cubicBezTo>
                    <a:pt x="572" y="118"/>
                    <a:pt x="572" y="114"/>
                    <a:pt x="572" y="109"/>
                  </a:cubicBezTo>
                  <a:lnTo>
                    <a:pt x="572" y="100"/>
                  </a:lnTo>
                  <a:close/>
                  <a:moveTo>
                    <a:pt x="577" y="104"/>
                  </a:moveTo>
                  <a:cubicBezTo>
                    <a:pt x="577" y="104"/>
                    <a:pt x="577" y="104"/>
                    <a:pt x="577" y="105"/>
                  </a:cubicBezTo>
                  <a:cubicBezTo>
                    <a:pt x="578" y="105"/>
                    <a:pt x="581" y="105"/>
                    <a:pt x="583" y="105"/>
                  </a:cubicBezTo>
                  <a:cubicBezTo>
                    <a:pt x="584" y="105"/>
                    <a:pt x="586" y="105"/>
                    <a:pt x="587" y="105"/>
                  </a:cubicBezTo>
                  <a:cubicBezTo>
                    <a:pt x="589" y="103"/>
                    <a:pt x="590" y="101"/>
                    <a:pt x="590" y="97"/>
                  </a:cubicBezTo>
                  <a:cubicBezTo>
                    <a:pt x="590" y="90"/>
                    <a:pt x="587" y="86"/>
                    <a:pt x="581" y="86"/>
                  </a:cubicBezTo>
                  <a:cubicBezTo>
                    <a:pt x="579" y="86"/>
                    <a:pt x="578" y="87"/>
                    <a:pt x="577" y="87"/>
                  </a:cubicBezTo>
                  <a:cubicBezTo>
                    <a:pt x="577" y="87"/>
                    <a:pt x="577" y="87"/>
                    <a:pt x="577" y="87"/>
                  </a:cubicBezTo>
                  <a:lnTo>
                    <a:pt x="577" y="104"/>
                  </a:lnTo>
                  <a:close/>
                  <a:moveTo>
                    <a:pt x="618" y="109"/>
                  </a:moveTo>
                  <a:cubicBezTo>
                    <a:pt x="618" y="114"/>
                    <a:pt x="618" y="118"/>
                    <a:pt x="618" y="120"/>
                  </a:cubicBezTo>
                  <a:cubicBezTo>
                    <a:pt x="618" y="122"/>
                    <a:pt x="619" y="122"/>
                    <a:pt x="620" y="123"/>
                  </a:cubicBezTo>
                  <a:cubicBezTo>
                    <a:pt x="621" y="123"/>
                    <a:pt x="622" y="123"/>
                    <a:pt x="623" y="123"/>
                  </a:cubicBezTo>
                  <a:cubicBezTo>
                    <a:pt x="623" y="123"/>
                    <a:pt x="623" y="123"/>
                    <a:pt x="623" y="123"/>
                  </a:cubicBezTo>
                  <a:cubicBezTo>
                    <a:pt x="623" y="124"/>
                    <a:pt x="623" y="124"/>
                    <a:pt x="622" y="124"/>
                  </a:cubicBezTo>
                  <a:cubicBezTo>
                    <a:pt x="619" y="124"/>
                    <a:pt x="616" y="124"/>
                    <a:pt x="615" y="124"/>
                  </a:cubicBezTo>
                  <a:cubicBezTo>
                    <a:pt x="615" y="124"/>
                    <a:pt x="612" y="124"/>
                    <a:pt x="610" y="124"/>
                  </a:cubicBezTo>
                  <a:cubicBezTo>
                    <a:pt x="610" y="124"/>
                    <a:pt x="609" y="124"/>
                    <a:pt x="609" y="123"/>
                  </a:cubicBezTo>
                  <a:cubicBezTo>
                    <a:pt x="609" y="123"/>
                    <a:pt x="609" y="123"/>
                    <a:pt x="610" y="123"/>
                  </a:cubicBezTo>
                  <a:cubicBezTo>
                    <a:pt x="610" y="123"/>
                    <a:pt x="611" y="123"/>
                    <a:pt x="611" y="123"/>
                  </a:cubicBezTo>
                  <a:cubicBezTo>
                    <a:pt x="612" y="122"/>
                    <a:pt x="613" y="122"/>
                    <a:pt x="613" y="120"/>
                  </a:cubicBezTo>
                  <a:cubicBezTo>
                    <a:pt x="613" y="118"/>
                    <a:pt x="613" y="114"/>
                    <a:pt x="613" y="109"/>
                  </a:cubicBezTo>
                  <a:cubicBezTo>
                    <a:pt x="613" y="100"/>
                    <a:pt x="613" y="100"/>
                    <a:pt x="613" y="100"/>
                  </a:cubicBezTo>
                  <a:cubicBezTo>
                    <a:pt x="613" y="92"/>
                    <a:pt x="613" y="90"/>
                    <a:pt x="613" y="88"/>
                  </a:cubicBezTo>
                  <a:cubicBezTo>
                    <a:pt x="613" y="87"/>
                    <a:pt x="612" y="86"/>
                    <a:pt x="611" y="86"/>
                  </a:cubicBezTo>
                  <a:cubicBezTo>
                    <a:pt x="611" y="85"/>
                    <a:pt x="610" y="85"/>
                    <a:pt x="610" y="85"/>
                  </a:cubicBezTo>
                  <a:cubicBezTo>
                    <a:pt x="609" y="85"/>
                    <a:pt x="609" y="85"/>
                    <a:pt x="609" y="85"/>
                  </a:cubicBezTo>
                  <a:cubicBezTo>
                    <a:pt x="609" y="85"/>
                    <a:pt x="609" y="85"/>
                    <a:pt x="610" y="85"/>
                  </a:cubicBezTo>
                  <a:cubicBezTo>
                    <a:pt x="612" y="85"/>
                    <a:pt x="615" y="85"/>
                    <a:pt x="615" y="85"/>
                  </a:cubicBezTo>
                  <a:cubicBezTo>
                    <a:pt x="616" y="85"/>
                    <a:pt x="619" y="85"/>
                    <a:pt x="621" y="85"/>
                  </a:cubicBezTo>
                  <a:cubicBezTo>
                    <a:pt x="621" y="85"/>
                    <a:pt x="622" y="85"/>
                    <a:pt x="622" y="85"/>
                  </a:cubicBezTo>
                  <a:cubicBezTo>
                    <a:pt x="622" y="85"/>
                    <a:pt x="621" y="85"/>
                    <a:pt x="621" y="85"/>
                  </a:cubicBezTo>
                  <a:cubicBezTo>
                    <a:pt x="621" y="85"/>
                    <a:pt x="621" y="85"/>
                    <a:pt x="620" y="86"/>
                  </a:cubicBezTo>
                  <a:cubicBezTo>
                    <a:pt x="618" y="86"/>
                    <a:pt x="618" y="87"/>
                    <a:pt x="618" y="88"/>
                  </a:cubicBezTo>
                  <a:cubicBezTo>
                    <a:pt x="618" y="90"/>
                    <a:pt x="618" y="92"/>
                    <a:pt x="618" y="100"/>
                  </a:cubicBezTo>
                  <a:lnTo>
                    <a:pt x="618" y="109"/>
                  </a:lnTo>
                  <a:close/>
                  <a:moveTo>
                    <a:pt x="634" y="100"/>
                  </a:moveTo>
                  <a:cubicBezTo>
                    <a:pt x="634" y="92"/>
                    <a:pt x="634" y="90"/>
                    <a:pt x="634" y="88"/>
                  </a:cubicBezTo>
                  <a:cubicBezTo>
                    <a:pt x="634" y="87"/>
                    <a:pt x="634" y="86"/>
                    <a:pt x="632" y="86"/>
                  </a:cubicBezTo>
                  <a:cubicBezTo>
                    <a:pt x="631" y="85"/>
                    <a:pt x="630" y="85"/>
                    <a:pt x="630" y="85"/>
                  </a:cubicBezTo>
                  <a:cubicBezTo>
                    <a:pt x="630" y="85"/>
                    <a:pt x="630" y="85"/>
                    <a:pt x="630" y="85"/>
                  </a:cubicBezTo>
                  <a:cubicBezTo>
                    <a:pt x="630" y="85"/>
                    <a:pt x="630" y="85"/>
                    <a:pt x="630" y="85"/>
                  </a:cubicBezTo>
                  <a:cubicBezTo>
                    <a:pt x="633" y="85"/>
                    <a:pt x="636" y="85"/>
                    <a:pt x="637" y="85"/>
                  </a:cubicBezTo>
                  <a:cubicBezTo>
                    <a:pt x="637" y="85"/>
                    <a:pt x="640" y="85"/>
                    <a:pt x="642" y="85"/>
                  </a:cubicBezTo>
                  <a:cubicBezTo>
                    <a:pt x="643" y="85"/>
                    <a:pt x="643" y="85"/>
                    <a:pt x="643" y="85"/>
                  </a:cubicBezTo>
                  <a:cubicBezTo>
                    <a:pt x="643" y="85"/>
                    <a:pt x="643" y="85"/>
                    <a:pt x="642" y="85"/>
                  </a:cubicBezTo>
                  <a:cubicBezTo>
                    <a:pt x="642" y="85"/>
                    <a:pt x="642" y="85"/>
                    <a:pt x="641" y="86"/>
                  </a:cubicBezTo>
                  <a:cubicBezTo>
                    <a:pt x="640" y="86"/>
                    <a:pt x="639" y="87"/>
                    <a:pt x="639" y="88"/>
                  </a:cubicBezTo>
                  <a:cubicBezTo>
                    <a:pt x="639" y="90"/>
                    <a:pt x="639" y="92"/>
                    <a:pt x="639" y="100"/>
                  </a:cubicBezTo>
                  <a:cubicBezTo>
                    <a:pt x="639" y="107"/>
                    <a:pt x="639" y="107"/>
                    <a:pt x="639" y="107"/>
                  </a:cubicBezTo>
                  <a:cubicBezTo>
                    <a:pt x="639" y="114"/>
                    <a:pt x="641" y="117"/>
                    <a:pt x="643" y="120"/>
                  </a:cubicBezTo>
                  <a:cubicBezTo>
                    <a:pt x="646" y="122"/>
                    <a:pt x="648" y="122"/>
                    <a:pt x="651" y="122"/>
                  </a:cubicBezTo>
                  <a:cubicBezTo>
                    <a:pt x="654" y="122"/>
                    <a:pt x="658" y="121"/>
                    <a:pt x="659" y="119"/>
                  </a:cubicBezTo>
                  <a:cubicBezTo>
                    <a:pt x="662" y="116"/>
                    <a:pt x="663" y="111"/>
                    <a:pt x="663" y="106"/>
                  </a:cubicBezTo>
                  <a:cubicBezTo>
                    <a:pt x="663" y="100"/>
                    <a:pt x="663" y="100"/>
                    <a:pt x="663" y="100"/>
                  </a:cubicBezTo>
                  <a:cubicBezTo>
                    <a:pt x="663" y="92"/>
                    <a:pt x="662" y="90"/>
                    <a:pt x="662" y="88"/>
                  </a:cubicBezTo>
                  <a:cubicBezTo>
                    <a:pt x="662" y="87"/>
                    <a:pt x="662" y="86"/>
                    <a:pt x="660" y="86"/>
                  </a:cubicBezTo>
                  <a:cubicBezTo>
                    <a:pt x="660" y="85"/>
                    <a:pt x="659" y="85"/>
                    <a:pt x="658" y="85"/>
                  </a:cubicBezTo>
                  <a:cubicBezTo>
                    <a:pt x="658" y="85"/>
                    <a:pt x="658" y="85"/>
                    <a:pt x="658" y="85"/>
                  </a:cubicBezTo>
                  <a:cubicBezTo>
                    <a:pt x="658" y="85"/>
                    <a:pt x="658" y="85"/>
                    <a:pt x="659" y="85"/>
                  </a:cubicBezTo>
                  <a:cubicBezTo>
                    <a:pt x="661" y="85"/>
                    <a:pt x="664" y="85"/>
                    <a:pt x="665" y="85"/>
                  </a:cubicBezTo>
                  <a:cubicBezTo>
                    <a:pt x="665" y="85"/>
                    <a:pt x="668" y="85"/>
                    <a:pt x="669" y="85"/>
                  </a:cubicBezTo>
                  <a:cubicBezTo>
                    <a:pt x="670" y="85"/>
                    <a:pt x="670" y="85"/>
                    <a:pt x="670" y="85"/>
                  </a:cubicBezTo>
                  <a:cubicBezTo>
                    <a:pt x="670" y="85"/>
                    <a:pt x="670" y="85"/>
                    <a:pt x="670" y="85"/>
                  </a:cubicBezTo>
                  <a:cubicBezTo>
                    <a:pt x="669" y="85"/>
                    <a:pt x="669" y="85"/>
                    <a:pt x="668" y="86"/>
                  </a:cubicBezTo>
                  <a:cubicBezTo>
                    <a:pt x="667" y="86"/>
                    <a:pt x="666" y="87"/>
                    <a:pt x="666" y="88"/>
                  </a:cubicBezTo>
                  <a:cubicBezTo>
                    <a:pt x="666" y="90"/>
                    <a:pt x="666" y="92"/>
                    <a:pt x="666" y="100"/>
                  </a:cubicBezTo>
                  <a:cubicBezTo>
                    <a:pt x="666" y="105"/>
                    <a:pt x="666" y="105"/>
                    <a:pt x="666" y="105"/>
                  </a:cubicBezTo>
                  <a:cubicBezTo>
                    <a:pt x="666" y="111"/>
                    <a:pt x="666" y="117"/>
                    <a:pt x="661" y="121"/>
                  </a:cubicBezTo>
                  <a:cubicBezTo>
                    <a:pt x="657" y="124"/>
                    <a:pt x="653" y="125"/>
                    <a:pt x="650" y="125"/>
                  </a:cubicBezTo>
                  <a:cubicBezTo>
                    <a:pt x="648" y="125"/>
                    <a:pt x="643" y="124"/>
                    <a:pt x="639" y="121"/>
                  </a:cubicBezTo>
                  <a:cubicBezTo>
                    <a:pt x="636" y="118"/>
                    <a:pt x="634" y="115"/>
                    <a:pt x="634" y="107"/>
                  </a:cubicBezTo>
                  <a:lnTo>
                    <a:pt x="634" y="100"/>
                  </a:lnTo>
                  <a:close/>
                  <a:moveTo>
                    <a:pt x="721" y="117"/>
                  </a:moveTo>
                  <a:cubicBezTo>
                    <a:pt x="721" y="119"/>
                    <a:pt x="722" y="122"/>
                    <a:pt x="724" y="122"/>
                  </a:cubicBezTo>
                  <a:cubicBezTo>
                    <a:pt x="725" y="123"/>
                    <a:pt x="727" y="123"/>
                    <a:pt x="727" y="123"/>
                  </a:cubicBezTo>
                  <a:cubicBezTo>
                    <a:pt x="728" y="123"/>
                    <a:pt x="728" y="123"/>
                    <a:pt x="728" y="123"/>
                  </a:cubicBezTo>
                  <a:cubicBezTo>
                    <a:pt x="728" y="124"/>
                    <a:pt x="727" y="124"/>
                    <a:pt x="727" y="124"/>
                  </a:cubicBezTo>
                  <a:cubicBezTo>
                    <a:pt x="725" y="124"/>
                    <a:pt x="719" y="124"/>
                    <a:pt x="717" y="124"/>
                  </a:cubicBezTo>
                  <a:cubicBezTo>
                    <a:pt x="716" y="123"/>
                    <a:pt x="716" y="123"/>
                    <a:pt x="716" y="123"/>
                  </a:cubicBezTo>
                  <a:cubicBezTo>
                    <a:pt x="716" y="123"/>
                    <a:pt x="716" y="123"/>
                    <a:pt x="716" y="123"/>
                  </a:cubicBezTo>
                  <a:cubicBezTo>
                    <a:pt x="717" y="122"/>
                    <a:pt x="717" y="122"/>
                    <a:pt x="717" y="121"/>
                  </a:cubicBezTo>
                  <a:cubicBezTo>
                    <a:pt x="714" y="94"/>
                    <a:pt x="714" y="94"/>
                    <a:pt x="714" y="94"/>
                  </a:cubicBezTo>
                  <a:cubicBezTo>
                    <a:pt x="714" y="94"/>
                    <a:pt x="714" y="94"/>
                    <a:pt x="714" y="94"/>
                  </a:cubicBezTo>
                  <a:cubicBezTo>
                    <a:pt x="701" y="121"/>
                    <a:pt x="701" y="121"/>
                    <a:pt x="701" y="121"/>
                  </a:cubicBezTo>
                  <a:cubicBezTo>
                    <a:pt x="700" y="123"/>
                    <a:pt x="700" y="124"/>
                    <a:pt x="699" y="124"/>
                  </a:cubicBezTo>
                  <a:cubicBezTo>
                    <a:pt x="699" y="124"/>
                    <a:pt x="698" y="123"/>
                    <a:pt x="697" y="121"/>
                  </a:cubicBezTo>
                  <a:cubicBezTo>
                    <a:pt x="696" y="119"/>
                    <a:pt x="692" y="112"/>
                    <a:pt x="691" y="109"/>
                  </a:cubicBezTo>
                  <a:cubicBezTo>
                    <a:pt x="689" y="106"/>
                    <a:pt x="685" y="97"/>
                    <a:pt x="684" y="95"/>
                  </a:cubicBezTo>
                  <a:cubicBezTo>
                    <a:pt x="684" y="95"/>
                    <a:pt x="684" y="95"/>
                    <a:pt x="684" y="95"/>
                  </a:cubicBezTo>
                  <a:cubicBezTo>
                    <a:pt x="682" y="119"/>
                    <a:pt x="682" y="119"/>
                    <a:pt x="682" y="119"/>
                  </a:cubicBezTo>
                  <a:cubicBezTo>
                    <a:pt x="682" y="119"/>
                    <a:pt x="682" y="120"/>
                    <a:pt x="682" y="121"/>
                  </a:cubicBezTo>
                  <a:cubicBezTo>
                    <a:pt x="682" y="122"/>
                    <a:pt x="682" y="122"/>
                    <a:pt x="683" y="123"/>
                  </a:cubicBezTo>
                  <a:cubicBezTo>
                    <a:pt x="684" y="123"/>
                    <a:pt x="685" y="123"/>
                    <a:pt x="685" y="123"/>
                  </a:cubicBezTo>
                  <a:cubicBezTo>
                    <a:pt x="685" y="123"/>
                    <a:pt x="685" y="123"/>
                    <a:pt x="685" y="123"/>
                  </a:cubicBezTo>
                  <a:cubicBezTo>
                    <a:pt x="685" y="124"/>
                    <a:pt x="685" y="124"/>
                    <a:pt x="684" y="124"/>
                  </a:cubicBezTo>
                  <a:cubicBezTo>
                    <a:pt x="682" y="124"/>
                    <a:pt x="680" y="124"/>
                    <a:pt x="679" y="124"/>
                  </a:cubicBezTo>
                  <a:cubicBezTo>
                    <a:pt x="679" y="124"/>
                    <a:pt x="676" y="124"/>
                    <a:pt x="675" y="124"/>
                  </a:cubicBezTo>
                  <a:cubicBezTo>
                    <a:pt x="674" y="124"/>
                    <a:pt x="674" y="124"/>
                    <a:pt x="674" y="123"/>
                  </a:cubicBezTo>
                  <a:cubicBezTo>
                    <a:pt x="674" y="123"/>
                    <a:pt x="674" y="123"/>
                    <a:pt x="675" y="123"/>
                  </a:cubicBezTo>
                  <a:cubicBezTo>
                    <a:pt x="675" y="123"/>
                    <a:pt x="675" y="123"/>
                    <a:pt x="676" y="123"/>
                  </a:cubicBezTo>
                  <a:cubicBezTo>
                    <a:pt x="678" y="122"/>
                    <a:pt x="678" y="121"/>
                    <a:pt x="678" y="119"/>
                  </a:cubicBezTo>
                  <a:cubicBezTo>
                    <a:pt x="682" y="85"/>
                    <a:pt x="682" y="85"/>
                    <a:pt x="682" y="85"/>
                  </a:cubicBezTo>
                  <a:cubicBezTo>
                    <a:pt x="682" y="84"/>
                    <a:pt x="682" y="84"/>
                    <a:pt x="683" y="84"/>
                  </a:cubicBezTo>
                  <a:cubicBezTo>
                    <a:pt x="683" y="84"/>
                    <a:pt x="684" y="84"/>
                    <a:pt x="684" y="85"/>
                  </a:cubicBezTo>
                  <a:cubicBezTo>
                    <a:pt x="700" y="117"/>
                    <a:pt x="700" y="117"/>
                    <a:pt x="700" y="117"/>
                  </a:cubicBezTo>
                  <a:cubicBezTo>
                    <a:pt x="716" y="85"/>
                    <a:pt x="716" y="85"/>
                    <a:pt x="716" y="85"/>
                  </a:cubicBezTo>
                  <a:cubicBezTo>
                    <a:pt x="716" y="84"/>
                    <a:pt x="716" y="84"/>
                    <a:pt x="717" y="84"/>
                  </a:cubicBezTo>
                  <a:cubicBezTo>
                    <a:pt x="717" y="84"/>
                    <a:pt x="717" y="84"/>
                    <a:pt x="717" y="85"/>
                  </a:cubicBezTo>
                  <a:lnTo>
                    <a:pt x="721"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90" name="Freeform 6"/>
            <p:cNvSpPr>
              <a:spLocks noEditPoints="1"/>
            </p:cNvSpPr>
            <p:nvPr/>
          </p:nvSpPr>
          <p:spPr bwMode="auto">
            <a:xfrm>
              <a:off x="3666" y="1572"/>
              <a:ext cx="377" cy="786"/>
            </a:xfrm>
            <a:custGeom>
              <a:avLst/>
              <a:gdLst>
                <a:gd name="T0" fmla="*/ 103 w 159"/>
                <a:gd name="T1" fmla="*/ 33 h 331"/>
                <a:gd name="T2" fmla="*/ 68 w 159"/>
                <a:gd name="T3" fmla="*/ 6 h 331"/>
                <a:gd name="T4" fmla="*/ 74 w 159"/>
                <a:gd name="T5" fmla="*/ 26 h 331"/>
                <a:gd name="T6" fmla="*/ 12 w 159"/>
                <a:gd name="T7" fmla="*/ 69 h 331"/>
                <a:gd name="T8" fmla="*/ 79 w 159"/>
                <a:gd name="T9" fmla="*/ 331 h 331"/>
                <a:gd name="T10" fmla="*/ 143 w 159"/>
                <a:gd name="T11" fmla="*/ 159 h 331"/>
                <a:gd name="T12" fmla="*/ 96 w 159"/>
                <a:gd name="T13" fmla="*/ 237 h 331"/>
                <a:gd name="T14" fmla="*/ 106 w 159"/>
                <a:gd name="T15" fmla="*/ 243 h 331"/>
                <a:gd name="T16" fmla="*/ 115 w 159"/>
                <a:gd name="T17" fmla="*/ 240 h 331"/>
                <a:gd name="T18" fmla="*/ 126 w 159"/>
                <a:gd name="T19" fmla="*/ 241 h 331"/>
                <a:gd name="T20" fmla="*/ 112 w 159"/>
                <a:gd name="T21" fmla="*/ 246 h 331"/>
                <a:gd name="T22" fmla="*/ 132 w 159"/>
                <a:gd name="T23" fmla="*/ 239 h 331"/>
                <a:gd name="T24" fmla="*/ 131 w 159"/>
                <a:gd name="T25" fmla="*/ 251 h 331"/>
                <a:gd name="T26" fmla="*/ 108 w 159"/>
                <a:gd name="T27" fmla="*/ 243 h 331"/>
                <a:gd name="T28" fmla="*/ 104 w 159"/>
                <a:gd name="T29" fmla="*/ 238 h 331"/>
                <a:gd name="T30" fmla="*/ 135 w 159"/>
                <a:gd name="T31" fmla="*/ 249 h 331"/>
                <a:gd name="T32" fmla="*/ 135 w 159"/>
                <a:gd name="T33" fmla="*/ 241 h 331"/>
                <a:gd name="T34" fmla="*/ 141 w 159"/>
                <a:gd name="T35" fmla="*/ 237 h 331"/>
                <a:gd name="T36" fmla="*/ 118 w 159"/>
                <a:gd name="T37" fmla="*/ 232 h 331"/>
                <a:gd name="T38" fmla="*/ 96 w 159"/>
                <a:gd name="T39" fmla="*/ 176 h 331"/>
                <a:gd name="T40" fmla="*/ 143 w 159"/>
                <a:gd name="T41" fmla="*/ 197 h 331"/>
                <a:gd name="T42" fmla="*/ 96 w 159"/>
                <a:gd name="T43" fmla="*/ 195 h 331"/>
                <a:gd name="T44" fmla="*/ 109 w 159"/>
                <a:gd name="T45" fmla="*/ 136 h 331"/>
                <a:gd name="T46" fmla="*/ 129 w 159"/>
                <a:gd name="T47" fmla="*/ 137 h 331"/>
                <a:gd name="T48" fmla="*/ 143 w 159"/>
                <a:gd name="T49" fmla="*/ 212 h 331"/>
                <a:gd name="T50" fmla="*/ 139 w 159"/>
                <a:gd name="T51" fmla="*/ 103 h 331"/>
                <a:gd name="T52" fmla="*/ 120 w 159"/>
                <a:gd name="T53" fmla="*/ 50 h 331"/>
                <a:gd name="T54" fmla="*/ 133 w 159"/>
                <a:gd name="T55" fmla="*/ 90 h 331"/>
                <a:gd name="T56" fmla="*/ 71 w 159"/>
                <a:gd name="T57" fmla="*/ 18 h 331"/>
                <a:gd name="T58" fmla="*/ 62 w 159"/>
                <a:gd name="T59" fmla="*/ 3 h 331"/>
                <a:gd name="T60" fmla="*/ 80 w 159"/>
                <a:gd name="T61" fmla="*/ 11 h 331"/>
                <a:gd name="T62" fmla="*/ 88 w 159"/>
                <a:gd name="T63" fmla="*/ 35 h 331"/>
                <a:gd name="T64" fmla="*/ 24 w 159"/>
                <a:gd name="T65" fmla="*/ 56 h 331"/>
                <a:gd name="T66" fmla="*/ 24 w 159"/>
                <a:gd name="T67" fmla="*/ 78 h 331"/>
                <a:gd name="T68" fmla="*/ 20 w 159"/>
                <a:gd name="T69" fmla="*/ 69 h 331"/>
                <a:gd name="T70" fmla="*/ 20 w 159"/>
                <a:gd name="T71" fmla="*/ 114 h 331"/>
                <a:gd name="T72" fmla="*/ 13 w 159"/>
                <a:gd name="T73" fmla="*/ 73 h 331"/>
                <a:gd name="T74" fmla="*/ 3 w 159"/>
                <a:gd name="T75" fmla="*/ 228 h 331"/>
                <a:gd name="T76" fmla="*/ 65 w 159"/>
                <a:gd name="T77" fmla="*/ 324 h 331"/>
                <a:gd name="T78" fmla="*/ 47 w 159"/>
                <a:gd name="T79" fmla="*/ 302 h 331"/>
                <a:gd name="T80" fmla="*/ 73 w 159"/>
                <a:gd name="T81" fmla="*/ 302 h 331"/>
                <a:gd name="T82" fmla="*/ 18 w 159"/>
                <a:gd name="T83" fmla="*/ 228 h 331"/>
                <a:gd name="T84" fmla="*/ 50 w 159"/>
                <a:gd name="T85" fmla="*/ 251 h 331"/>
                <a:gd name="T86" fmla="*/ 3 w 159"/>
                <a:gd name="T87" fmla="*/ 202 h 331"/>
                <a:gd name="T88" fmla="*/ 40 w 159"/>
                <a:gd name="T89" fmla="*/ 177 h 331"/>
                <a:gd name="T90" fmla="*/ 65 w 159"/>
                <a:gd name="T91" fmla="*/ 177 h 331"/>
                <a:gd name="T92" fmla="*/ 18 w 159"/>
                <a:gd name="T93" fmla="*/ 126 h 331"/>
                <a:gd name="T94" fmla="*/ 50 w 159"/>
                <a:gd name="T95" fmla="*/ 149 h 331"/>
                <a:gd name="T96" fmla="*/ 146 w 159"/>
                <a:gd name="T97" fmla="*/ 124 h 331"/>
                <a:gd name="T98" fmla="*/ 81 w 159"/>
                <a:gd name="T99" fmla="*/ 300 h 331"/>
                <a:gd name="T100" fmla="*/ 120 w 159"/>
                <a:gd name="T101" fmla="*/ 314 h 331"/>
                <a:gd name="T102" fmla="*/ 138 w 159"/>
                <a:gd name="T103" fmla="*/ 299 h 331"/>
                <a:gd name="T104" fmla="*/ 153 w 159"/>
                <a:gd name="T105" fmla="*/ 273 h 331"/>
                <a:gd name="T106" fmla="*/ 125 w 159"/>
                <a:gd name="T107" fmla="*/ 116 h 331"/>
                <a:gd name="T108" fmla="*/ 131 w 159"/>
                <a:gd name="T109" fmla="*/ 104 h 331"/>
                <a:gd name="T110" fmla="*/ 88 w 159"/>
                <a:gd name="T111" fmla="*/ 115 h 331"/>
                <a:gd name="T112" fmla="*/ 56 w 159"/>
                <a:gd name="T113" fmla="*/ 101 h 331"/>
                <a:gd name="T114" fmla="*/ 37 w 159"/>
                <a:gd name="T115" fmla="*/ 105 h 331"/>
                <a:gd name="T116" fmla="*/ 80 w 159"/>
                <a:gd name="T117" fmla="*/ 47 h 331"/>
                <a:gd name="T118" fmla="*/ 107 w 159"/>
                <a:gd name="T119" fmla="*/ 67 h 331"/>
                <a:gd name="T120" fmla="*/ 48 w 159"/>
                <a:gd name="T121" fmla="*/ 59 h 331"/>
                <a:gd name="T122" fmla="*/ 31 w 159"/>
                <a:gd name="T123" fmla="*/ 6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331">
                  <a:moveTo>
                    <a:pt x="158" y="124"/>
                  </a:moveTo>
                  <a:cubicBezTo>
                    <a:pt x="148" y="124"/>
                    <a:pt x="148" y="124"/>
                    <a:pt x="148" y="124"/>
                  </a:cubicBezTo>
                  <a:cubicBezTo>
                    <a:pt x="148" y="76"/>
                    <a:pt x="148" y="76"/>
                    <a:pt x="148" y="76"/>
                  </a:cubicBezTo>
                  <a:cubicBezTo>
                    <a:pt x="148" y="76"/>
                    <a:pt x="148" y="75"/>
                    <a:pt x="148" y="75"/>
                  </a:cubicBezTo>
                  <a:cubicBezTo>
                    <a:pt x="150" y="75"/>
                    <a:pt x="151" y="74"/>
                    <a:pt x="151" y="72"/>
                  </a:cubicBezTo>
                  <a:cubicBezTo>
                    <a:pt x="151" y="70"/>
                    <a:pt x="149" y="69"/>
                    <a:pt x="147" y="69"/>
                  </a:cubicBezTo>
                  <a:cubicBezTo>
                    <a:pt x="145" y="69"/>
                    <a:pt x="144" y="70"/>
                    <a:pt x="144" y="72"/>
                  </a:cubicBezTo>
                  <a:cubicBezTo>
                    <a:pt x="144" y="74"/>
                    <a:pt x="145" y="75"/>
                    <a:pt x="146" y="75"/>
                  </a:cubicBezTo>
                  <a:cubicBezTo>
                    <a:pt x="146" y="75"/>
                    <a:pt x="146" y="76"/>
                    <a:pt x="146" y="76"/>
                  </a:cubicBezTo>
                  <a:cubicBezTo>
                    <a:pt x="146" y="90"/>
                    <a:pt x="146" y="90"/>
                    <a:pt x="146" y="90"/>
                  </a:cubicBezTo>
                  <a:cubicBezTo>
                    <a:pt x="141" y="74"/>
                    <a:pt x="141" y="74"/>
                    <a:pt x="141" y="74"/>
                  </a:cubicBezTo>
                  <a:cubicBezTo>
                    <a:pt x="140" y="73"/>
                    <a:pt x="140" y="73"/>
                    <a:pt x="140" y="73"/>
                  </a:cubicBezTo>
                  <a:cubicBezTo>
                    <a:pt x="142" y="73"/>
                    <a:pt x="144" y="71"/>
                    <a:pt x="144" y="69"/>
                  </a:cubicBezTo>
                  <a:cubicBezTo>
                    <a:pt x="144" y="68"/>
                    <a:pt x="143" y="67"/>
                    <a:pt x="142" y="66"/>
                  </a:cubicBezTo>
                  <a:cubicBezTo>
                    <a:pt x="141" y="66"/>
                    <a:pt x="140" y="65"/>
                    <a:pt x="139" y="66"/>
                  </a:cubicBezTo>
                  <a:cubicBezTo>
                    <a:pt x="137" y="55"/>
                    <a:pt x="137" y="55"/>
                    <a:pt x="137" y="55"/>
                  </a:cubicBezTo>
                  <a:cubicBezTo>
                    <a:pt x="136" y="55"/>
                    <a:pt x="136" y="55"/>
                    <a:pt x="136" y="55"/>
                  </a:cubicBezTo>
                  <a:cubicBezTo>
                    <a:pt x="104" y="33"/>
                    <a:pt x="104" y="33"/>
                    <a:pt x="104" y="33"/>
                  </a:cubicBezTo>
                  <a:cubicBezTo>
                    <a:pt x="103" y="33"/>
                    <a:pt x="103" y="33"/>
                    <a:pt x="103" y="33"/>
                  </a:cubicBezTo>
                  <a:cubicBezTo>
                    <a:pt x="84" y="33"/>
                    <a:pt x="84" y="33"/>
                    <a:pt x="84" y="33"/>
                  </a:cubicBezTo>
                  <a:cubicBezTo>
                    <a:pt x="84" y="32"/>
                    <a:pt x="84" y="32"/>
                    <a:pt x="84" y="32"/>
                  </a:cubicBezTo>
                  <a:cubicBezTo>
                    <a:pt x="85" y="31"/>
                    <a:pt x="86" y="30"/>
                    <a:pt x="86" y="28"/>
                  </a:cubicBezTo>
                  <a:cubicBezTo>
                    <a:pt x="85" y="27"/>
                    <a:pt x="85" y="25"/>
                    <a:pt x="84" y="24"/>
                  </a:cubicBezTo>
                  <a:cubicBezTo>
                    <a:pt x="83" y="23"/>
                    <a:pt x="81" y="22"/>
                    <a:pt x="79" y="22"/>
                  </a:cubicBezTo>
                  <a:cubicBezTo>
                    <a:pt x="79" y="22"/>
                    <a:pt x="79" y="22"/>
                    <a:pt x="79" y="22"/>
                  </a:cubicBezTo>
                  <a:cubicBezTo>
                    <a:pt x="75" y="16"/>
                    <a:pt x="75" y="16"/>
                    <a:pt x="75" y="16"/>
                  </a:cubicBezTo>
                  <a:cubicBezTo>
                    <a:pt x="79" y="14"/>
                    <a:pt x="79" y="14"/>
                    <a:pt x="79" y="14"/>
                  </a:cubicBezTo>
                  <a:cubicBezTo>
                    <a:pt x="80" y="14"/>
                    <a:pt x="80" y="14"/>
                    <a:pt x="80" y="14"/>
                  </a:cubicBezTo>
                  <a:cubicBezTo>
                    <a:pt x="80" y="14"/>
                    <a:pt x="80" y="14"/>
                    <a:pt x="80" y="14"/>
                  </a:cubicBezTo>
                  <a:cubicBezTo>
                    <a:pt x="82" y="14"/>
                    <a:pt x="83" y="13"/>
                    <a:pt x="84" y="12"/>
                  </a:cubicBezTo>
                  <a:cubicBezTo>
                    <a:pt x="84" y="11"/>
                    <a:pt x="85" y="10"/>
                    <a:pt x="85" y="9"/>
                  </a:cubicBezTo>
                  <a:cubicBezTo>
                    <a:pt x="85" y="8"/>
                    <a:pt x="84" y="7"/>
                    <a:pt x="83" y="6"/>
                  </a:cubicBezTo>
                  <a:cubicBezTo>
                    <a:pt x="83" y="5"/>
                    <a:pt x="81" y="5"/>
                    <a:pt x="80" y="5"/>
                  </a:cubicBezTo>
                  <a:cubicBezTo>
                    <a:pt x="79" y="5"/>
                    <a:pt x="78" y="5"/>
                    <a:pt x="77" y="6"/>
                  </a:cubicBezTo>
                  <a:cubicBezTo>
                    <a:pt x="76" y="7"/>
                    <a:pt x="76" y="7"/>
                    <a:pt x="76" y="8"/>
                  </a:cubicBezTo>
                  <a:cubicBezTo>
                    <a:pt x="72" y="11"/>
                    <a:pt x="72" y="11"/>
                    <a:pt x="72" y="11"/>
                  </a:cubicBezTo>
                  <a:cubicBezTo>
                    <a:pt x="68" y="6"/>
                    <a:pt x="68" y="6"/>
                    <a:pt x="68" y="6"/>
                  </a:cubicBezTo>
                  <a:cubicBezTo>
                    <a:pt x="68" y="6"/>
                    <a:pt x="68" y="6"/>
                    <a:pt x="68" y="6"/>
                  </a:cubicBezTo>
                  <a:cubicBezTo>
                    <a:pt x="68" y="5"/>
                    <a:pt x="68" y="5"/>
                    <a:pt x="68" y="5"/>
                  </a:cubicBezTo>
                  <a:cubicBezTo>
                    <a:pt x="68" y="4"/>
                    <a:pt x="68" y="3"/>
                    <a:pt x="67" y="2"/>
                  </a:cubicBezTo>
                  <a:cubicBezTo>
                    <a:pt x="66" y="1"/>
                    <a:pt x="65" y="0"/>
                    <a:pt x="64" y="0"/>
                  </a:cubicBezTo>
                  <a:cubicBezTo>
                    <a:pt x="63" y="0"/>
                    <a:pt x="61" y="1"/>
                    <a:pt x="61" y="2"/>
                  </a:cubicBezTo>
                  <a:cubicBezTo>
                    <a:pt x="60" y="3"/>
                    <a:pt x="59" y="4"/>
                    <a:pt x="59" y="5"/>
                  </a:cubicBezTo>
                  <a:cubicBezTo>
                    <a:pt x="59" y="6"/>
                    <a:pt x="60" y="7"/>
                    <a:pt x="61" y="8"/>
                  </a:cubicBezTo>
                  <a:cubicBezTo>
                    <a:pt x="61" y="9"/>
                    <a:pt x="62" y="9"/>
                    <a:pt x="63" y="9"/>
                  </a:cubicBezTo>
                  <a:cubicBezTo>
                    <a:pt x="67" y="15"/>
                    <a:pt x="67" y="15"/>
                    <a:pt x="67" y="15"/>
                  </a:cubicBezTo>
                  <a:cubicBezTo>
                    <a:pt x="62" y="17"/>
                    <a:pt x="62" y="17"/>
                    <a:pt x="62" y="17"/>
                  </a:cubicBezTo>
                  <a:cubicBezTo>
                    <a:pt x="62" y="17"/>
                    <a:pt x="62" y="17"/>
                    <a:pt x="62" y="17"/>
                  </a:cubicBezTo>
                  <a:cubicBezTo>
                    <a:pt x="61" y="17"/>
                    <a:pt x="61" y="17"/>
                    <a:pt x="61" y="17"/>
                  </a:cubicBezTo>
                  <a:cubicBezTo>
                    <a:pt x="60" y="17"/>
                    <a:pt x="59" y="18"/>
                    <a:pt x="58" y="19"/>
                  </a:cubicBezTo>
                  <a:cubicBezTo>
                    <a:pt x="57" y="20"/>
                    <a:pt x="57" y="21"/>
                    <a:pt x="57" y="22"/>
                  </a:cubicBezTo>
                  <a:cubicBezTo>
                    <a:pt x="57" y="23"/>
                    <a:pt x="57" y="24"/>
                    <a:pt x="58" y="25"/>
                  </a:cubicBezTo>
                  <a:cubicBezTo>
                    <a:pt x="59" y="26"/>
                    <a:pt x="60" y="26"/>
                    <a:pt x="62" y="26"/>
                  </a:cubicBezTo>
                  <a:cubicBezTo>
                    <a:pt x="63" y="26"/>
                    <a:pt x="64" y="26"/>
                    <a:pt x="65" y="25"/>
                  </a:cubicBezTo>
                  <a:cubicBezTo>
                    <a:pt x="65" y="24"/>
                    <a:pt x="66" y="24"/>
                    <a:pt x="66" y="23"/>
                  </a:cubicBezTo>
                  <a:cubicBezTo>
                    <a:pt x="70" y="20"/>
                    <a:pt x="70" y="20"/>
                    <a:pt x="70" y="20"/>
                  </a:cubicBezTo>
                  <a:cubicBezTo>
                    <a:pt x="74" y="26"/>
                    <a:pt x="74" y="26"/>
                    <a:pt x="74" y="26"/>
                  </a:cubicBezTo>
                  <a:cubicBezTo>
                    <a:pt x="74" y="27"/>
                    <a:pt x="74" y="27"/>
                    <a:pt x="74" y="27"/>
                  </a:cubicBezTo>
                  <a:cubicBezTo>
                    <a:pt x="74" y="28"/>
                    <a:pt x="74" y="28"/>
                    <a:pt x="74" y="28"/>
                  </a:cubicBezTo>
                  <a:cubicBezTo>
                    <a:pt x="74" y="30"/>
                    <a:pt x="74" y="31"/>
                    <a:pt x="75" y="33"/>
                  </a:cubicBezTo>
                  <a:cubicBezTo>
                    <a:pt x="56" y="33"/>
                    <a:pt x="56" y="33"/>
                    <a:pt x="56" y="33"/>
                  </a:cubicBezTo>
                  <a:cubicBezTo>
                    <a:pt x="55" y="33"/>
                    <a:pt x="55" y="33"/>
                    <a:pt x="55" y="33"/>
                  </a:cubicBezTo>
                  <a:cubicBezTo>
                    <a:pt x="23" y="55"/>
                    <a:pt x="23" y="55"/>
                    <a:pt x="23" y="55"/>
                  </a:cubicBezTo>
                  <a:cubicBezTo>
                    <a:pt x="22" y="55"/>
                    <a:pt x="22" y="55"/>
                    <a:pt x="22" y="55"/>
                  </a:cubicBezTo>
                  <a:cubicBezTo>
                    <a:pt x="20" y="66"/>
                    <a:pt x="20" y="66"/>
                    <a:pt x="20" y="66"/>
                  </a:cubicBezTo>
                  <a:cubicBezTo>
                    <a:pt x="19" y="65"/>
                    <a:pt x="18" y="66"/>
                    <a:pt x="17" y="66"/>
                  </a:cubicBezTo>
                  <a:cubicBezTo>
                    <a:pt x="16" y="67"/>
                    <a:pt x="15" y="68"/>
                    <a:pt x="15" y="69"/>
                  </a:cubicBezTo>
                  <a:cubicBezTo>
                    <a:pt x="15" y="71"/>
                    <a:pt x="17" y="73"/>
                    <a:pt x="19" y="73"/>
                  </a:cubicBezTo>
                  <a:cubicBezTo>
                    <a:pt x="18" y="74"/>
                    <a:pt x="18" y="74"/>
                    <a:pt x="18" y="74"/>
                  </a:cubicBezTo>
                  <a:cubicBezTo>
                    <a:pt x="13" y="90"/>
                    <a:pt x="13" y="90"/>
                    <a:pt x="13" y="90"/>
                  </a:cubicBezTo>
                  <a:cubicBezTo>
                    <a:pt x="13" y="76"/>
                    <a:pt x="13" y="76"/>
                    <a:pt x="13" y="76"/>
                  </a:cubicBezTo>
                  <a:cubicBezTo>
                    <a:pt x="13" y="76"/>
                    <a:pt x="13" y="75"/>
                    <a:pt x="13" y="75"/>
                  </a:cubicBezTo>
                  <a:cubicBezTo>
                    <a:pt x="13" y="75"/>
                    <a:pt x="14" y="75"/>
                    <a:pt x="14" y="75"/>
                  </a:cubicBezTo>
                  <a:cubicBezTo>
                    <a:pt x="15" y="74"/>
                    <a:pt x="15" y="73"/>
                    <a:pt x="15" y="72"/>
                  </a:cubicBezTo>
                  <a:cubicBezTo>
                    <a:pt x="15" y="71"/>
                    <a:pt x="15" y="70"/>
                    <a:pt x="14" y="70"/>
                  </a:cubicBezTo>
                  <a:cubicBezTo>
                    <a:pt x="14" y="69"/>
                    <a:pt x="13" y="69"/>
                    <a:pt x="12" y="69"/>
                  </a:cubicBezTo>
                  <a:cubicBezTo>
                    <a:pt x="10" y="69"/>
                    <a:pt x="8" y="70"/>
                    <a:pt x="8" y="72"/>
                  </a:cubicBezTo>
                  <a:cubicBezTo>
                    <a:pt x="8" y="74"/>
                    <a:pt x="10" y="75"/>
                    <a:pt x="11" y="75"/>
                  </a:cubicBezTo>
                  <a:cubicBezTo>
                    <a:pt x="11" y="75"/>
                    <a:pt x="11" y="76"/>
                    <a:pt x="11" y="76"/>
                  </a:cubicBezTo>
                  <a:cubicBezTo>
                    <a:pt x="11" y="124"/>
                    <a:pt x="11" y="124"/>
                    <a:pt x="11" y="124"/>
                  </a:cubicBezTo>
                  <a:cubicBezTo>
                    <a:pt x="2" y="124"/>
                    <a:pt x="2" y="124"/>
                    <a:pt x="2" y="124"/>
                  </a:cubicBezTo>
                  <a:cubicBezTo>
                    <a:pt x="0" y="125"/>
                    <a:pt x="0" y="125"/>
                    <a:pt x="0" y="125"/>
                  </a:cubicBezTo>
                  <a:cubicBezTo>
                    <a:pt x="0" y="252"/>
                    <a:pt x="0" y="252"/>
                    <a:pt x="0" y="252"/>
                  </a:cubicBezTo>
                  <a:cubicBezTo>
                    <a:pt x="0" y="252"/>
                    <a:pt x="0" y="252"/>
                    <a:pt x="0" y="252"/>
                  </a:cubicBezTo>
                  <a:cubicBezTo>
                    <a:pt x="0" y="252"/>
                    <a:pt x="0" y="252"/>
                    <a:pt x="0" y="252"/>
                  </a:cubicBezTo>
                  <a:cubicBezTo>
                    <a:pt x="0" y="257"/>
                    <a:pt x="1" y="261"/>
                    <a:pt x="2" y="265"/>
                  </a:cubicBezTo>
                  <a:cubicBezTo>
                    <a:pt x="2" y="269"/>
                    <a:pt x="4" y="274"/>
                    <a:pt x="5" y="278"/>
                  </a:cubicBezTo>
                  <a:cubicBezTo>
                    <a:pt x="5" y="278"/>
                    <a:pt x="5" y="278"/>
                    <a:pt x="5" y="278"/>
                  </a:cubicBezTo>
                  <a:cubicBezTo>
                    <a:pt x="7" y="283"/>
                    <a:pt x="9" y="287"/>
                    <a:pt x="12" y="292"/>
                  </a:cubicBezTo>
                  <a:cubicBezTo>
                    <a:pt x="15" y="296"/>
                    <a:pt x="18" y="300"/>
                    <a:pt x="22" y="304"/>
                  </a:cubicBezTo>
                  <a:cubicBezTo>
                    <a:pt x="25" y="307"/>
                    <a:pt x="28" y="310"/>
                    <a:pt x="32" y="312"/>
                  </a:cubicBezTo>
                  <a:cubicBezTo>
                    <a:pt x="36" y="315"/>
                    <a:pt x="40" y="317"/>
                    <a:pt x="43" y="318"/>
                  </a:cubicBezTo>
                  <a:cubicBezTo>
                    <a:pt x="51" y="322"/>
                    <a:pt x="59" y="324"/>
                    <a:pt x="65" y="326"/>
                  </a:cubicBezTo>
                  <a:cubicBezTo>
                    <a:pt x="65" y="326"/>
                    <a:pt x="65" y="326"/>
                    <a:pt x="65" y="326"/>
                  </a:cubicBezTo>
                  <a:cubicBezTo>
                    <a:pt x="71" y="328"/>
                    <a:pt x="76" y="329"/>
                    <a:pt x="79" y="331"/>
                  </a:cubicBezTo>
                  <a:cubicBezTo>
                    <a:pt x="80" y="331"/>
                    <a:pt x="80" y="331"/>
                    <a:pt x="80" y="331"/>
                  </a:cubicBezTo>
                  <a:cubicBezTo>
                    <a:pt x="83" y="329"/>
                    <a:pt x="88" y="328"/>
                    <a:pt x="94" y="326"/>
                  </a:cubicBezTo>
                  <a:cubicBezTo>
                    <a:pt x="94" y="326"/>
                    <a:pt x="94" y="326"/>
                    <a:pt x="94" y="326"/>
                  </a:cubicBezTo>
                  <a:cubicBezTo>
                    <a:pt x="101" y="324"/>
                    <a:pt x="108" y="322"/>
                    <a:pt x="116" y="318"/>
                  </a:cubicBezTo>
                  <a:cubicBezTo>
                    <a:pt x="128" y="313"/>
                    <a:pt x="139" y="304"/>
                    <a:pt x="147" y="291"/>
                  </a:cubicBezTo>
                  <a:cubicBezTo>
                    <a:pt x="155" y="279"/>
                    <a:pt x="159" y="266"/>
                    <a:pt x="159" y="251"/>
                  </a:cubicBezTo>
                  <a:cubicBezTo>
                    <a:pt x="159" y="125"/>
                    <a:pt x="159" y="125"/>
                    <a:pt x="159" y="125"/>
                  </a:cubicBezTo>
                  <a:lnTo>
                    <a:pt x="158" y="124"/>
                  </a:lnTo>
                  <a:close/>
                  <a:moveTo>
                    <a:pt x="146" y="72"/>
                  </a:moveTo>
                  <a:cubicBezTo>
                    <a:pt x="147" y="71"/>
                    <a:pt x="147" y="71"/>
                    <a:pt x="147" y="71"/>
                  </a:cubicBezTo>
                  <a:cubicBezTo>
                    <a:pt x="148" y="72"/>
                    <a:pt x="148" y="72"/>
                    <a:pt x="148" y="72"/>
                  </a:cubicBezTo>
                  <a:cubicBezTo>
                    <a:pt x="147" y="73"/>
                    <a:pt x="147" y="73"/>
                    <a:pt x="147" y="73"/>
                  </a:cubicBezTo>
                  <a:lnTo>
                    <a:pt x="146" y="72"/>
                  </a:lnTo>
                  <a:close/>
                  <a:moveTo>
                    <a:pt x="149" y="126"/>
                  </a:moveTo>
                  <a:cubicBezTo>
                    <a:pt x="149" y="194"/>
                    <a:pt x="149" y="194"/>
                    <a:pt x="149" y="194"/>
                  </a:cubicBezTo>
                  <a:cubicBezTo>
                    <a:pt x="147" y="195"/>
                    <a:pt x="145" y="195"/>
                    <a:pt x="143" y="195"/>
                  </a:cubicBezTo>
                  <a:cubicBezTo>
                    <a:pt x="143" y="178"/>
                    <a:pt x="143" y="178"/>
                    <a:pt x="143" y="178"/>
                  </a:cubicBezTo>
                  <a:cubicBezTo>
                    <a:pt x="143" y="178"/>
                    <a:pt x="143" y="178"/>
                    <a:pt x="143" y="178"/>
                  </a:cubicBezTo>
                  <a:cubicBezTo>
                    <a:pt x="143" y="159"/>
                    <a:pt x="143" y="159"/>
                    <a:pt x="143" y="159"/>
                  </a:cubicBezTo>
                  <a:cubicBezTo>
                    <a:pt x="143" y="159"/>
                    <a:pt x="143" y="159"/>
                    <a:pt x="143" y="159"/>
                  </a:cubicBezTo>
                  <a:cubicBezTo>
                    <a:pt x="143" y="126"/>
                    <a:pt x="143" y="126"/>
                    <a:pt x="143" y="126"/>
                  </a:cubicBezTo>
                  <a:lnTo>
                    <a:pt x="149" y="126"/>
                  </a:lnTo>
                  <a:close/>
                  <a:moveTo>
                    <a:pt x="100" y="254"/>
                  </a:moveTo>
                  <a:cubicBezTo>
                    <a:pt x="100" y="255"/>
                    <a:pt x="100" y="257"/>
                    <a:pt x="100" y="258"/>
                  </a:cubicBezTo>
                  <a:cubicBezTo>
                    <a:pt x="99" y="259"/>
                    <a:pt x="98" y="262"/>
                    <a:pt x="97" y="264"/>
                  </a:cubicBezTo>
                  <a:cubicBezTo>
                    <a:pt x="96" y="264"/>
                    <a:pt x="96" y="264"/>
                    <a:pt x="96" y="264"/>
                  </a:cubicBezTo>
                  <a:cubicBezTo>
                    <a:pt x="96" y="239"/>
                    <a:pt x="96" y="239"/>
                    <a:pt x="96" y="239"/>
                  </a:cubicBezTo>
                  <a:cubicBezTo>
                    <a:pt x="98" y="240"/>
                    <a:pt x="99" y="249"/>
                    <a:pt x="100" y="254"/>
                  </a:cubicBezTo>
                  <a:moveTo>
                    <a:pt x="96" y="237"/>
                  </a:moveTo>
                  <a:cubicBezTo>
                    <a:pt x="96" y="212"/>
                    <a:pt x="96" y="212"/>
                    <a:pt x="96" y="212"/>
                  </a:cubicBezTo>
                  <a:cubicBezTo>
                    <a:pt x="102" y="212"/>
                    <a:pt x="102" y="212"/>
                    <a:pt x="102" y="212"/>
                  </a:cubicBezTo>
                  <a:cubicBezTo>
                    <a:pt x="102" y="238"/>
                    <a:pt x="102" y="238"/>
                    <a:pt x="102" y="238"/>
                  </a:cubicBezTo>
                  <a:cubicBezTo>
                    <a:pt x="102" y="237"/>
                    <a:pt x="102" y="237"/>
                    <a:pt x="102" y="237"/>
                  </a:cubicBezTo>
                  <a:cubicBezTo>
                    <a:pt x="100" y="237"/>
                    <a:pt x="100" y="237"/>
                    <a:pt x="100" y="237"/>
                  </a:cubicBezTo>
                  <a:cubicBezTo>
                    <a:pt x="99" y="237"/>
                    <a:pt x="99" y="237"/>
                    <a:pt x="99" y="237"/>
                  </a:cubicBezTo>
                  <a:cubicBezTo>
                    <a:pt x="98" y="237"/>
                    <a:pt x="98" y="237"/>
                    <a:pt x="98" y="237"/>
                  </a:cubicBezTo>
                  <a:cubicBezTo>
                    <a:pt x="97" y="237"/>
                    <a:pt x="97" y="237"/>
                    <a:pt x="97" y="237"/>
                  </a:cubicBezTo>
                  <a:lnTo>
                    <a:pt x="96" y="237"/>
                  </a:lnTo>
                  <a:close/>
                  <a:moveTo>
                    <a:pt x="99" y="239"/>
                  </a:moveTo>
                  <a:cubicBezTo>
                    <a:pt x="100" y="239"/>
                    <a:pt x="100" y="239"/>
                    <a:pt x="100" y="239"/>
                  </a:cubicBezTo>
                  <a:cubicBezTo>
                    <a:pt x="100" y="239"/>
                    <a:pt x="100" y="239"/>
                    <a:pt x="100" y="239"/>
                  </a:cubicBezTo>
                  <a:cubicBezTo>
                    <a:pt x="100" y="239"/>
                    <a:pt x="100" y="239"/>
                    <a:pt x="100" y="239"/>
                  </a:cubicBezTo>
                  <a:cubicBezTo>
                    <a:pt x="101" y="240"/>
                    <a:pt x="101" y="240"/>
                    <a:pt x="101" y="240"/>
                  </a:cubicBezTo>
                  <a:cubicBezTo>
                    <a:pt x="101" y="241"/>
                    <a:pt x="101" y="241"/>
                    <a:pt x="101" y="241"/>
                  </a:cubicBezTo>
                  <a:cubicBezTo>
                    <a:pt x="102" y="241"/>
                    <a:pt x="102" y="241"/>
                    <a:pt x="102" y="241"/>
                  </a:cubicBezTo>
                  <a:cubicBezTo>
                    <a:pt x="103" y="241"/>
                    <a:pt x="103" y="241"/>
                    <a:pt x="103" y="241"/>
                  </a:cubicBezTo>
                  <a:cubicBezTo>
                    <a:pt x="103" y="241"/>
                    <a:pt x="103" y="241"/>
                    <a:pt x="103" y="241"/>
                  </a:cubicBezTo>
                  <a:cubicBezTo>
                    <a:pt x="103" y="241"/>
                    <a:pt x="103" y="241"/>
                    <a:pt x="103" y="241"/>
                  </a:cubicBezTo>
                  <a:cubicBezTo>
                    <a:pt x="103" y="240"/>
                    <a:pt x="103" y="240"/>
                    <a:pt x="103" y="240"/>
                  </a:cubicBezTo>
                  <a:cubicBezTo>
                    <a:pt x="103" y="240"/>
                    <a:pt x="103" y="240"/>
                    <a:pt x="103" y="240"/>
                  </a:cubicBezTo>
                  <a:cubicBezTo>
                    <a:pt x="104" y="240"/>
                    <a:pt x="104" y="240"/>
                    <a:pt x="104" y="240"/>
                  </a:cubicBezTo>
                  <a:cubicBezTo>
                    <a:pt x="104" y="240"/>
                    <a:pt x="104" y="240"/>
                    <a:pt x="104" y="240"/>
                  </a:cubicBezTo>
                  <a:cubicBezTo>
                    <a:pt x="104" y="240"/>
                    <a:pt x="104" y="240"/>
                    <a:pt x="104" y="240"/>
                  </a:cubicBezTo>
                  <a:cubicBezTo>
                    <a:pt x="104" y="240"/>
                    <a:pt x="104" y="240"/>
                    <a:pt x="104" y="240"/>
                  </a:cubicBezTo>
                  <a:cubicBezTo>
                    <a:pt x="104" y="240"/>
                    <a:pt x="104" y="240"/>
                    <a:pt x="104" y="240"/>
                  </a:cubicBezTo>
                  <a:cubicBezTo>
                    <a:pt x="105" y="241"/>
                    <a:pt x="105" y="241"/>
                    <a:pt x="105" y="241"/>
                  </a:cubicBezTo>
                  <a:cubicBezTo>
                    <a:pt x="106" y="243"/>
                    <a:pt x="106" y="243"/>
                    <a:pt x="106" y="243"/>
                  </a:cubicBezTo>
                  <a:cubicBezTo>
                    <a:pt x="106" y="244"/>
                    <a:pt x="106" y="244"/>
                    <a:pt x="106" y="244"/>
                  </a:cubicBezTo>
                  <a:cubicBezTo>
                    <a:pt x="106" y="244"/>
                    <a:pt x="106" y="244"/>
                    <a:pt x="106" y="244"/>
                  </a:cubicBezTo>
                  <a:cubicBezTo>
                    <a:pt x="105" y="246"/>
                    <a:pt x="105" y="246"/>
                    <a:pt x="105" y="246"/>
                  </a:cubicBezTo>
                  <a:cubicBezTo>
                    <a:pt x="105" y="246"/>
                    <a:pt x="105" y="246"/>
                    <a:pt x="105" y="246"/>
                  </a:cubicBezTo>
                  <a:cubicBezTo>
                    <a:pt x="104" y="245"/>
                    <a:pt x="104" y="245"/>
                    <a:pt x="104" y="245"/>
                  </a:cubicBezTo>
                  <a:cubicBezTo>
                    <a:pt x="102" y="245"/>
                    <a:pt x="102" y="245"/>
                    <a:pt x="102" y="245"/>
                  </a:cubicBezTo>
                  <a:cubicBezTo>
                    <a:pt x="102" y="246"/>
                    <a:pt x="102" y="246"/>
                    <a:pt x="102" y="246"/>
                  </a:cubicBezTo>
                  <a:cubicBezTo>
                    <a:pt x="102" y="247"/>
                    <a:pt x="102" y="248"/>
                    <a:pt x="103" y="249"/>
                  </a:cubicBezTo>
                  <a:cubicBezTo>
                    <a:pt x="103" y="250"/>
                    <a:pt x="104" y="250"/>
                    <a:pt x="105" y="251"/>
                  </a:cubicBezTo>
                  <a:cubicBezTo>
                    <a:pt x="106" y="251"/>
                    <a:pt x="106" y="251"/>
                    <a:pt x="106" y="251"/>
                  </a:cubicBezTo>
                  <a:cubicBezTo>
                    <a:pt x="102" y="251"/>
                    <a:pt x="102" y="251"/>
                    <a:pt x="102" y="251"/>
                  </a:cubicBezTo>
                  <a:cubicBezTo>
                    <a:pt x="101" y="247"/>
                    <a:pt x="100" y="242"/>
                    <a:pt x="99" y="239"/>
                  </a:cubicBezTo>
                  <a:moveTo>
                    <a:pt x="103" y="239"/>
                  </a:moveTo>
                  <a:cubicBezTo>
                    <a:pt x="103" y="239"/>
                    <a:pt x="103" y="239"/>
                    <a:pt x="103" y="239"/>
                  </a:cubicBezTo>
                  <a:cubicBezTo>
                    <a:pt x="103" y="239"/>
                    <a:pt x="103" y="239"/>
                    <a:pt x="103" y="239"/>
                  </a:cubicBezTo>
                  <a:close/>
                  <a:moveTo>
                    <a:pt x="104" y="240"/>
                  </a:moveTo>
                  <a:cubicBezTo>
                    <a:pt x="104" y="240"/>
                    <a:pt x="104" y="240"/>
                    <a:pt x="104" y="240"/>
                  </a:cubicBezTo>
                  <a:cubicBezTo>
                    <a:pt x="104" y="240"/>
                    <a:pt x="104" y="240"/>
                    <a:pt x="104" y="240"/>
                  </a:cubicBezTo>
                  <a:close/>
                  <a:moveTo>
                    <a:pt x="115" y="240"/>
                  </a:moveTo>
                  <a:cubicBezTo>
                    <a:pt x="116" y="240"/>
                    <a:pt x="116" y="240"/>
                    <a:pt x="116" y="240"/>
                  </a:cubicBezTo>
                  <a:cubicBezTo>
                    <a:pt x="116" y="239"/>
                    <a:pt x="116" y="239"/>
                    <a:pt x="116" y="239"/>
                  </a:cubicBezTo>
                  <a:cubicBezTo>
                    <a:pt x="115" y="237"/>
                    <a:pt x="115" y="237"/>
                    <a:pt x="115" y="237"/>
                  </a:cubicBezTo>
                  <a:cubicBezTo>
                    <a:pt x="116" y="235"/>
                    <a:pt x="116" y="235"/>
                    <a:pt x="116" y="235"/>
                  </a:cubicBezTo>
                  <a:cubicBezTo>
                    <a:pt x="118" y="234"/>
                    <a:pt x="118" y="234"/>
                    <a:pt x="118" y="234"/>
                  </a:cubicBezTo>
                  <a:cubicBezTo>
                    <a:pt x="118" y="234"/>
                    <a:pt x="118" y="234"/>
                    <a:pt x="118" y="234"/>
                  </a:cubicBezTo>
                  <a:cubicBezTo>
                    <a:pt x="119" y="234"/>
                    <a:pt x="119" y="234"/>
                    <a:pt x="119" y="234"/>
                  </a:cubicBezTo>
                  <a:cubicBezTo>
                    <a:pt x="120" y="234"/>
                    <a:pt x="120" y="234"/>
                    <a:pt x="120" y="234"/>
                  </a:cubicBezTo>
                  <a:cubicBezTo>
                    <a:pt x="122" y="235"/>
                    <a:pt x="122" y="235"/>
                    <a:pt x="122" y="235"/>
                  </a:cubicBezTo>
                  <a:cubicBezTo>
                    <a:pt x="122" y="237"/>
                    <a:pt x="122" y="237"/>
                    <a:pt x="122" y="237"/>
                  </a:cubicBezTo>
                  <a:cubicBezTo>
                    <a:pt x="121" y="239"/>
                    <a:pt x="121" y="239"/>
                    <a:pt x="121" y="239"/>
                  </a:cubicBezTo>
                  <a:cubicBezTo>
                    <a:pt x="121" y="240"/>
                    <a:pt x="121" y="240"/>
                    <a:pt x="121" y="240"/>
                  </a:cubicBezTo>
                  <a:cubicBezTo>
                    <a:pt x="123" y="240"/>
                    <a:pt x="123" y="240"/>
                    <a:pt x="123" y="240"/>
                  </a:cubicBezTo>
                  <a:cubicBezTo>
                    <a:pt x="122" y="240"/>
                    <a:pt x="122" y="240"/>
                    <a:pt x="122" y="240"/>
                  </a:cubicBezTo>
                  <a:cubicBezTo>
                    <a:pt x="123" y="240"/>
                    <a:pt x="123" y="240"/>
                    <a:pt x="123" y="240"/>
                  </a:cubicBezTo>
                  <a:cubicBezTo>
                    <a:pt x="123" y="240"/>
                    <a:pt x="123" y="240"/>
                    <a:pt x="123" y="240"/>
                  </a:cubicBezTo>
                  <a:cubicBezTo>
                    <a:pt x="124" y="239"/>
                    <a:pt x="124" y="239"/>
                    <a:pt x="124" y="239"/>
                  </a:cubicBezTo>
                  <a:cubicBezTo>
                    <a:pt x="126" y="240"/>
                    <a:pt x="126" y="240"/>
                    <a:pt x="126" y="240"/>
                  </a:cubicBezTo>
                  <a:cubicBezTo>
                    <a:pt x="126" y="241"/>
                    <a:pt x="126" y="241"/>
                    <a:pt x="126" y="241"/>
                  </a:cubicBezTo>
                  <a:cubicBezTo>
                    <a:pt x="126" y="241"/>
                    <a:pt x="126" y="241"/>
                    <a:pt x="126" y="241"/>
                  </a:cubicBezTo>
                  <a:cubicBezTo>
                    <a:pt x="127" y="243"/>
                    <a:pt x="127" y="243"/>
                    <a:pt x="127" y="243"/>
                  </a:cubicBezTo>
                  <a:cubicBezTo>
                    <a:pt x="126" y="244"/>
                    <a:pt x="126" y="244"/>
                    <a:pt x="126" y="244"/>
                  </a:cubicBezTo>
                  <a:cubicBezTo>
                    <a:pt x="126" y="244"/>
                    <a:pt x="126" y="244"/>
                    <a:pt x="126" y="244"/>
                  </a:cubicBezTo>
                  <a:cubicBezTo>
                    <a:pt x="126" y="244"/>
                    <a:pt x="126" y="244"/>
                    <a:pt x="126" y="244"/>
                  </a:cubicBezTo>
                  <a:cubicBezTo>
                    <a:pt x="126" y="246"/>
                    <a:pt x="126" y="246"/>
                    <a:pt x="126" y="246"/>
                  </a:cubicBezTo>
                  <a:cubicBezTo>
                    <a:pt x="124" y="246"/>
                    <a:pt x="124" y="246"/>
                    <a:pt x="124" y="246"/>
                  </a:cubicBezTo>
                  <a:cubicBezTo>
                    <a:pt x="122" y="245"/>
                    <a:pt x="122" y="245"/>
                    <a:pt x="122" y="245"/>
                  </a:cubicBezTo>
                  <a:cubicBezTo>
                    <a:pt x="121" y="245"/>
                    <a:pt x="121" y="245"/>
                    <a:pt x="121" y="245"/>
                  </a:cubicBezTo>
                  <a:cubicBezTo>
                    <a:pt x="121" y="246"/>
                    <a:pt x="121" y="246"/>
                    <a:pt x="121" y="246"/>
                  </a:cubicBezTo>
                  <a:cubicBezTo>
                    <a:pt x="122" y="249"/>
                    <a:pt x="123" y="250"/>
                    <a:pt x="124" y="250"/>
                  </a:cubicBezTo>
                  <a:cubicBezTo>
                    <a:pt x="124" y="251"/>
                    <a:pt x="125" y="251"/>
                    <a:pt x="125" y="251"/>
                  </a:cubicBezTo>
                  <a:cubicBezTo>
                    <a:pt x="113" y="251"/>
                    <a:pt x="113" y="251"/>
                    <a:pt x="113" y="251"/>
                  </a:cubicBezTo>
                  <a:cubicBezTo>
                    <a:pt x="113" y="251"/>
                    <a:pt x="113" y="251"/>
                    <a:pt x="114" y="250"/>
                  </a:cubicBezTo>
                  <a:cubicBezTo>
                    <a:pt x="115" y="250"/>
                    <a:pt x="116" y="249"/>
                    <a:pt x="117" y="246"/>
                  </a:cubicBezTo>
                  <a:cubicBezTo>
                    <a:pt x="116" y="245"/>
                    <a:pt x="116" y="245"/>
                    <a:pt x="116" y="245"/>
                  </a:cubicBezTo>
                  <a:cubicBezTo>
                    <a:pt x="115" y="245"/>
                    <a:pt x="115" y="245"/>
                    <a:pt x="115" y="245"/>
                  </a:cubicBezTo>
                  <a:cubicBezTo>
                    <a:pt x="113" y="246"/>
                    <a:pt x="113" y="246"/>
                    <a:pt x="113" y="246"/>
                  </a:cubicBezTo>
                  <a:cubicBezTo>
                    <a:pt x="112" y="246"/>
                    <a:pt x="112" y="246"/>
                    <a:pt x="112" y="246"/>
                  </a:cubicBezTo>
                  <a:cubicBezTo>
                    <a:pt x="111" y="244"/>
                    <a:pt x="111" y="244"/>
                    <a:pt x="111" y="244"/>
                  </a:cubicBezTo>
                  <a:cubicBezTo>
                    <a:pt x="110" y="243"/>
                    <a:pt x="110" y="243"/>
                    <a:pt x="110" y="243"/>
                  </a:cubicBezTo>
                  <a:cubicBezTo>
                    <a:pt x="111" y="241"/>
                    <a:pt x="111" y="241"/>
                    <a:pt x="111" y="241"/>
                  </a:cubicBezTo>
                  <a:cubicBezTo>
                    <a:pt x="111" y="241"/>
                    <a:pt x="111" y="241"/>
                    <a:pt x="111" y="241"/>
                  </a:cubicBezTo>
                  <a:cubicBezTo>
                    <a:pt x="112" y="240"/>
                    <a:pt x="112" y="240"/>
                    <a:pt x="112" y="240"/>
                  </a:cubicBezTo>
                  <a:cubicBezTo>
                    <a:pt x="113" y="239"/>
                    <a:pt x="113" y="239"/>
                    <a:pt x="113" y="239"/>
                  </a:cubicBezTo>
                  <a:cubicBezTo>
                    <a:pt x="115" y="240"/>
                    <a:pt x="115" y="240"/>
                    <a:pt x="115" y="240"/>
                  </a:cubicBezTo>
                  <a:cubicBezTo>
                    <a:pt x="115" y="240"/>
                    <a:pt x="115" y="240"/>
                    <a:pt x="115" y="240"/>
                  </a:cubicBezTo>
                  <a:cubicBezTo>
                    <a:pt x="115" y="240"/>
                    <a:pt x="115" y="240"/>
                    <a:pt x="115" y="240"/>
                  </a:cubicBezTo>
                  <a:cubicBezTo>
                    <a:pt x="115" y="240"/>
                    <a:pt x="115" y="240"/>
                    <a:pt x="115" y="240"/>
                  </a:cubicBezTo>
                  <a:close/>
                  <a:moveTo>
                    <a:pt x="129" y="242"/>
                  </a:moveTo>
                  <a:cubicBezTo>
                    <a:pt x="128" y="240"/>
                    <a:pt x="128" y="240"/>
                    <a:pt x="128" y="240"/>
                  </a:cubicBezTo>
                  <a:cubicBezTo>
                    <a:pt x="127" y="239"/>
                    <a:pt x="127" y="239"/>
                    <a:pt x="127" y="239"/>
                  </a:cubicBezTo>
                  <a:cubicBezTo>
                    <a:pt x="127" y="238"/>
                    <a:pt x="127" y="238"/>
                    <a:pt x="127" y="238"/>
                  </a:cubicBezTo>
                  <a:cubicBezTo>
                    <a:pt x="127" y="212"/>
                    <a:pt x="127" y="212"/>
                    <a:pt x="127" y="212"/>
                  </a:cubicBezTo>
                  <a:cubicBezTo>
                    <a:pt x="133" y="212"/>
                    <a:pt x="133" y="212"/>
                    <a:pt x="133" y="212"/>
                  </a:cubicBezTo>
                  <a:cubicBezTo>
                    <a:pt x="133" y="238"/>
                    <a:pt x="133" y="238"/>
                    <a:pt x="133" y="238"/>
                  </a:cubicBezTo>
                  <a:cubicBezTo>
                    <a:pt x="132" y="238"/>
                    <a:pt x="132" y="238"/>
                    <a:pt x="132" y="238"/>
                  </a:cubicBezTo>
                  <a:cubicBezTo>
                    <a:pt x="132" y="239"/>
                    <a:pt x="132" y="239"/>
                    <a:pt x="132" y="239"/>
                  </a:cubicBezTo>
                  <a:cubicBezTo>
                    <a:pt x="131" y="239"/>
                    <a:pt x="131" y="240"/>
                    <a:pt x="131" y="241"/>
                  </a:cubicBezTo>
                  <a:cubicBezTo>
                    <a:pt x="130" y="242"/>
                    <a:pt x="130" y="242"/>
                    <a:pt x="130" y="242"/>
                  </a:cubicBezTo>
                  <a:cubicBezTo>
                    <a:pt x="129" y="243"/>
                    <a:pt x="129" y="243"/>
                    <a:pt x="129" y="243"/>
                  </a:cubicBezTo>
                  <a:cubicBezTo>
                    <a:pt x="130" y="244"/>
                    <a:pt x="130" y="244"/>
                    <a:pt x="130" y="244"/>
                  </a:cubicBezTo>
                  <a:cubicBezTo>
                    <a:pt x="130" y="246"/>
                    <a:pt x="130" y="247"/>
                    <a:pt x="131" y="248"/>
                  </a:cubicBezTo>
                  <a:cubicBezTo>
                    <a:pt x="131" y="248"/>
                    <a:pt x="132" y="248"/>
                    <a:pt x="132" y="248"/>
                  </a:cubicBezTo>
                  <a:cubicBezTo>
                    <a:pt x="132" y="249"/>
                    <a:pt x="132" y="249"/>
                    <a:pt x="132" y="249"/>
                  </a:cubicBezTo>
                  <a:cubicBezTo>
                    <a:pt x="130" y="248"/>
                    <a:pt x="130" y="248"/>
                    <a:pt x="130" y="248"/>
                  </a:cubicBezTo>
                  <a:cubicBezTo>
                    <a:pt x="129" y="248"/>
                    <a:pt x="129" y="248"/>
                    <a:pt x="129" y="248"/>
                  </a:cubicBezTo>
                  <a:cubicBezTo>
                    <a:pt x="128" y="248"/>
                    <a:pt x="128" y="248"/>
                    <a:pt x="128" y="248"/>
                  </a:cubicBezTo>
                  <a:cubicBezTo>
                    <a:pt x="127" y="248"/>
                    <a:pt x="127" y="248"/>
                    <a:pt x="127" y="248"/>
                  </a:cubicBezTo>
                  <a:cubicBezTo>
                    <a:pt x="127" y="247"/>
                    <a:pt x="127" y="247"/>
                    <a:pt x="127" y="247"/>
                  </a:cubicBezTo>
                  <a:cubicBezTo>
                    <a:pt x="127" y="247"/>
                    <a:pt x="127" y="247"/>
                    <a:pt x="127" y="247"/>
                  </a:cubicBezTo>
                  <a:cubicBezTo>
                    <a:pt x="128" y="245"/>
                    <a:pt x="128" y="245"/>
                    <a:pt x="128" y="245"/>
                  </a:cubicBezTo>
                  <a:cubicBezTo>
                    <a:pt x="129" y="243"/>
                    <a:pt x="129" y="243"/>
                    <a:pt x="129" y="243"/>
                  </a:cubicBezTo>
                  <a:lnTo>
                    <a:pt x="129" y="242"/>
                  </a:lnTo>
                  <a:close/>
                  <a:moveTo>
                    <a:pt x="128" y="250"/>
                  </a:moveTo>
                  <a:cubicBezTo>
                    <a:pt x="129" y="251"/>
                    <a:pt x="129" y="251"/>
                    <a:pt x="129" y="251"/>
                  </a:cubicBezTo>
                  <a:cubicBezTo>
                    <a:pt x="130" y="251"/>
                    <a:pt x="130" y="251"/>
                    <a:pt x="131" y="251"/>
                  </a:cubicBezTo>
                  <a:cubicBezTo>
                    <a:pt x="126" y="251"/>
                    <a:pt x="126" y="251"/>
                    <a:pt x="126" y="251"/>
                  </a:cubicBezTo>
                  <a:cubicBezTo>
                    <a:pt x="127" y="251"/>
                    <a:pt x="128" y="250"/>
                    <a:pt x="128" y="250"/>
                  </a:cubicBezTo>
                  <a:moveTo>
                    <a:pt x="125" y="248"/>
                  </a:moveTo>
                  <a:cubicBezTo>
                    <a:pt x="125" y="249"/>
                    <a:pt x="125" y="249"/>
                    <a:pt x="125" y="249"/>
                  </a:cubicBezTo>
                  <a:cubicBezTo>
                    <a:pt x="125" y="249"/>
                    <a:pt x="125" y="249"/>
                    <a:pt x="125" y="249"/>
                  </a:cubicBezTo>
                  <a:cubicBezTo>
                    <a:pt x="125" y="248"/>
                    <a:pt x="125" y="248"/>
                    <a:pt x="125" y="248"/>
                  </a:cubicBezTo>
                  <a:close/>
                  <a:moveTo>
                    <a:pt x="113" y="248"/>
                  </a:moveTo>
                  <a:cubicBezTo>
                    <a:pt x="113" y="248"/>
                    <a:pt x="113" y="248"/>
                    <a:pt x="113" y="248"/>
                  </a:cubicBezTo>
                  <a:cubicBezTo>
                    <a:pt x="113" y="248"/>
                    <a:pt x="113" y="248"/>
                    <a:pt x="113" y="248"/>
                  </a:cubicBezTo>
                  <a:close/>
                  <a:moveTo>
                    <a:pt x="111" y="251"/>
                  </a:moveTo>
                  <a:cubicBezTo>
                    <a:pt x="107" y="251"/>
                    <a:pt x="107" y="251"/>
                    <a:pt x="107" y="251"/>
                  </a:cubicBezTo>
                  <a:cubicBezTo>
                    <a:pt x="107" y="251"/>
                    <a:pt x="108" y="251"/>
                    <a:pt x="108" y="251"/>
                  </a:cubicBezTo>
                  <a:cubicBezTo>
                    <a:pt x="109" y="250"/>
                    <a:pt x="109" y="250"/>
                    <a:pt x="109" y="250"/>
                  </a:cubicBezTo>
                  <a:cubicBezTo>
                    <a:pt x="110" y="250"/>
                    <a:pt x="111" y="251"/>
                    <a:pt x="111" y="251"/>
                  </a:cubicBezTo>
                  <a:moveTo>
                    <a:pt x="111" y="238"/>
                  </a:moveTo>
                  <a:cubicBezTo>
                    <a:pt x="110" y="239"/>
                    <a:pt x="110" y="239"/>
                    <a:pt x="110" y="239"/>
                  </a:cubicBezTo>
                  <a:cubicBezTo>
                    <a:pt x="109" y="240"/>
                    <a:pt x="109" y="240"/>
                    <a:pt x="109" y="240"/>
                  </a:cubicBezTo>
                  <a:cubicBezTo>
                    <a:pt x="108" y="242"/>
                    <a:pt x="108" y="242"/>
                    <a:pt x="108" y="242"/>
                  </a:cubicBezTo>
                  <a:cubicBezTo>
                    <a:pt x="108" y="243"/>
                    <a:pt x="108" y="243"/>
                    <a:pt x="108" y="243"/>
                  </a:cubicBezTo>
                  <a:cubicBezTo>
                    <a:pt x="109" y="245"/>
                    <a:pt x="109" y="245"/>
                    <a:pt x="109" y="245"/>
                  </a:cubicBezTo>
                  <a:cubicBezTo>
                    <a:pt x="110" y="247"/>
                    <a:pt x="110" y="247"/>
                    <a:pt x="110" y="247"/>
                  </a:cubicBezTo>
                  <a:cubicBezTo>
                    <a:pt x="111" y="247"/>
                    <a:pt x="111" y="247"/>
                    <a:pt x="111" y="247"/>
                  </a:cubicBezTo>
                  <a:cubicBezTo>
                    <a:pt x="111" y="248"/>
                    <a:pt x="111" y="248"/>
                    <a:pt x="111" y="248"/>
                  </a:cubicBezTo>
                  <a:cubicBezTo>
                    <a:pt x="110" y="248"/>
                    <a:pt x="110" y="248"/>
                    <a:pt x="110" y="248"/>
                  </a:cubicBezTo>
                  <a:cubicBezTo>
                    <a:pt x="109" y="248"/>
                    <a:pt x="109" y="248"/>
                    <a:pt x="109" y="248"/>
                  </a:cubicBezTo>
                  <a:cubicBezTo>
                    <a:pt x="107" y="248"/>
                    <a:pt x="107" y="248"/>
                    <a:pt x="107" y="248"/>
                  </a:cubicBezTo>
                  <a:cubicBezTo>
                    <a:pt x="106" y="249"/>
                    <a:pt x="106" y="249"/>
                    <a:pt x="106" y="249"/>
                  </a:cubicBezTo>
                  <a:cubicBezTo>
                    <a:pt x="106" y="248"/>
                    <a:pt x="106" y="248"/>
                    <a:pt x="106" y="248"/>
                  </a:cubicBezTo>
                  <a:cubicBezTo>
                    <a:pt x="106" y="248"/>
                    <a:pt x="106" y="248"/>
                    <a:pt x="107" y="248"/>
                  </a:cubicBezTo>
                  <a:cubicBezTo>
                    <a:pt x="108" y="247"/>
                    <a:pt x="108" y="246"/>
                    <a:pt x="108" y="245"/>
                  </a:cubicBezTo>
                  <a:cubicBezTo>
                    <a:pt x="108" y="243"/>
                    <a:pt x="108" y="243"/>
                    <a:pt x="108" y="243"/>
                  </a:cubicBezTo>
                  <a:cubicBezTo>
                    <a:pt x="108" y="242"/>
                    <a:pt x="108" y="242"/>
                    <a:pt x="108" y="242"/>
                  </a:cubicBezTo>
                  <a:cubicBezTo>
                    <a:pt x="107" y="241"/>
                    <a:pt x="107" y="241"/>
                    <a:pt x="107" y="241"/>
                  </a:cubicBezTo>
                  <a:cubicBezTo>
                    <a:pt x="107" y="240"/>
                    <a:pt x="106" y="239"/>
                    <a:pt x="105" y="239"/>
                  </a:cubicBezTo>
                  <a:cubicBezTo>
                    <a:pt x="105" y="238"/>
                    <a:pt x="105" y="238"/>
                    <a:pt x="105" y="238"/>
                  </a:cubicBezTo>
                  <a:cubicBezTo>
                    <a:pt x="105" y="238"/>
                    <a:pt x="105" y="238"/>
                    <a:pt x="105" y="238"/>
                  </a:cubicBezTo>
                  <a:cubicBezTo>
                    <a:pt x="105" y="238"/>
                    <a:pt x="105" y="238"/>
                    <a:pt x="105" y="238"/>
                  </a:cubicBezTo>
                  <a:cubicBezTo>
                    <a:pt x="104" y="238"/>
                    <a:pt x="104" y="238"/>
                    <a:pt x="104" y="238"/>
                  </a:cubicBezTo>
                  <a:cubicBezTo>
                    <a:pt x="104" y="212"/>
                    <a:pt x="104" y="212"/>
                    <a:pt x="104" y="212"/>
                  </a:cubicBezTo>
                  <a:cubicBezTo>
                    <a:pt x="111" y="212"/>
                    <a:pt x="111" y="212"/>
                    <a:pt x="111" y="212"/>
                  </a:cubicBezTo>
                  <a:lnTo>
                    <a:pt x="111" y="238"/>
                  </a:lnTo>
                  <a:close/>
                  <a:moveTo>
                    <a:pt x="103" y="247"/>
                  </a:moveTo>
                  <a:cubicBezTo>
                    <a:pt x="103" y="247"/>
                    <a:pt x="103" y="247"/>
                    <a:pt x="103" y="247"/>
                  </a:cubicBezTo>
                  <a:cubicBezTo>
                    <a:pt x="103" y="247"/>
                    <a:pt x="103" y="247"/>
                    <a:pt x="103" y="247"/>
                  </a:cubicBezTo>
                  <a:close/>
                  <a:moveTo>
                    <a:pt x="136" y="253"/>
                  </a:moveTo>
                  <a:cubicBezTo>
                    <a:pt x="136" y="254"/>
                    <a:pt x="136" y="254"/>
                    <a:pt x="136" y="254"/>
                  </a:cubicBezTo>
                  <a:cubicBezTo>
                    <a:pt x="136" y="254"/>
                    <a:pt x="136" y="254"/>
                    <a:pt x="136" y="254"/>
                  </a:cubicBezTo>
                  <a:cubicBezTo>
                    <a:pt x="136" y="254"/>
                    <a:pt x="136" y="254"/>
                    <a:pt x="136" y="254"/>
                  </a:cubicBezTo>
                  <a:cubicBezTo>
                    <a:pt x="135" y="255"/>
                    <a:pt x="135" y="256"/>
                    <a:pt x="135" y="257"/>
                  </a:cubicBezTo>
                  <a:cubicBezTo>
                    <a:pt x="102" y="257"/>
                    <a:pt x="102" y="257"/>
                    <a:pt x="102" y="257"/>
                  </a:cubicBezTo>
                  <a:cubicBezTo>
                    <a:pt x="102" y="256"/>
                    <a:pt x="102" y="255"/>
                    <a:pt x="102" y="254"/>
                  </a:cubicBezTo>
                  <a:cubicBezTo>
                    <a:pt x="102" y="253"/>
                    <a:pt x="102" y="253"/>
                    <a:pt x="102" y="253"/>
                  </a:cubicBezTo>
                  <a:cubicBezTo>
                    <a:pt x="102" y="253"/>
                    <a:pt x="102" y="253"/>
                    <a:pt x="102" y="253"/>
                  </a:cubicBezTo>
                  <a:lnTo>
                    <a:pt x="136" y="253"/>
                  </a:lnTo>
                  <a:close/>
                  <a:moveTo>
                    <a:pt x="131" y="251"/>
                  </a:moveTo>
                  <a:cubicBezTo>
                    <a:pt x="132" y="251"/>
                    <a:pt x="132" y="251"/>
                    <a:pt x="132" y="251"/>
                  </a:cubicBezTo>
                  <a:cubicBezTo>
                    <a:pt x="133" y="250"/>
                    <a:pt x="134" y="250"/>
                    <a:pt x="135" y="249"/>
                  </a:cubicBezTo>
                  <a:cubicBezTo>
                    <a:pt x="135" y="248"/>
                    <a:pt x="135" y="247"/>
                    <a:pt x="136" y="246"/>
                  </a:cubicBezTo>
                  <a:cubicBezTo>
                    <a:pt x="135" y="245"/>
                    <a:pt x="135" y="245"/>
                    <a:pt x="135" y="245"/>
                  </a:cubicBezTo>
                  <a:cubicBezTo>
                    <a:pt x="134" y="245"/>
                    <a:pt x="134" y="245"/>
                    <a:pt x="134" y="245"/>
                  </a:cubicBezTo>
                  <a:cubicBezTo>
                    <a:pt x="133" y="246"/>
                    <a:pt x="133" y="246"/>
                    <a:pt x="133" y="246"/>
                  </a:cubicBezTo>
                  <a:cubicBezTo>
                    <a:pt x="132" y="246"/>
                    <a:pt x="132" y="246"/>
                    <a:pt x="132" y="246"/>
                  </a:cubicBezTo>
                  <a:cubicBezTo>
                    <a:pt x="132" y="244"/>
                    <a:pt x="132" y="244"/>
                    <a:pt x="132" y="244"/>
                  </a:cubicBezTo>
                  <a:cubicBezTo>
                    <a:pt x="132" y="243"/>
                    <a:pt x="132" y="243"/>
                    <a:pt x="132" y="243"/>
                  </a:cubicBezTo>
                  <a:cubicBezTo>
                    <a:pt x="133" y="241"/>
                    <a:pt x="133" y="241"/>
                    <a:pt x="133" y="241"/>
                  </a:cubicBezTo>
                  <a:cubicBezTo>
                    <a:pt x="133" y="240"/>
                    <a:pt x="133" y="240"/>
                    <a:pt x="133" y="240"/>
                  </a:cubicBezTo>
                  <a:cubicBezTo>
                    <a:pt x="133" y="240"/>
                    <a:pt x="133" y="240"/>
                    <a:pt x="133"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1"/>
                    <a:pt x="134" y="241"/>
                    <a:pt x="134" y="241"/>
                  </a:cubicBezTo>
                  <a:cubicBezTo>
                    <a:pt x="135" y="241"/>
                    <a:pt x="135" y="241"/>
                    <a:pt x="135" y="241"/>
                  </a:cubicBezTo>
                  <a:cubicBezTo>
                    <a:pt x="136" y="241"/>
                    <a:pt x="136" y="241"/>
                    <a:pt x="136" y="241"/>
                  </a:cubicBezTo>
                  <a:cubicBezTo>
                    <a:pt x="137" y="241"/>
                    <a:pt x="137" y="241"/>
                    <a:pt x="137" y="241"/>
                  </a:cubicBezTo>
                  <a:cubicBezTo>
                    <a:pt x="137" y="240"/>
                    <a:pt x="137" y="240"/>
                    <a:pt x="137" y="240"/>
                  </a:cubicBezTo>
                  <a:cubicBezTo>
                    <a:pt x="137" y="239"/>
                    <a:pt x="137" y="239"/>
                    <a:pt x="137" y="239"/>
                  </a:cubicBezTo>
                  <a:cubicBezTo>
                    <a:pt x="138" y="239"/>
                    <a:pt x="138" y="239"/>
                    <a:pt x="138" y="239"/>
                  </a:cubicBezTo>
                  <a:cubicBezTo>
                    <a:pt x="138" y="239"/>
                    <a:pt x="138" y="239"/>
                    <a:pt x="138" y="239"/>
                  </a:cubicBezTo>
                  <a:cubicBezTo>
                    <a:pt x="138" y="239"/>
                    <a:pt x="138" y="239"/>
                    <a:pt x="138" y="239"/>
                  </a:cubicBezTo>
                  <a:cubicBezTo>
                    <a:pt x="137" y="242"/>
                    <a:pt x="136" y="247"/>
                    <a:pt x="136" y="251"/>
                  </a:cubicBezTo>
                  <a:lnTo>
                    <a:pt x="131" y="251"/>
                  </a:lnTo>
                  <a:close/>
                  <a:moveTo>
                    <a:pt x="135" y="239"/>
                  </a:moveTo>
                  <a:cubicBezTo>
                    <a:pt x="135" y="239"/>
                    <a:pt x="135" y="239"/>
                    <a:pt x="135" y="239"/>
                  </a:cubicBezTo>
                  <a:cubicBezTo>
                    <a:pt x="135" y="239"/>
                    <a:pt x="135" y="239"/>
                    <a:pt x="135" y="239"/>
                  </a:cubicBezTo>
                  <a:close/>
                  <a:moveTo>
                    <a:pt x="138" y="254"/>
                  </a:moveTo>
                  <a:cubicBezTo>
                    <a:pt x="138" y="249"/>
                    <a:pt x="139" y="240"/>
                    <a:pt x="141" y="239"/>
                  </a:cubicBezTo>
                  <a:cubicBezTo>
                    <a:pt x="141" y="264"/>
                    <a:pt x="141" y="264"/>
                    <a:pt x="141" y="264"/>
                  </a:cubicBezTo>
                  <a:cubicBezTo>
                    <a:pt x="140" y="264"/>
                    <a:pt x="140" y="264"/>
                    <a:pt x="140" y="264"/>
                  </a:cubicBezTo>
                  <a:cubicBezTo>
                    <a:pt x="140" y="262"/>
                    <a:pt x="139" y="259"/>
                    <a:pt x="137" y="258"/>
                  </a:cubicBezTo>
                  <a:cubicBezTo>
                    <a:pt x="137" y="257"/>
                    <a:pt x="138" y="256"/>
                    <a:pt x="138" y="254"/>
                  </a:cubicBezTo>
                  <a:moveTo>
                    <a:pt x="141" y="237"/>
                  </a:moveTo>
                  <a:cubicBezTo>
                    <a:pt x="139" y="237"/>
                    <a:pt x="139" y="237"/>
                    <a:pt x="139" y="237"/>
                  </a:cubicBezTo>
                  <a:cubicBezTo>
                    <a:pt x="138" y="237"/>
                    <a:pt x="138" y="237"/>
                    <a:pt x="138" y="237"/>
                  </a:cubicBezTo>
                  <a:cubicBezTo>
                    <a:pt x="138" y="237"/>
                    <a:pt x="138" y="237"/>
                    <a:pt x="138" y="237"/>
                  </a:cubicBezTo>
                  <a:cubicBezTo>
                    <a:pt x="136" y="237"/>
                    <a:pt x="136" y="237"/>
                    <a:pt x="136" y="237"/>
                  </a:cubicBezTo>
                  <a:cubicBezTo>
                    <a:pt x="136" y="238"/>
                    <a:pt x="136" y="238"/>
                    <a:pt x="136" y="238"/>
                  </a:cubicBezTo>
                  <a:cubicBezTo>
                    <a:pt x="136" y="212"/>
                    <a:pt x="136" y="212"/>
                    <a:pt x="136" y="212"/>
                  </a:cubicBezTo>
                  <a:cubicBezTo>
                    <a:pt x="141" y="212"/>
                    <a:pt x="141" y="212"/>
                    <a:pt x="141" y="212"/>
                  </a:cubicBezTo>
                  <a:cubicBezTo>
                    <a:pt x="141" y="237"/>
                    <a:pt x="141" y="237"/>
                    <a:pt x="141" y="237"/>
                  </a:cubicBezTo>
                  <a:close/>
                  <a:moveTo>
                    <a:pt x="126" y="209"/>
                  </a:moveTo>
                  <a:cubicBezTo>
                    <a:pt x="125" y="211"/>
                    <a:pt x="125" y="211"/>
                    <a:pt x="125" y="211"/>
                  </a:cubicBezTo>
                  <a:cubicBezTo>
                    <a:pt x="125" y="237"/>
                    <a:pt x="125" y="237"/>
                    <a:pt x="125" y="237"/>
                  </a:cubicBezTo>
                  <a:cubicBezTo>
                    <a:pt x="125" y="237"/>
                    <a:pt x="125" y="237"/>
                    <a:pt x="125" y="237"/>
                  </a:cubicBezTo>
                  <a:cubicBezTo>
                    <a:pt x="124" y="237"/>
                    <a:pt x="124" y="237"/>
                    <a:pt x="124" y="237"/>
                  </a:cubicBezTo>
                  <a:cubicBezTo>
                    <a:pt x="124" y="237"/>
                    <a:pt x="124" y="237"/>
                    <a:pt x="124" y="237"/>
                  </a:cubicBezTo>
                  <a:cubicBezTo>
                    <a:pt x="125" y="236"/>
                    <a:pt x="124" y="235"/>
                    <a:pt x="123" y="234"/>
                  </a:cubicBezTo>
                  <a:cubicBezTo>
                    <a:pt x="122" y="233"/>
                    <a:pt x="121" y="233"/>
                    <a:pt x="121" y="232"/>
                  </a:cubicBezTo>
                  <a:cubicBezTo>
                    <a:pt x="121" y="232"/>
                    <a:pt x="121" y="232"/>
                    <a:pt x="121" y="232"/>
                  </a:cubicBezTo>
                  <a:cubicBezTo>
                    <a:pt x="119" y="232"/>
                    <a:pt x="119" y="232"/>
                    <a:pt x="119" y="232"/>
                  </a:cubicBezTo>
                  <a:cubicBezTo>
                    <a:pt x="118" y="232"/>
                    <a:pt x="118" y="232"/>
                    <a:pt x="118" y="232"/>
                  </a:cubicBezTo>
                  <a:cubicBezTo>
                    <a:pt x="117" y="232"/>
                    <a:pt x="117" y="232"/>
                    <a:pt x="117" y="232"/>
                  </a:cubicBezTo>
                  <a:cubicBezTo>
                    <a:pt x="117" y="232"/>
                    <a:pt x="117" y="232"/>
                    <a:pt x="117" y="232"/>
                  </a:cubicBezTo>
                  <a:cubicBezTo>
                    <a:pt x="116" y="233"/>
                    <a:pt x="115" y="233"/>
                    <a:pt x="114" y="234"/>
                  </a:cubicBezTo>
                  <a:cubicBezTo>
                    <a:pt x="113" y="235"/>
                    <a:pt x="113" y="236"/>
                    <a:pt x="113" y="237"/>
                  </a:cubicBezTo>
                  <a:cubicBezTo>
                    <a:pt x="113" y="237"/>
                    <a:pt x="113" y="237"/>
                    <a:pt x="113" y="237"/>
                  </a:cubicBezTo>
                  <a:cubicBezTo>
                    <a:pt x="113" y="237"/>
                    <a:pt x="113" y="237"/>
                    <a:pt x="113" y="237"/>
                  </a:cubicBezTo>
                  <a:cubicBezTo>
                    <a:pt x="113" y="237"/>
                    <a:pt x="113" y="237"/>
                    <a:pt x="113" y="237"/>
                  </a:cubicBezTo>
                  <a:cubicBezTo>
                    <a:pt x="113" y="211"/>
                    <a:pt x="113" y="211"/>
                    <a:pt x="113" y="211"/>
                  </a:cubicBezTo>
                  <a:cubicBezTo>
                    <a:pt x="112" y="209"/>
                    <a:pt x="112" y="209"/>
                    <a:pt x="112" y="209"/>
                  </a:cubicBezTo>
                  <a:cubicBezTo>
                    <a:pt x="95" y="209"/>
                    <a:pt x="95" y="209"/>
                    <a:pt x="95" y="209"/>
                  </a:cubicBezTo>
                  <a:cubicBezTo>
                    <a:pt x="92" y="209"/>
                    <a:pt x="90" y="210"/>
                    <a:pt x="88" y="211"/>
                  </a:cubicBezTo>
                  <a:cubicBezTo>
                    <a:pt x="88" y="196"/>
                    <a:pt x="88" y="196"/>
                    <a:pt x="88" y="196"/>
                  </a:cubicBezTo>
                  <a:cubicBezTo>
                    <a:pt x="90" y="197"/>
                    <a:pt x="92" y="197"/>
                    <a:pt x="95" y="197"/>
                  </a:cubicBezTo>
                  <a:cubicBezTo>
                    <a:pt x="112" y="197"/>
                    <a:pt x="112" y="197"/>
                    <a:pt x="112" y="197"/>
                  </a:cubicBezTo>
                  <a:cubicBezTo>
                    <a:pt x="113" y="196"/>
                    <a:pt x="113" y="196"/>
                    <a:pt x="113" y="196"/>
                  </a:cubicBezTo>
                  <a:cubicBezTo>
                    <a:pt x="113" y="175"/>
                    <a:pt x="113" y="175"/>
                    <a:pt x="113" y="175"/>
                  </a:cubicBezTo>
                  <a:cubicBezTo>
                    <a:pt x="112" y="174"/>
                    <a:pt x="112" y="174"/>
                    <a:pt x="112" y="174"/>
                  </a:cubicBezTo>
                  <a:cubicBezTo>
                    <a:pt x="103" y="174"/>
                    <a:pt x="103" y="174"/>
                    <a:pt x="103" y="174"/>
                  </a:cubicBezTo>
                  <a:cubicBezTo>
                    <a:pt x="100" y="174"/>
                    <a:pt x="98" y="175"/>
                    <a:pt x="96" y="176"/>
                  </a:cubicBezTo>
                  <a:cubicBezTo>
                    <a:pt x="96" y="161"/>
                    <a:pt x="96" y="161"/>
                    <a:pt x="96" y="161"/>
                  </a:cubicBezTo>
                  <a:cubicBezTo>
                    <a:pt x="98" y="162"/>
                    <a:pt x="100" y="162"/>
                    <a:pt x="103" y="162"/>
                  </a:cubicBezTo>
                  <a:cubicBezTo>
                    <a:pt x="112" y="162"/>
                    <a:pt x="112" y="162"/>
                    <a:pt x="112" y="162"/>
                  </a:cubicBezTo>
                  <a:cubicBezTo>
                    <a:pt x="113" y="161"/>
                    <a:pt x="113" y="161"/>
                    <a:pt x="113" y="161"/>
                  </a:cubicBezTo>
                  <a:cubicBezTo>
                    <a:pt x="113" y="144"/>
                    <a:pt x="113" y="144"/>
                    <a:pt x="113" y="144"/>
                  </a:cubicBezTo>
                  <a:cubicBezTo>
                    <a:pt x="113" y="142"/>
                    <a:pt x="112" y="140"/>
                    <a:pt x="111" y="138"/>
                  </a:cubicBezTo>
                  <a:cubicBezTo>
                    <a:pt x="126" y="138"/>
                    <a:pt x="126" y="138"/>
                    <a:pt x="126" y="138"/>
                  </a:cubicBezTo>
                  <a:cubicBezTo>
                    <a:pt x="126" y="140"/>
                    <a:pt x="125" y="142"/>
                    <a:pt x="125" y="144"/>
                  </a:cubicBezTo>
                  <a:cubicBezTo>
                    <a:pt x="125" y="161"/>
                    <a:pt x="125" y="161"/>
                    <a:pt x="125" y="161"/>
                  </a:cubicBezTo>
                  <a:cubicBezTo>
                    <a:pt x="126" y="162"/>
                    <a:pt x="126" y="162"/>
                    <a:pt x="126" y="162"/>
                  </a:cubicBezTo>
                  <a:cubicBezTo>
                    <a:pt x="136" y="162"/>
                    <a:pt x="136" y="162"/>
                    <a:pt x="136" y="162"/>
                  </a:cubicBezTo>
                  <a:cubicBezTo>
                    <a:pt x="138" y="162"/>
                    <a:pt x="140" y="162"/>
                    <a:pt x="141" y="161"/>
                  </a:cubicBezTo>
                  <a:cubicBezTo>
                    <a:pt x="141" y="176"/>
                    <a:pt x="141" y="176"/>
                    <a:pt x="141" y="176"/>
                  </a:cubicBezTo>
                  <a:cubicBezTo>
                    <a:pt x="140" y="175"/>
                    <a:pt x="138" y="174"/>
                    <a:pt x="136" y="174"/>
                  </a:cubicBezTo>
                  <a:cubicBezTo>
                    <a:pt x="126" y="174"/>
                    <a:pt x="126" y="174"/>
                    <a:pt x="126" y="174"/>
                  </a:cubicBezTo>
                  <a:cubicBezTo>
                    <a:pt x="125" y="175"/>
                    <a:pt x="125" y="175"/>
                    <a:pt x="125" y="175"/>
                  </a:cubicBezTo>
                  <a:cubicBezTo>
                    <a:pt x="125" y="196"/>
                    <a:pt x="125" y="196"/>
                    <a:pt x="125" y="196"/>
                  </a:cubicBezTo>
                  <a:cubicBezTo>
                    <a:pt x="126" y="197"/>
                    <a:pt x="126" y="197"/>
                    <a:pt x="126" y="197"/>
                  </a:cubicBezTo>
                  <a:cubicBezTo>
                    <a:pt x="143" y="197"/>
                    <a:pt x="143" y="197"/>
                    <a:pt x="143" y="197"/>
                  </a:cubicBezTo>
                  <a:cubicBezTo>
                    <a:pt x="145" y="197"/>
                    <a:pt x="147" y="197"/>
                    <a:pt x="149" y="196"/>
                  </a:cubicBezTo>
                  <a:cubicBezTo>
                    <a:pt x="149" y="211"/>
                    <a:pt x="149" y="211"/>
                    <a:pt x="149" y="211"/>
                  </a:cubicBezTo>
                  <a:cubicBezTo>
                    <a:pt x="147" y="210"/>
                    <a:pt x="145" y="209"/>
                    <a:pt x="143" y="209"/>
                  </a:cubicBezTo>
                  <a:lnTo>
                    <a:pt x="126" y="209"/>
                  </a:lnTo>
                  <a:close/>
                  <a:moveTo>
                    <a:pt x="94" y="212"/>
                  </a:moveTo>
                  <a:cubicBezTo>
                    <a:pt x="94" y="262"/>
                    <a:pt x="94" y="262"/>
                    <a:pt x="94" y="262"/>
                  </a:cubicBezTo>
                  <a:cubicBezTo>
                    <a:pt x="92" y="261"/>
                    <a:pt x="90" y="260"/>
                    <a:pt x="88" y="261"/>
                  </a:cubicBezTo>
                  <a:cubicBezTo>
                    <a:pt x="88" y="213"/>
                    <a:pt x="88" y="213"/>
                    <a:pt x="88" y="213"/>
                  </a:cubicBezTo>
                  <a:cubicBezTo>
                    <a:pt x="90" y="212"/>
                    <a:pt x="92" y="212"/>
                    <a:pt x="94" y="212"/>
                  </a:cubicBezTo>
                  <a:moveTo>
                    <a:pt x="88" y="194"/>
                  </a:moveTo>
                  <a:cubicBezTo>
                    <a:pt x="88" y="126"/>
                    <a:pt x="88" y="126"/>
                    <a:pt x="88" y="126"/>
                  </a:cubicBezTo>
                  <a:cubicBezTo>
                    <a:pt x="94" y="126"/>
                    <a:pt x="94" y="126"/>
                    <a:pt x="94" y="126"/>
                  </a:cubicBezTo>
                  <a:cubicBezTo>
                    <a:pt x="94" y="195"/>
                    <a:pt x="94" y="195"/>
                    <a:pt x="94" y="195"/>
                  </a:cubicBezTo>
                  <a:cubicBezTo>
                    <a:pt x="92" y="195"/>
                    <a:pt x="90" y="195"/>
                    <a:pt x="88" y="194"/>
                  </a:cubicBezTo>
                  <a:moveTo>
                    <a:pt x="96" y="195"/>
                  </a:moveTo>
                  <a:cubicBezTo>
                    <a:pt x="96" y="178"/>
                    <a:pt x="96" y="178"/>
                    <a:pt x="96" y="178"/>
                  </a:cubicBezTo>
                  <a:cubicBezTo>
                    <a:pt x="98" y="177"/>
                    <a:pt x="100" y="177"/>
                    <a:pt x="102" y="177"/>
                  </a:cubicBezTo>
                  <a:cubicBezTo>
                    <a:pt x="102" y="195"/>
                    <a:pt x="102" y="195"/>
                    <a:pt x="102" y="195"/>
                  </a:cubicBezTo>
                  <a:lnTo>
                    <a:pt x="96" y="195"/>
                  </a:lnTo>
                  <a:close/>
                  <a:moveTo>
                    <a:pt x="104" y="177"/>
                  </a:moveTo>
                  <a:cubicBezTo>
                    <a:pt x="111" y="177"/>
                    <a:pt x="111" y="177"/>
                    <a:pt x="111" y="177"/>
                  </a:cubicBezTo>
                  <a:cubicBezTo>
                    <a:pt x="111" y="195"/>
                    <a:pt x="111" y="195"/>
                    <a:pt x="111" y="195"/>
                  </a:cubicBezTo>
                  <a:cubicBezTo>
                    <a:pt x="104" y="195"/>
                    <a:pt x="104" y="195"/>
                    <a:pt x="104" y="195"/>
                  </a:cubicBezTo>
                  <a:lnTo>
                    <a:pt x="104" y="177"/>
                  </a:lnTo>
                  <a:close/>
                  <a:moveTo>
                    <a:pt x="96" y="159"/>
                  </a:moveTo>
                  <a:cubicBezTo>
                    <a:pt x="96" y="126"/>
                    <a:pt x="96" y="126"/>
                    <a:pt x="96" y="126"/>
                  </a:cubicBezTo>
                  <a:cubicBezTo>
                    <a:pt x="102" y="126"/>
                    <a:pt x="102" y="126"/>
                    <a:pt x="102" y="126"/>
                  </a:cubicBezTo>
                  <a:cubicBezTo>
                    <a:pt x="102" y="160"/>
                    <a:pt x="102" y="160"/>
                    <a:pt x="102" y="160"/>
                  </a:cubicBezTo>
                  <a:cubicBezTo>
                    <a:pt x="100" y="160"/>
                    <a:pt x="98" y="160"/>
                    <a:pt x="96" y="159"/>
                  </a:cubicBezTo>
                  <a:moveTo>
                    <a:pt x="109" y="137"/>
                  </a:moveTo>
                  <a:cubicBezTo>
                    <a:pt x="110" y="139"/>
                    <a:pt x="111" y="141"/>
                    <a:pt x="111" y="144"/>
                  </a:cubicBezTo>
                  <a:cubicBezTo>
                    <a:pt x="111" y="160"/>
                    <a:pt x="111" y="160"/>
                    <a:pt x="111" y="160"/>
                  </a:cubicBezTo>
                  <a:cubicBezTo>
                    <a:pt x="104" y="160"/>
                    <a:pt x="104" y="160"/>
                    <a:pt x="104" y="160"/>
                  </a:cubicBezTo>
                  <a:cubicBezTo>
                    <a:pt x="104" y="126"/>
                    <a:pt x="104" y="126"/>
                    <a:pt x="104" y="126"/>
                  </a:cubicBezTo>
                  <a:cubicBezTo>
                    <a:pt x="110" y="126"/>
                    <a:pt x="110" y="126"/>
                    <a:pt x="110" y="126"/>
                  </a:cubicBezTo>
                  <a:cubicBezTo>
                    <a:pt x="110" y="136"/>
                    <a:pt x="110" y="136"/>
                    <a:pt x="110" y="136"/>
                  </a:cubicBezTo>
                  <a:cubicBezTo>
                    <a:pt x="109" y="136"/>
                    <a:pt x="109" y="136"/>
                    <a:pt x="109" y="136"/>
                  </a:cubicBezTo>
                  <a:cubicBezTo>
                    <a:pt x="109" y="136"/>
                    <a:pt x="109" y="136"/>
                    <a:pt x="109" y="136"/>
                  </a:cubicBezTo>
                  <a:lnTo>
                    <a:pt x="109" y="137"/>
                  </a:lnTo>
                  <a:close/>
                  <a:moveTo>
                    <a:pt x="112" y="126"/>
                  </a:moveTo>
                  <a:cubicBezTo>
                    <a:pt x="118" y="126"/>
                    <a:pt x="118" y="126"/>
                    <a:pt x="118" y="126"/>
                  </a:cubicBezTo>
                  <a:cubicBezTo>
                    <a:pt x="118" y="135"/>
                    <a:pt x="118" y="135"/>
                    <a:pt x="118" y="135"/>
                  </a:cubicBezTo>
                  <a:cubicBezTo>
                    <a:pt x="112" y="135"/>
                    <a:pt x="112" y="135"/>
                    <a:pt x="112" y="135"/>
                  </a:cubicBezTo>
                  <a:lnTo>
                    <a:pt x="112" y="126"/>
                  </a:lnTo>
                  <a:close/>
                  <a:moveTo>
                    <a:pt x="120" y="126"/>
                  </a:moveTo>
                  <a:cubicBezTo>
                    <a:pt x="126" y="126"/>
                    <a:pt x="126" y="126"/>
                    <a:pt x="126" y="126"/>
                  </a:cubicBezTo>
                  <a:cubicBezTo>
                    <a:pt x="126" y="135"/>
                    <a:pt x="126" y="135"/>
                    <a:pt x="126" y="135"/>
                  </a:cubicBezTo>
                  <a:cubicBezTo>
                    <a:pt x="120" y="135"/>
                    <a:pt x="120" y="135"/>
                    <a:pt x="120" y="135"/>
                  </a:cubicBezTo>
                  <a:lnTo>
                    <a:pt x="120" y="126"/>
                  </a:lnTo>
                  <a:close/>
                  <a:moveTo>
                    <a:pt x="128" y="136"/>
                  </a:moveTo>
                  <a:cubicBezTo>
                    <a:pt x="128" y="136"/>
                    <a:pt x="128" y="136"/>
                    <a:pt x="128" y="136"/>
                  </a:cubicBezTo>
                  <a:cubicBezTo>
                    <a:pt x="128" y="126"/>
                    <a:pt x="128" y="126"/>
                    <a:pt x="128" y="126"/>
                  </a:cubicBezTo>
                  <a:cubicBezTo>
                    <a:pt x="133" y="126"/>
                    <a:pt x="133" y="126"/>
                    <a:pt x="133" y="126"/>
                  </a:cubicBezTo>
                  <a:cubicBezTo>
                    <a:pt x="133" y="160"/>
                    <a:pt x="133" y="160"/>
                    <a:pt x="133" y="160"/>
                  </a:cubicBezTo>
                  <a:cubicBezTo>
                    <a:pt x="127" y="160"/>
                    <a:pt x="127" y="160"/>
                    <a:pt x="127" y="160"/>
                  </a:cubicBezTo>
                  <a:cubicBezTo>
                    <a:pt x="127" y="144"/>
                    <a:pt x="127" y="144"/>
                    <a:pt x="127" y="144"/>
                  </a:cubicBezTo>
                  <a:cubicBezTo>
                    <a:pt x="127" y="141"/>
                    <a:pt x="128" y="139"/>
                    <a:pt x="129" y="137"/>
                  </a:cubicBezTo>
                  <a:cubicBezTo>
                    <a:pt x="129" y="136"/>
                    <a:pt x="129" y="136"/>
                    <a:pt x="129" y="136"/>
                  </a:cubicBezTo>
                  <a:lnTo>
                    <a:pt x="128" y="136"/>
                  </a:lnTo>
                  <a:close/>
                  <a:moveTo>
                    <a:pt x="136" y="160"/>
                  </a:moveTo>
                  <a:cubicBezTo>
                    <a:pt x="136" y="126"/>
                    <a:pt x="136" y="126"/>
                    <a:pt x="136" y="126"/>
                  </a:cubicBezTo>
                  <a:cubicBezTo>
                    <a:pt x="141" y="126"/>
                    <a:pt x="141" y="126"/>
                    <a:pt x="141" y="126"/>
                  </a:cubicBezTo>
                  <a:cubicBezTo>
                    <a:pt x="141" y="159"/>
                    <a:pt x="141" y="159"/>
                    <a:pt x="141" y="159"/>
                  </a:cubicBezTo>
                  <a:cubicBezTo>
                    <a:pt x="139" y="160"/>
                    <a:pt x="138" y="160"/>
                    <a:pt x="136" y="160"/>
                  </a:cubicBezTo>
                  <a:close/>
                  <a:moveTo>
                    <a:pt x="141" y="178"/>
                  </a:moveTo>
                  <a:cubicBezTo>
                    <a:pt x="141" y="195"/>
                    <a:pt x="141" y="195"/>
                    <a:pt x="141" y="195"/>
                  </a:cubicBezTo>
                  <a:cubicBezTo>
                    <a:pt x="136" y="195"/>
                    <a:pt x="136" y="195"/>
                    <a:pt x="136" y="195"/>
                  </a:cubicBezTo>
                  <a:cubicBezTo>
                    <a:pt x="136" y="177"/>
                    <a:pt x="136" y="177"/>
                    <a:pt x="136" y="177"/>
                  </a:cubicBezTo>
                  <a:cubicBezTo>
                    <a:pt x="136" y="177"/>
                    <a:pt x="136" y="177"/>
                    <a:pt x="136" y="177"/>
                  </a:cubicBezTo>
                  <a:cubicBezTo>
                    <a:pt x="138" y="177"/>
                    <a:pt x="139" y="177"/>
                    <a:pt x="141" y="178"/>
                  </a:cubicBezTo>
                  <a:moveTo>
                    <a:pt x="133" y="195"/>
                  </a:moveTo>
                  <a:cubicBezTo>
                    <a:pt x="127" y="195"/>
                    <a:pt x="127" y="195"/>
                    <a:pt x="127" y="195"/>
                  </a:cubicBezTo>
                  <a:cubicBezTo>
                    <a:pt x="127" y="177"/>
                    <a:pt x="127" y="177"/>
                    <a:pt x="127" y="177"/>
                  </a:cubicBezTo>
                  <a:cubicBezTo>
                    <a:pt x="133" y="177"/>
                    <a:pt x="133" y="177"/>
                    <a:pt x="133" y="177"/>
                  </a:cubicBezTo>
                  <a:lnTo>
                    <a:pt x="133" y="195"/>
                  </a:lnTo>
                  <a:close/>
                  <a:moveTo>
                    <a:pt x="143" y="212"/>
                  </a:moveTo>
                  <a:cubicBezTo>
                    <a:pt x="145" y="212"/>
                    <a:pt x="147" y="212"/>
                    <a:pt x="149" y="213"/>
                  </a:cubicBezTo>
                  <a:cubicBezTo>
                    <a:pt x="149" y="260"/>
                    <a:pt x="149" y="260"/>
                    <a:pt x="149" y="260"/>
                  </a:cubicBezTo>
                  <a:cubicBezTo>
                    <a:pt x="148" y="260"/>
                    <a:pt x="148" y="260"/>
                    <a:pt x="148" y="260"/>
                  </a:cubicBezTo>
                  <a:cubicBezTo>
                    <a:pt x="147" y="261"/>
                    <a:pt x="145" y="261"/>
                    <a:pt x="143" y="262"/>
                  </a:cubicBezTo>
                  <a:lnTo>
                    <a:pt x="143" y="212"/>
                  </a:lnTo>
                  <a:close/>
                  <a:moveTo>
                    <a:pt x="138" y="101"/>
                  </a:moveTo>
                  <a:cubicBezTo>
                    <a:pt x="137" y="102"/>
                    <a:pt x="137" y="102"/>
                    <a:pt x="137" y="102"/>
                  </a:cubicBezTo>
                  <a:cubicBezTo>
                    <a:pt x="137" y="115"/>
                    <a:pt x="137" y="115"/>
                    <a:pt x="137" y="115"/>
                  </a:cubicBezTo>
                  <a:cubicBezTo>
                    <a:pt x="138" y="116"/>
                    <a:pt x="138" y="116"/>
                    <a:pt x="138" y="116"/>
                  </a:cubicBezTo>
                  <a:cubicBezTo>
                    <a:pt x="146" y="116"/>
                    <a:pt x="146" y="116"/>
                    <a:pt x="146" y="116"/>
                  </a:cubicBezTo>
                  <a:cubicBezTo>
                    <a:pt x="146" y="119"/>
                    <a:pt x="146" y="119"/>
                    <a:pt x="146" y="119"/>
                  </a:cubicBezTo>
                  <a:cubicBezTo>
                    <a:pt x="97" y="119"/>
                    <a:pt x="97" y="119"/>
                    <a:pt x="97" y="119"/>
                  </a:cubicBezTo>
                  <a:cubicBezTo>
                    <a:pt x="97" y="98"/>
                    <a:pt x="97" y="98"/>
                    <a:pt x="97" y="98"/>
                  </a:cubicBezTo>
                  <a:cubicBezTo>
                    <a:pt x="146" y="98"/>
                    <a:pt x="146" y="98"/>
                    <a:pt x="146" y="98"/>
                  </a:cubicBezTo>
                  <a:cubicBezTo>
                    <a:pt x="146" y="101"/>
                    <a:pt x="146" y="101"/>
                    <a:pt x="146" y="101"/>
                  </a:cubicBezTo>
                  <a:lnTo>
                    <a:pt x="138" y="101"/>
                  </a:lnTo>
                  <a:close/>
                  <a:moveTo>
                    <a:pt x="146" y="114"/>
                  </a:moveTo>
                  <a:cubicBezTo>
                    <a:pt x="139" y="114"/>
                    <a:pt x="139" y="114"/>
                    <a:pt x="139" y="114"/>
                  </a:cubicBezTo>
                  <a:cubicBezTo>
                    <a:pt x="139" y="103"/>
                    <a:pt x="139" y="103"/>
                    <a:pt x="139" y="103"/>
                  </a:cubicBezTo>
                  <a:cubicBezTo>
                    <a:pt x="146" y="103"/>
                    <a:pt x="146" y="103"/>
                    <a:pt x="146" y="103"/>
                  </a:cubicBezTo>
                  <a:lnTo>
                    <a:pt x="146" y="114"/>
                  </a:lnTo>
                  <a:close/>
                  <a:moveTo>
                    <a:pt x="144" y="90"/>
                  </a:moveTo>
                  <a:cubicBezTo>
                    <a:pt x="136" y="90"/>
                    <a:pt x="136" y="90"/>
                    <a:pt x="136" y="90"/>
                  </a:cubicBezTo>
                  <a:cubicBezTo>
                    <a:pt x="140" y="78"/>
                    <a:pt x="140" y="78"/>
                    <a:pt x="140" y="78"/>
                  </a:cubicBezTo>
                  <a:lnTo>
                    <a:pt x="144" y="90"/>
                  </a:lnTo>
                  <a:close/>
                  <a:moveTo>
                    <a:pt x="140" y="68"/>
                  </a:moveTo>
                  <a:cubicBezTo>
                    <a:pt x="141" y="68"/>
                    <a:pt x="142" y="68"/>
                    <a:pt x="142" y="69"/>
                  </a:cubicBezTo>
                  <a:cubicBezTo>
                    <a:pt x="142" y="70"/>
                    <a:pt x="141" y="71"/>
                    <a:pt x="140" y="71"/>
                  </a:cubicBezTo>
                  <a:cubicBezTo>
                    <a:pt x="139" y="71"/>
                    <a:pt x="139" y="70"/>
                    <a:pt x="139" y="69"/>
                  </a:cubicBezTo>
                  <a:cubicBezTo>
                    <a:pt x="139" y="68"/>
                    <a:pt x="139" y="68"/>
                    <a:pt x="140" y="68"/>
                  </a:cubicBezTo>
                  <a:moveTo>
                    <a:pt x="97" y="35"/>
                  </a:moveTo>
                  <a:cubicBezTo>
                    <a:pt x="103" y="35"/>
                    <a:pt x="103" y="35"/>
                    <a:pt x="103" y="35"/>
                  </a:cubicBezTo>
                  <a:cubicBezTo>
                    <a:pt x="135" y="56"/>
                    <a:pt x="135" y="56"/>
                    <a:pt x="135" y="56"/>
                  </a:cubicBezTo>
                  <a:cubicBezTo>
                    <a:pt x="137" y="66"/>
                    <a:pt x="137" y="66"/>
                    <a:pt x="137" y="66"/>
                  </a:cubicBezTo>
                  <a:cubicBezTo>
                    <a:pt x="133" y="59"/>
                    <a:pt x="128" y="53"/>
                    <a:pt x="121" y="48"/>
                  </a:cubicBezTo>
                  <a:cubicBezTo>
                    <a:pt x="114" y="43"/>
                    <a:pt x="106" y="39"/>
                    <a:pt x="97" y="38"/>
                  </a:cubicBezTo>
                  <a:lnTo>
                    <a:pt x="97" y="35"/>
                  </a:lnTo>
                  <a:close/>
                  <a:moveTo>
                    <a:pt x="120" y="50"/>
                  </a:moveTo>
                  <a:cubicBezTo>
                    <a:pt x="127" y="55"/>
                    <a:pt x="133" y="61"/>
                    <a:pt x="136" y="69"/>
                  </a:cubicBezTo>
                  <a:cubicBezTo>
                    <a:pt x="136" y="69"/>
                    <a:pt x="136" y="69"/>
                    <a:pt x="136" y="69"/>
                  </a:cubicBezTo>
                  <a:cubicBezTo>
                    <a:pt x="136" y="71"/>
                    <a:pt x="138" y="73"/>
                    <a:pt x="140" y="73"/>
                  </a:cubicBezTo>
                  <a:cubicBezTo>
                    <a:pt x="139" y="74"/>
                    <a:pt x="139" y="74"/>
                    <a:pt x="139" y="74"/>
                  </a:cubicBezTo>
                  <a:cubicBezTo>
                    <a:pt x="135" y="88"/>
                    <a:pt x="135" y="88"/>
                    <a:pt x="135" y="88"/>
                  </a:cubicBezTo>
                  <a:cubicBezTo>
                    <a:pt x="135" y="78"/>
                    <a:pt x="135" y="78"/>
                    <a:pt x="135" y="78"/>
                  </a:cubicBezTo>
                  <a:cubicBezTo>
                    <a:pt x="135" y="76"/>
                    <a:pt x="134" y="74"/>
                    <a:pt x="132" y="72"/>
                  </a:cubicBezTo>
                  <a:cubicBezTo>
                    <a:pt x="130" y="70"/>
                    <a:pt x="128" y="70"/>
                    <a:pt x="126" y="70"/>
                  </a:cubicBezTo>
                  <a:cubicBezTo>
                    <a:pt x="121" y="70"/>
                    <a:pt x="117" y="73"/>
                    <a:pt x="117" y="78"/>
                  </a:cubicBezTo>
                  <a:cubicBezTo>
                    <a:pt x="117" y="89"/>
                    <a:pt x="117" y="89"/>
                    <a:pt x="117" y="89"/>
                  </a:cubicBezTo>
                  <a:cubicBezTo>
                    <a:pt x="108" y="68"/>
                    <a:pt x="108" y="68"/>
                    <a:pt x="108" y="68"/>
                  </a:cubicBezTo>
                  <a:cubicBezTo>
                    <a:pt x="107" y="68"/>
                    <a:pt x="107" y="68"/>
                    <a:pt x="107" y="68"/>
                  </a:cubicBezTo>
                  <a:cubicBezTo>
                    <a:pt x="106" y="68"/>
                    <a:pt x="106" y="68"/>
                    <a:pt x="106" y="68"/>
                  </a:cubicBezTo>
                  <a:cubicBezTo>
                    <a:pt x="97" y="90"/>
                    <a:pt x="97" y="90"/>
                    <a:pt x="97" y="90"/>
                  </a:cubicBezTo>
                  <a:cubicBezTo>
                    <a:pt x="97" y="90"/>
                    <a:pt x="97" y="90"/>
                    <a:pt x="97" y="90"/>
                  </a:cubicBezTo>
                  <a:cubicBezTo>
                    <a:pt x="97" y="40"/>
                    <a:pt x="97" y="40"/>
                    <a:pt x="97" y="40"/>
                  </a:cubicBezTo>
                  <a:cubicBezTo>
                    <a:pt x="105" y="41"/>
                    <a:pt x="113" y="45"/>
                    <a:pt x="120" y="50"/>
                  </a:cubicBezTo>
                  <a:moveTo>
                    <a:pt x="133" y="78"/>
                  </a:moveTo>
                  <a:cubicBezTo>
                    <a:pt x="133" y="90"/>
                    <a:pt x="133" y="90"/>
                    <a:pt x="133" y="90"/>
                  </a:cubicBezTo>
                  <a:cubicBezTo>
                    <a:pt x="119" y="90"/>
                    <a:pt x="119" y="90"/>
                    <a:pt x="119" y="90"/>
                  </a:cubicBezTo>
                  <a:cubicBezTo>
                    <a:pt x="119" y="78"/>
                    <a:pt x="119" y="78"/>
                    <a:pt x="119" y="78"/>
                  </a:cubicBezTo>
                  <a:cubicBezTo>
                    <a:pt x="119" y="75"/>
                    <a:pt x="122" y="72"/>
                    <a:pt x="126" y="72"/>
                  </a:cubicBezTo>
                  <a:cubicBezTo>
                    <a:pt x="128" y="72"/>
                    <a:pt x="129" y="72"/>
                    <a:pt x="131" y="74"/>
                  </a:cubicBezTo>
                  <a:cubicBezTo>
                    <a:pt x="132" y="75"/>
                    <a:pt x="133" y="77"/>
                    <a:pt x="133" y="78"/>
                  </a:cubicBezTo>
                  <a:moveTo>
                    <a:pt x="115" y="90"/>
                  </a:moveTo>
                  <a:cubicBezTo>
                    <a:pt x="99" y="90"/>
                    <a:pt x="99" y="90"/>
                    <a:pt x="99" y="90"/>
                  </a:cubicBezTo>
                  <a:cubicBezTo>
                    <a:pt x="107" y="72"/>
                    <a:pt x="107" y="72"/>
                    <a:pt x="107" y="72"/>
                  </a:cubicBezTo>
                  <a:lnTo>
                    <a:pt x="115" y="90"/>
                  </a:lnTo>
                  <a:close/>
                  <a:moveTo>
                    <a:pt x="90" y="35"/>
                  </a:moveTo>
                  <a:cubicBezTo>
                    <a:pt x="95" y="35"/>
                    <a:pt x="95" y="35"/>
                    <a:pt x="95" y="35"/>
                  </a:cubicBezTo>
                  <a:cubicBezTo>
                    <a:pt x="95" y="67"/>
                    <a:pt x="95" y="67"/>
                    <a:pt x="95" y="67"/>
                  </a:cubicBezTo>
                  <a:cubicBezTo>
                    <a:pt x="94" y="66"/>
                    <a:pt x="93" y="64"/>
                    <a:pt x="92" y="63"/>
                  </a:cubicBezTo>
                  <a:cubicBezTo>
                    <a:pt x="90" y="62"/>
                    <a:pt x="90" y="62"/>
                    <a:pt x="90" y="62"/>
                  </a:cubicBezTo>
                  <a:lnTo>
                    <a:pt x="90" y="35"/>
                  </a:lnTo>
                  <a:close/>
                  <a:moveTo>
                    <a:pt x="79" y="22"/>
                  </a:moveTo>
                  <a:cubicBezTo>
                    <a:pt x="79" y="22"/>
                    <a:pt x="79" y="22"/>
                    <a:pt x="79" y="22"/>
                  </a:cubicBezTo>
                  <a:cubicBezTo>
                    <a:pt x="79" y="22"/>
                    <a:pt x="79" y="22"/>
                    <a:pt x="79" y="22"/>
                  </a:cubicBezTo>
                  <a:close/>
                  <a:moveTo>
                    <a:pt x="71" y="18"/>
                  </a:moveTo>
                  <a:cubicBezTo>
                    <a:pt x="70" y="17"/>
                    <a:pt x="70" y="17"/>
                    <a:pt x="70" y="17"/>
                  </a:cubicBezTo>
                  <a:cubicBezTo>
                    <a:pt x="64" y="21"/>
                    <a:pt x="64" y="21"/>
                    <a:pt x="64" y="21"/>
                  </a:cubicBezTo>
                  <a:cubicBezTo>
                    <a:pt x="64" y="22"/>
                    <a:pt x="64" y="22"/>
                    <a:pt x="64" y="22"/>
                  </a:cubicBezTo>
                  <a:cubicBezTo>
                    <a:pt x="63" y="23"/>
                    <a:pt x="63" y="23"/>
                    <a:pt x="63" y="23"/>
                  </a:cubicBezTo>
                  <a:cubicBezTo>
                    <a:pt x="62" y="24"/>
                    <a:pt x="62" y="24"/>
                    <a:pt x="62" y="24"/>
                  </a:cubicBezTo>
                  <a:cubicBezTo>
                    <a:pt x="60" y="24"/>
                    <a:pt x="60" y="24"/>
                    <a:pt x="60" y="24"/>
                  </a:cubicBezTo>
                  <a:cubicBezTo>
                    <a:pt x="59" y="22"/>
                    <a:pt x="59" y="22"/>
                    <a:pt x="59" y="22"/>
                  </a:cubicBezTo>
                  <a:cubicBezTo>
                    <a:pt x="60" y="20"/>
                    <a:pt x="60" y="20"/>
                    <a:pt x="60" y="20"/>
                  </a:cubicBezTo>
                  <a:cubicBezTo>
                    <a:pt x="61" y="19"/>
                    <a:pt x="61" y="19"/>
                    <a:pt x="61" y="19"/>
                  </a:cubicBezTo>
                  <a:cubicBezTo>
                    <a:pt x="62" y="19"/>
                    <a:pt x="62" y="19"/>
                    <a:pt x="62" y="19"/>
                  </a:cubicBezTo>
                  <a:cubicBezTo>
                    <a:pt x="62" y="20"/>
                    <a:pt x="62" y="20"/>
                    <a:pt x="62" y="20"/>
                  </a:cubicBezTo>
                  <a:cubicBezTo>
                    <a:pt x="63" y="19"/>
                    <a:pt x="63" y="19"/>
                    <a:pt x="63" y="19"/>
                  </a:cubicBezTo>
                  <a:cubicBezTo>
                    <a:pt x="69" y="16"/>
                    <a:pt x="69" y="16"/>
                    <a:pt x="69" y="16"/>
                  </a:cubicBezTo>
                  <a:cubicBezTo>
                    <a:pt x="69" y="14"/>
                    <a:pt x="69" y="14"/>
                    <a:pt x="69" y="14"/>
                  </a:cubicBezTo>
                  <a:cubicBezTo>
                    <a:pt x="65" y="8"/>
                    <a:pt x="65" y="8"/>
                    <a:pt x="65" y="8"/>
                  </a:cubicBezTo>
                  <a:cubicBezTo>
                    <a:pt x="64" y="7"/>
                    <a:pt x="64" y="7"/>
                    <a:pt x="64" y="7"/>
                  </a:cubicBezTo>
                  <a:cubicBezTo>
                    <a:pt x="62" y="7"/>
                    <a:pt x="62" y="7"/>
                    <a:pt x="62" y="7"/>
                  </a:cubicBezTo>
                  <a:cubicBezTo>
                    <a:pt x="62" y="5"/>
                    <a:pt x="62" y="5"/>
                    <a:pt x="62" y="5"/>
                  </a:cubicBezTo>
                  <a:cubicBezTo>
                    <a:pt x="62" y="3"/>
                    <a:pt x="62" y="3"/>
                    <a:pt x="62" y="3"/>
                  </a:cubicBezTo>
                  <a:cubicBezTo>
                    <a:pt x="64" y="3"/>
                    <a:pt x="64" y="3"/>
                    <a:pt x="64" y="3"/>
                  </a:cubicBezTo>
                  <a:cubicBezTo>
                    <a:pt x="66" y="3"/>
                    <a:pt x="66" y="3"/>
                    <a:pt x="66" y="3"/>
                  </a:cubicBezTo>
                  <a:cubicBezTo>
                    <a:pt x="66" y="5"/>
                    <a:pt x="66" y="5"/>
                    <a:pt x="66" y="5"/>
                  </a:cubicBezTo>
                  <a:cubicBezTo>
                    <a:pt x="66" y="5"/>
                    <a:pt x="66" y="5"/>
                    <a:pt x="66" y="5"/>
                  </a:cubicBezTo>
                  <a:cubicBezTo>
                    <a:pt x="66" y="6"/>
                    <a:pt x="66" y="6"/>
                    <a:pt x="66" y="6"/>
                  </a:cubicBezTo>
                  <a:cubicBezTo>
                    <a:pt x="66" y="7"/>
                    <a:pt x="66" y="7"/>
                    <a:pt x="66" y="7"/>
                  </a:cubicBezTo>
                  <a:cubicBezTo>
                    <a:pt x="71" y="13"/>
                    <a:pt x="71" y="13"/>
                    <a:pt x="71" y="13"/>
                  </a:cubicBezTo>
                  <a:cubicBezTo>
                    <a:pt x="71" y="14"/>
                    <a:pt x="71" y="14"/>
                    <a:pt x="71" y="14"/>
                  </a:cubicBezTo>
                  <a:cubicBezTo>
                    <a:pt x="72" y="13"/>
                    <a:pt x="72" y="13"/>
                    <a:pt x="72" y="13"/>
                  </a:cubicBezTo>
                  <a:cubicBezTo>
                    <a:pt x="77" y="10"/>
                    <a:pt x="77" y="10"/>
                    <a:pt x="77" y="10"/>
                  </a:cubicBezTo>
                  <a:cubicBezTo>
                    <a:pt x="78" y="9"/>
                    <a:pt x="78" y="9"/>
                    <a:pt x="78" y="9"/>
                  </a:cubicBezTo>
                  <a:cubicBezTo>
                    <a:pt x="79" y="8"/>
                    <a:pt x="79" y="8"/>
                    <a:pt x="79" y="8"/>
                  </a:cubicBezTo>
                  <a:cubicBezTo>
                    <a:pt x="80" y="7"/>
                    <a:pt x="80" y="7"/>
                    <a:pt x="80" y="7"/>
                  </a:cubicBezTo>
                  <a:cubicBezTo>
                    <a:pt x="82" y="8"/>
                    <a:pt x="82" y="8"/>
                    <a:pt x="82" y="8"/>
                  </a:cubicBezTo>
                  <a:cubicBezTo>
                    <a:pt x="83" y="9"/>
                    <a:pt x="83" y="9"/>
                    <a:pt x="83" y="9"/>
                  </a:cubicBezTo>
                  <a:cubicBezTo>
                    <a:pt x="82" y="11"/>
                    <a:pt x="82" y="11"/>
                    <a:pt x="82" y="11"/>
                  </a:cubicBezTo>
                  <a:cubicBezTo>
                    <a:pt x="80" y="12"/>
                    <a:pt x="80" y="12"/>
                    <a:pt x="80" y="12"/>
                  </a:cubicBezTo>
                  <a:cubicBezTo>
                    <a:pt x="80" y="11"/>
                    <a:pt x="80" y="11"/>
                    <a:pt x="80" y="11"/>
                  </a:cubicBezTo>
                  <a:cubicBezTo>
                    <a:pt x="80" y="11"/>
                    <a:pt x="80" y="11"/>
                    <a:pt x="80" y="11"/>
                  </a:cubicBezTo>
                  <a:cubicBezTo>
                    <a:pt x="79" y="12"/>
                    <a:pt x="79" y="12"/>
                    <a:pt x="79" y="12"/>
                  </a:cubicBezTo>
                  <a:cubicBezTo>
                    <a:pt x="73" y="15"/>
                    <a:pt x="73" y="15"/>
                    <a:pt x="73" y="15"/>
                  </a:cubicBezTo>
                  <a:cubicBezTo>
                    <a:pt x="73" y="17"/>
                    <a:pt x="73" y="17"/>
                    <a:pt x="73" y="17"/>
                  </a:cubicBezTo>
                  <a:cubicBezTo>
                    <a:pt x="78" y="24"/>
                    <a:pt x="78" y="24"/>
                    <a:pt x="78" y="24"/>
                  </a:cubicBezTo>
                  <a:cubicBezTo>
                    <a:pt x="79" y="25"/>
                    <a:pt x="79" y="25"/>
                    <a:pt x="79" y="25"/>
                  </a:cubicBezTo>
                  <a:cubicBezTo>
                    <a:pt x="79" y="25"/>
                    <a:pt x="79" y="25"/>
                    <a:pt x="79" y="25"/>
                  </a:cubicBezTo>
                  <a:cubicBezTo>
                    <a:pt x="79" y="25"/>
                    <a:pt x="79" y="25"/>
                    <a:pt x="79" y="25"/>
                  </a:cubicBezTo>
                  <a:cubicBezTo>
                    <a:pt x="80" y="25"/>
                    <a:pt x="81" y="25"/>
                    <a:pt x="82" y="26"/>
                  </a:cubicBezTo>
                  <a:cubicBezTo>
                    <a:pt x="83" y="26"/>
                    <a:pt x="83" y="27"/>
                    <a:pt x="83" y="28"/>
                  </a:cubicBezTo>
                  <a:cubicBezTo>
                    <a:pt x="83" y="29"/>
                    <a:pt x="83" y="30"/>
                    <a:pt x="82" y="31"/>
                  </a:cubicBezTo>
                  <a:cubicBezTo>
                    <a:pt x="82" y="32"/>
                    <a:pt x="81" y="32"/>
                    <a:pt x="80" y="32"/>
                  </a:cubicBezTo>
                  <a:cubicBezTo>
                    <a:pt x="79" y="32"/>
                    <a:pt x="78" y="32"/>
                    <a:pt x="77" y="31"/>
                  </a:cubicBezTo>
                  <a:cubicBezTo>
                    <a:pt x="76" y="30"/>
                    <a:pt x="76" y="29"/>
                    <a:pt x="76" y="28"/>
                  </a:cubicBezTo>
                  <a:cubicBezTo>
                    <a:pt x="76" y="27"/>
                    <a:pt x="76" y="27"/>
                    <a:pt x="76" y="27"/>
                  </a:cubicBezTo>
                  <a:cubicBezTo>
                    <a:pt x="76" y="26"/>
                    <a:pt x="76" y="26"/>
                    <a:pt x="76" y="26"/>
                  </a:cubicBezTo>
                  <a:cubicBezTo>
                    <a:pt x="76" y="25"/>
                    <a:pt x="76" y="25"/>
                    <a:pt x="76" y="25"/>
                  </a:cubicBezTo>
                  <a:lnTo>
                    <a:pt x="71" y="18"/>
                  </a:lnTo>
                  <a:close/>
                  <a:moveTo>
                    <a:pt x="71" y="35"/>
                  </a:moveTo>
                  <a:cubicBezTo>
                    <a:pt x="88" y="35"/>
                    <a:pt x="88" y="35"/>
                    <a:pt x="88" y="35"/>
                  </a:cubicBezTo>
                  <a:cubicBezTo>
                    <a:pt x="88" y="60"/>
                    <a:pt x="88" y="60"/>
                    <a:pt x="88" y="60"/>
                  </a:cubicBezTo>
                  <a:cubicBezTo>
                    <a:pt x="85" y="59"/>
                    <a:pt x="82" y="58"/>
                    <a:pt x="80" y="58"/>
                  </a:cubicBezTo>
                  <a:cubicBezTo>
                    <a:pt x="77" y="58"/>
                    <a:pt x="74" y="59"/>
                    <a:pt x="71" y="60"/>
                  </a:cubicBezTo>
                  <a:lnTo>
                    <a:pt x="71" y="35"/>
                  </a:lnTo>
                  <a:close/>
                  <a:moveTo>
                    <a:pt x="64" y="35"/>
                  </a:moveTo>
                  <a:cubicBezTo>
                    <a:pt x="69" y="35"/>
                    <a:pt x="69" y="35"/>
                    <a:pt x="69" y="35"/>
                  </a:cubicBezTo>
                  <a:cubicBezTo>
                    <a:pt x="69" y="62"/>
                    <a:pt x="69" y="62"/>
                    <a:pt x="69" y="62"/>
                  </a:cubicBezTo>
                  <a:cubicBezTo>
                    <a:pt x="67" y="63"/>
                    <a:pt x="67" y="63"/>
                    <a:pt x="67" y="63"/>
                  </a:cubicBezTo>
                  <a:cubicBezTo>
                    <a:pt x="66" y="64"/>
                    <a:pt x="65" y="66"/>
                    <a:pt x="64" y="67"/>
                  </a:cubicBezTo>
                  <a:lnTo>
                    <a:pt x="64" y="35"/>
                  </a:lnTo>
                  <a:close/>
                  <a:moveTo>
                    <a:pt x="64" y="75"/>
                  </a:moveTo>
                  <a:cubicBezTo>
                    <a:pt x="64" y="71"/>
                    <a:pt x="66" y="67"/>
                    <a:pt x="69" y="65"/>
                  </a:cubicBezTo>
                  <a:cubicBezTo>
                    <a:pt x="72" y="62"/>
                    <a:pt x="75" y="60"/>
                    <a:pt x="80" y="60"/>
                  </a:cubicBezTo>
                  <a:cubicBezTo>
                    <a:pt x="84" y="60"/>
                    <a:pt x="87" y="62"/>
                    <a:pt x="90" y="65"/>
                  </a:cubicBezTo>
                  <a:cubicBezTo>
                    <a:pt x="93" y="67"/>
                    <a:pt x="95" y="71"/>
                    <a:pt x="95" y="75"/>
                  </a:cubicBezTo>
                  <a:cubicBezTo>
                    <a:pt x="95" y="90"/>
                    <a:pt x="95" y="90"/>
                    <a:pt x="95" y="90"/>
                  </a:cubicBezTo>
                  <a:cubicBezTo>
                    <a:pt x="64" y="90"/>
                    <a:pt x="64" y="90"/>
                    <a:pt x="64" y="90"/>
                  </a:cubicBezTo>
                  <a:lnTo>
                    <a:pt x="64" y="75"/>
                  </a:lnTo>
                  <a:close/>
                  <a:moveTo>
                    <a:pt x="24" y="56"/>
                  </a:moveTo>
                  <a:cubicBezTo>
                    <a:pt x="56" y="35"/>
                    <a:pt x="56" y="35"/>
                    <a:pt x="56" y="35"/>
                  </a:cubicBezTo>
                  <a:cubicBezTo>
                    <a:pt x="62" y="35"/>
                    <a:pt x="62" y="35"/>
                    <a:pt x="62" y="35"/>
                  </a:cubicBezTo>
                  <a:cubicBezTo>
                    <a:pt x="62" y="38"/>
                    <a:pt x="62" y="38"/>
                    <a:pt x="62" y="38"/>
                  </a:cubicBezTo>
                  <a:cubicBezTo>
                    <a:pt x="53" y="39"/>
                    <a:pt x="45" y="43"/>
                    <a:pt x="38" y="48"/>
                  </a:cubicBezTo>
                  <a:cubicBezTo>
                    <a:pt x="31" y="53"/>
                    <a:pt x="26" y="59"/>
                    <a:pt x="22" y="65"/>
                  </a:cubicBezTo>
                  <a:lnTo>
                    <a:pt x="24" y="56"/>
                  </a:lnTo>
                  <a:close/>
                  <a:moveTo>
                    <a:pt x="23" y="69"/>
                  </a:moveTo>
                  <a:cubicBezTo>
                    <a:pt x="26" y="61"/>
                    <a:pt x="32" y="55"/>
                    <a:pt x="39" y="50"/>
                  </a:cubicBezTo>
                  <a:cubicBezTo>
                    <a:pt x="46" y="45"/>
                    <a:pt x="54" y="41"/>
                    <a:pt x="62" y="40"/>
                  </a:cubicBezTo>
                  <a:cubicBezTo>
                    <a:pt x="62" y="90"/>
                    <a:pt x="62" y="90"/>
                    <a:pt x="62" y="90"/>
                  </a:cubicBezTo>
                  <a:cubicBezTo>
                    <a:pt x="62" y="90"/>
                    <a:pt x="62" y="90"/>
                    <a:pt x="62" y="90"/>
                  </a:cubicBezTo>
                  <a:cubicBezTo>
                    <a:pt x="53" y="68"/>
                    <a:pt x="53" y="68"/>
                    <a:pt x="53" y="68"/>
                  </a:cubicBezTo>
                  <a:cubicBezTo>
                    <a:pt x="52" y="68"/>
                    <a:pt x="52" y="68"/>
                    <a:pt x="52" y="68"/>
                  </a:cubicBezTo>
                  <a:cubicBezTo>
                    <a:pt x="51" y="68"/>
                    <a:pt x="51" y="68"/>
                    <a:pt x="51" y="68"/>
                  </a:cubicBezTo>
                  <a:cubicBezTo>
                    <a:pt x="42" y="89"/>
                    <a:pt x="42" y="89"/>
                    <a:pt x="42" y="89"/>
                  </a:cubicBezTo>
                  <a:cubicBezTo>
                    <a:pt x="42" y="78"/>
                    <a:pt x="42" y="78"/>
                    <a:pt x="42" y="78"/>
                  </a:cubicBezTo>
                  <a:cubicBezTo>
                    <a:pt x="42" y="73"/>
                    <a:pt x="38" y="70"/>
                    <a:pt x="33" y="70"/>
                  </a:cubicBezTo>
                  <a:cubicBezTo>
                    <a:pt x="31" y="70"/>
                    <a:pt x="29" y="70"/>
                    <a:pt x="27" y="72"/>
                  </a:cubicBezTo>
                  <a:cubicBezTo>
                    <a:pt x="25" y="74"/>
                    <a:pt x="24" y="76"/>
                    <a:pt x="24" y="78"/>
                  </a:cubicBezTo>
                  <a:cubicBezTo>
                    <a:pt x="24" y="88"/>
                    <a:pt x="24" y="88"/>
                    <a:pt x="24" y="88"/>
                  </a:cubicBezTo>
                  <a:cubicBezTo>
                    <a:pt x="20" y="74"/>
                    <a:pt x="20" y="74"/>
                    <a:pt x="20" y="74"/>
                  </a:cubicBezTo>
                  <a:cubicBezTo>
                    <a:pt x="19" y="73"/>
                    <a:pt x="19" y="73"/>
                    <a:pt x="19" y="73"/>
                  </a:cubicBezTo>
                  <a:cubicBezTo>
                    <a:pt x="20" y="73"/>
                    <a:pt x="21" y="72"/>
                    <a:pt x="22" y="72"/>
                  </a:cubicBezTo>
                  <a:cubicBezTo>
                    <a:pt x="22" y="71"/>
                    <a:pt x="23" y="70"/>
                    <a:pt x="23" y="69"/>
                  </a:cubicBezTo>
                  <a:moveTo>
                    <a:pt x="60" y="90"/>
                  </a:moveTo>
                  <a:cubicBezTo>
                    <a:pt x="44" y="90"/>
                    <a:pt x="44" y="90"/>
                    <a:pt x="44" y="90"/>
                  </a:cubicBezTo>
                  <a:cubicBezTo>
                    <a:pt x="52" y="72"/>
                    <a:pt x="52" y="72"/>
                    <a:pt x="52" y="72"/>
                  </a:cubicBezTo>
                  <a:lnTo>
                    <a:pt x="60" y="90"/>
                  </a:lnTo>
                  <a:close/>
                  <a:moveTo>
                    <a:pt x="40" y="78"/>
                  </a:moveTo>
                  <a:cubicBezTo>
                    <a:pt x="40" y="90"/>
                    <a:pt x="40" y="90"/>
                    <a:pt x="40" y="90"/>
                  </a:cubicBezTo>
                  <a:cubicBezTo>
                    <a:pt x="27" y="90"/>
                    <a:pt x="27" y="90"/>
                    <a:pt x="27" y="90"/>
                  </a:cubicBezTo>
                  <a:cubicBezTo>
                    <a:pt x="27" y="78"/>
                    <a:pt x="27" y="78"/>
                    <a:pt x="27" y="78"/>
                  </a:cubicBezTo>
                  <a:cubicBezTo>
                    <a:pt x="27" y="77"/>
                    <a:pt x="27" y="75"/>
                    <a:pt x="28" y="74"/>
                  </a:cubicBezTo>
                  <a:cubicBezTo>
                    <a:pt x="30" y="72"/>
                    <a:pt x="31" y="72"/>
                    <a:pt x="33" y="72"/>
                  </a:cubicBezTo>
                  <a:cubicBezTo>
                    <a:pt x="37" y="72"/>
                    <a:pt x="40" y="75"/>
                    <a:pt x="40" y="78"/>
                  </a:cubicBezTo>
                  <a:moveTo>
                    <a:pt x="17" y="69"/>
                  </a:moveTo>
                  <a:cubicBezTo>
                    <a:pt x="17" y="68"/>
                    <a:pt x="18" y="68"/>
                    <a:pt x="19" y="68"/>
                  </a:cubicBezTo>
                  <a:cubicBezTo>
                    <a:pt x="20" y="68"/>
                    <a:pt x="20" y="68"/>
                    <a:pt x="20" y="69"/>
                  </a:cubicBezTo>
                  <a:cubicBezTo>
                    <a:pt x="20" y="70"/>
                    <a:pt x="20" y="71"/>
                    <a:pt x="19" y="71"/>
                  </a:cubicBezTo>
                  <a:cubicBezTo>
                    <a:pt x="18" y="71"/>
                    <a:pt x="17" y="70"/>
                    <a:pt x="17" y="69"/>
                  </a:cubicBezTo>
                  <a:moveTo>
                    <a:pt x="19" y="78"/>
                  </a:moveTo>
                  <a:cubicBezTo>
                    <a:pt x="23" y="90"/>
                    <a:pt x="23" y="90"/>
                    <a:pt x="23" y="90"/>
                  </a:cubicBezTo>
                  <a:cubicBezTo>
                    <a:pt x="15" y="90"/>
                    <a:pt x="15" y="90"/>
                    <a:pt x="15" y="90"/>
                  </a:cubicBezTo>
                  <a:lnTo>
                    <a:pt x="19" y="78"/>
                  </a:lnTo>
                  <a:close/>
                  <a:moveTo>
                    <a:pt x="13" y="92"/>
                  </a:moveTo>
                  <a:cubicBezTo>
                    <a:pt x="146" y="92"/>
                    <a:pt x="146" y="92"/>
                    <a:pt x="146" y="92"/>
                  </a:cubicBezTo>
                  <a:cubicBezTo>
                    <a:pt x="146" y="96"/>
                    <a:pt x="146" y="96"/>
                    <a:pt x="146" y="96"/>
                  </a:cubicBezTo>
                  <a:cubicBezTo>
                    <a:pt x="13" y="96"/>
                    <a:pt x="13" y="96"/>
                    <a:pt x="13" y="96"/>
                  </a:cubicBezTo>
                  <a:lnTo>
                    <a:pt x="13" y="92"/>
                  </a:lnTo>
                  <a:close/>
                  <a:moveTo>
                    <a:pt x="95" y="119"/>
                  </a:moveTo>
                  <a:cubicBezTo>
                    <a:pt x="64" y="119"/>
                    <a:pt x="64" y="119"/>
                    <a:pt x="64" y="119"/>
                  </a:cubicBezTo>
                  <a:cubicBezTo>
                    <a:pt x="64" y="98"/>
                    <a:pt x="64" y="98"/>
                    <a:pt x="64" y="98"/>
                  </a:cubicBezTo>
                  <a:cubicBezTo>
                    <a:pt x="95" y="98"/>
                    <a:pt x="95" y="98"/>
                    <a:pt x="95" y="98"/>
                  </a:cubicBezTo>
                  <a:lnTo>
                    <a:pt x="95" y="119"/>
                  </a:lnTo>
                  <a:close/>
                  <a:moveTo>
                    <a:pt x="13" y="103"/>
                  </a:moveTo>
                  <a:cubicBezTo>
                    <a:pt x="20" y="103"/>
                    <a:pt x="20" y="103"/>
                    <a:pt x="20" y="103"/>
                  </a:cubicBezTo>
                  <a:cubicBezTo>
                    <a:pt x="20" y="114"/>
                    <a:pt x="20" y="114"/>
                    <a:pt x="20" y="114"/>
                  </a:cubicBezTo>
                  <a:cubicBezTo>
                    <a:pt x="13" y="114"/>
                    <a:pt x="13" y="114"/>
                    <a:pt x="13" y="114"/>
                  </a:cubicBezTo>
                  <a:lnTo>
                    <a:pt x="13" y="103"/>
                  </a:lnTo>
                  <a:close/>
                  <a:moveTo>
                    <a:pt x="13" y="116"/>
                  </a:moveTo>
                  <a:cubicBezTo>
                    <a:pt x="21" y="116"/>
                    <a:pt x="21" y="116"/>
                    <a:pt x="21" y="116"/>
                  </a:cubicBezTo>
                  <a:cubicBezTo>
                    <a:pt x="22" y="115"/>
                    <a:pt x="22" y="115"/>
                    <a:pt x="22" y="115"/>
                  </a:cubicBezTo>
                  <a:cubicBezTo>
                    <a:pt x="22" y="102"/>
                    <a:pt x="22" y="102"/>
                    <a:pt x="22" y="102"/>
                  </a:cubicBezTo>
                  <a:cubicBezTo>
                    <a:pt x="21" y="101"/>
                    <a:pt x="21" y="101"/>
                    <a:pt x="21" y="101"/>
                  </a:cubicBezTo>
                  <a:cubicBezTo>
                    <a:pt x="13" y="101"/>
                    <a:pt x="13" y="101"/>
                    <a:pt x="13" y="101"/>
                  </a:cubicBezTo>
                  <a:cubicBezTo>
                    <a:pt x="13" y="98"/>
                    <a:pt x="13" y="98"/>
                    <a:pt x="13" y="98"/>
                  </a:cubicBezTo>
                  <a:cubicBezTo>
                    <a:pt x="62" y="98"/>
                    <a:pt x="62" y="98"/>
                    <a:pt x="62" y="98"/>
                  </a:cubicBezTo>
                  <a:cubicBezTo>
                    <a:pt x="62" y="119"/>
                    <a:pt x="62" y="119"/>
                    <a:pt x="62" y="119"/>
                  </a:cubicBezTo>
                  <a:cubicBezTo>
                    <a:pt x="13" y="119"/>
                    <a:pt x="13" y="119"/>
                    <a:pt x="13" y="119"/>
                  </a:cubicBezTo>
                  <a:lnTo>
                    <a:pt x="13" y="116"/>
                  </a:lnTo>
                  <a:close/>
                  <a:moveTo>
                    <a:pt x="11" y="72"/>
                  </a:moveTo>
                  <a:cubicBezTo>
                    <a:pt x="12" y="71"/>
                    <a:pt x="12" y="71"/>
                    <a:pt x="12" y="71"/>
                  </a:cubicBezTo>
                  <a:cubicBezTo>
                    <a:pt x="13" y="71"/>
                    <a:pt x="13" y="71"/>
                    <a:pt x="13" y="71"/>
                  </a:cubicBezTo>
                  <a:cubicBezTo>
                    <a:pt x="13" y="71"/>
                    <a:pt x="13" y="71"/>
                    <a:pt x="13" y="71"/>
                  </a:cubicBezTo>
                  <a:cubicBezTo>
                    <a:pt x="13" y="72"/>
                    <a:pt x="13" y="72"/>
                    <a:pt x="13" y="72"/>
                  </a:cubicBezTo>
                  <a:cubicBezTo>
                    <a:pt x="13" y="73"/>
                    <a:pt x="13" y="73"/>
                    <a:pt x="13" y="73"/>
                  </a:cubicBezTo>
                  <a:cubicBezTo>
                    <a:pt x="13" y="73"/>
                    <a:pt x="13" y="73"/>
                    <a:pt x="13" y="73"/>
                  </a:cubicBezTo>
                  <a:cubicBezTo>
                    <a:pt x="12" y="73"/>
                    <a:pt x="12" y="73"/>
                    <a:pt x="12" y="73"/>
                  </a:cubicBezTo>
                  <a:lnTo>
                    <a:pt x="11" y="72"/>
                  </a:lnTo>
                  <a:close/>
                  <a:moveTo>
                    <a:pt x="10" y="126"/>
                  </a:moveTo>
                  <a:cubicBezTo>
                    <a:pt x="16" y="126"/>
                    <a:pt x="16" y="126"/>
                    <a:pt x="16" y="126"/>
                  </a:cubicBezTo>
                  <a:cubicBezTo>
                    <a:pt x="16" y="149"/>
                    <a:pt x="16" y="149"/>
                    <a:pt x="16" y="149"/>
                  </a:cubicBezTo>
                  <a:cubicBezTo>
                    <a:pt x="10" y="149"/>
                    <a:pt x="10" y="149"/>
                    <a:pt x="10" y="149"/>
                  </a:cubicBezTo>
                  <a:lnTo>
                    <a:pt x="10" y="126"/>
                  </a:lnTo>
                  <a:close/>
                  <a:moveTo>
                    <a:pt x="3" y="126"/>
                  </a:moveTo>
                  <a:cubicBezTo>
                    <a:pt x="8" y="126"/>
                    <a:pt x="8" y="126"/>
                    <a:pt x="8" y="126"/>
                  </a:cubicBezTo>
                  <a:cubicBezTo>
                    <a:pt x="8" y="149"/>
                    <a:pt x="8" y="149"/>
                    <a:pt x="8" y="149"/>
                  </a:cubicBezTo>
                  <a:cubicBezTo>
                    <a:pt x="3" y="149"/>
                    <a:pt x="3" y="149"/>
                    <a:pt x="3" y="149"/>
                  </a:cubicBezTo>
                  <a:lnTo>
                    <a:pt x="3" y="126"/>
                  </a:lnTo>
                  <a:close/>
                  <a:moveTo>
                    <a:pt x="3" y="177"/>
                  </a:moveTo>
                  <a:cubicBezTo>
                    <a:pt x="8" y="177"/>
                    <a:pt x="8" y="177"/>
                    <a:pt x="8" y="177"/>
                  </a:cubicBezTo>
                  <a:cubicBezTo>
                    <a:pt x="8" y="200"/>
                    <a:pt x="8" y="200"/>
                    <a:pt x="8" y="200"/>
                  </a:cubicBezTo>
                  <a:cubicBezTo>
                    <a:pt x="3" y="200"/>
                    <a:pt x="3" y="200"/>
                    <a:pt x="3" y="200"/>
                  </a:cubicBezTo>
                  <a:lnTo>
                    <a:pt x="3" y="177"/>
                  </a:lnTo>
                  <a:close/>
                  <a:moveTo>
                    <a:pt x="3" y="228"/>
                  </a:moveTo>
                  <a:cubicBezTo>
                    <a:pt x="8" y="228"/>
                    <a:pt x="8" y="228"/>
                    <a:pt x="8" y="228"/>
                  </a:cubicBezTo>
                  <a:cubicBezTo>
                    <a:pt x="8" y="251"/>
                    <a:pt x="8" y="251"/>
                    <a:pt x="8" y="251"/>
                  </a:cubicBezTo>
                  <a:cubicBezTo>
                    <a:pt x="3" y="251"/>
                    <a:pt x="3" y="251"/>
                    <a:pt x="3" y="251"/>
                  </a:cubicBezTo>
                  <a:lnTo>
                    <a:pt x="3" y="228"/>
                  </a:lnTo>
                  <a:close/>
                  <a:moveTo>
                    <a:pt x="16" y="293"/>
                  </a:moveTo>
                  <a:cubicBezTo>
                    <a:pt x="15" y="292"/>
                    <a:pt x="15" y="291"/>
                    <a:pt x="14" y="290"/>
                  </a:cubicBezTo>
                  <a:cubicBezTo>
                    <a:pt x="13" y="288"/>
                    <a:pt x="12" y="286"/>
                    <a:pt x="10" y="284"/>
                  </a:cubicBezTo>
                  <a:cubicBezTo>
                    <a:pt x="10" y="279"/>
                    <a:pt x="10" y="279"/>
                    <a:pt x="10" y="279"/>
                  </a:cubicBezTo>
                  <a:cubicBezTo>
                    <a:pt x="16" y="279"/>
                    <a:pt x="16" y="279"/>
                    <a:pt x="16" y="279"/>
                  </a:cubicBezTo>
                  <a:lnTo>
                    <a:pt x="16" y="293"/>
                  </a:lnTo>
                  <a:close/>
                  <a:moveTo>
                    <a:pt x="24" y="302"/>
                  </a:moveTo>
                  <a:cubicBezTo>
                    <a:pt x="23" y="302"/>
                    <a:pt x="23" y="302"/>
                    <a:pt x="23" y="302"/>
                  </a:cubicBezTo>
                  <a:cubicBezTo>
                    <a:pt x="21" y="300"/>
                    <a:pt x="20" y="298"/>
                    <a:pt x="18" y="296"/>
                  </a:cubicBezTo>
                  <a:cubicBezTo>
                    <a:pt x="18" y="279"/>
                    <a:pt x="18" y="279"/>
                    <a:pt x="18" y="279"/>
                  </a:cubicBezTo>
                  <a:cubicBezTo>
                    <a:pt x="24" y="279"/>
                    <a:pt x="24" y="279"/>
                    <a:pt x="24" y="279"/>
                  </a:cubicBezTo>
                  <a:lnTo>
                    <a:pt x="24" y="302"/>
                  </a:lnTo>
                  <a:close/>
                  <a:moveTo>
                    <a:pt x="78" y="328"/>
                  </a:moveTo>
                  <a:cubicBezTo>
                    <a:pt x="75" y="327"/>
                    <a:pt x="71" y="325"/>
                    <a:pt x="66" y="324"/>
                  </a:cubicBezTo>
                  <a:cubicBezTo>
                    <a:pt x="65" y="324"/>
                    <a:pt x="65" y="324"/>
                    <a:pt x="65" y="324"/>
                  </a:cubicBezTo>
                  <a:cubicBezTo>
                    <a:pt x="65" y="324"/>
                    <a:pt x="65" y="324"/>
                    <a:pt x="65" y="324"/>
                  </a:cubicBezTo>
                  <a:cubicBezTo>
                    <a:pt x="59" y="322"/>
                    <a:pt x="52" y="320"/>
                    <a:pt x="44" y="316"/>
                  </a:cubicBezTo>
                  <a:cubicBezTo>
                    <a:pt x="40" y="315"/>
                    <a:pt x="37" y="313"/>
                    <a:pt x="33" y="310"/>
                  </a:cubicBezTo>
                  <a:cubicBezTo>
                    <a:pt x="31" y="309"/>
                    <a:pt x="28" y="306"/>
                    <a:pt x="25" y="304"/>
                  </a:cubicBezTo>
                  <a:cubicBezTo>
                    <a:pt x="78" y="304"/>
                    <a:pt x="78" y="304"/>
                    <a:pt x="78" y="304"/>
                  </a:cubicBezTo>
                  <a:lnTo>
                    <a:pt x="78" y="328"/>
                  </a:lnTo>
                  <a:close/>
                  <a:moveTo>
                    <a:pt x="26" y="279"/>
                  </a:moveTo>
                  <a:cubicBezTo>
                    <a:pt x="32" y="279"/>
                    <a:pt x="32" y="279"/>
                    <a:pt x="32" y="279"/>
                  </a:cubicBezTo>
                  <a:cubicBezTo>
                    <a:pt x="32" y="302"/>
                    <a:pt x="32" y="302"/>
                    <a:pt x="32" y="302"/>
                  </a:cubicBezTo>
                  <a:cubicBezTo>
                    <a:pt x="26" y="302"/>
                    <a:pt x="26" y="302"/>
                    <a:pt x="26" y="302"/>
                  </a:cubicBezTo>
                  <a:lnTo>
                    <a:pt x="26" y="279"/>
                  </a:lnTo>
                  <a:close/>
                  <a:moveTo>
                    <a:pt x="34" y="279"/>
                  </a:moveTo>
                  <a:cubicBezTo>
                    <a:pt x="40" y="279"/>
                    <a:pt x="40" y="279"/>
                    <a:pt x="40" y="279"/>
                  </a:cubicBezTo>
                  <a:cubicBezTo>
                    <a:pt x="40" y="302"/>
                    <a:pt x="40" y="302"/>
                    <a:pt x="40" y="302"/>
                  </a:cubicBezTo>
                  <a:cubicBezTo>
                    <a:pt x="34" y="302"/>
                    <a:pt x="34" y="302"/>
                    <a:pt x="34" y="302"/>
                  </a:cubicBezTo>
                  <a:lnTo>
                    <a:pt x="34" y="279"/>
                  </a:lnTo>
                  <a:close/>
                  <a:moveTo>
                    <a:pt x="42" y="279"/>
                  </a:moveTo>
                  <a:cubicBezTo>
                    <a:pt x="47" y="279"/>
                    <a:pt x="47" y="279"/>
                    <a:pt x="47" y="279"/>
                  </a:cubicBezTo>
                  <a:cubicBezTo>
                    <a:pt x="47" y="302"/>
                    <a:pt x="47" y="302"/>
                    <a:pt x="47" y="302"/>
                  </a:cubicBezTo>
                  <a:cubicBezTo>
                    <a:pt x="42" y="302"/>
                    <a:pt x="42" y="302"/>
                    <a:pt x="42" y="302"/>
                  </a:cubicBezTo>
                  <a:lnTo>
                    <a:pt x="42" y="279"/>
                  </a:lnTo>
                  <a:close/>
                  <a:moveTo>
                    <a:pt x="50" y="279"/>
                  </a:moveTo>
                  <a:cubicBezTo>
                    <a:pt x="55" y="279"/>
                    <a:pt x="55" y="279"/>
                    <a:pt x="55" y="279"/>
                  </a:cubicBezTo>
                  <a:cubicBezTo>
                    <a:pt x="55" y="302"/>
                    <a:pt x="55" y="302"/>
                    <a:pt x="55" y="302"/>
                  </a:cubicBezTo>
                  <a:cubicBezTo>
                    <a:pt x="50" y="302"/>
                    <a:pt x="50" y="302"/>
                    <a:pt x="50" y="302"/>
                  </a:cubicBezTo>
                  <a:lnTo>
                    <a:pt x="50" y="279"/>
                  </a:lnTo>
                  <a:close/>
                  <a:moveTo>
                    <a:pt x="57" y="279"/>
                  </a:moveTo>
                  <a:cubicBezTo>
                    <a:pt x="63" y="279"/>
                    <a:pt x="63" y="279"/>
                    <a:pt x="63" y="279"/>
                  </a:cubicBezTo>
                  <a:cubicBezTo>
                    <a:pt x="63" y="302"/>
                    <a:pt x="63" y="302"/>
                    <a:pt x="63" y="302"/>
                  </a:cubicBezTo>
                  <a:cubicBezTo>
                    <a:pt x="57" y="302"/>
                    <a:pt x="57" y="302"/>
                    <a:pt x="57" y="302"/>
                  </a:cubicBezTo>
                  <a:lnTo>
                    <a:pt x="57" y="279"/>
                  </a:lnTo>
                  <a:close/>
                  <a:moveTo>
                    <a:pt x="65" y="279"/>
                  </a:moveTo>
                  <a:cubicBezTo>
                    <a:pt x="71" y="279"/>
                    <a:pt x="71" y="279"/>
                    <a:pt x="71" y="279"/>
                  </a:cubicBezTo>
                  <a:cubicBezTo>
                    <a:pt x="71" y="302"/>
                    <a:pt x="71" y="302"/>
                    <a:pt x="71" y="302"/>
                  </a:cubicBezTo>
                  <a:cubicBezTo>
                    <a:pt x="65" y="302"/>
                    <a:pt x="65" y="302"/>
                    <a:pt x="65" y="302"/>
                  </a:cubicBezTo>
                  <a:lnTo>
                    <a:pt x="65" y="279"/>
                  </a:lnTo>
                  <a:close/>
                  <a:moveTo>
                    <a:pt x="78" y="302"/>
                  </a:moveTo>
                  <a:cubicBezTo>
                    <a:pt x="73" y="302"/>
                    <a:pt x="73" y="302"/>
                    <a:pt x="73" y="302"/>
                  </a:cubicBezTo>
                  <a:cubicBezTo>
                    <a:pt x="73" y="279"/>
                    <a:pt x="73" y="279"/>
                    <a:pt x="73" y="279"/>
                  </a:cubicBezTo>
                  <a:cubicBezTo>
                    <a:pt x="78" y="279"/>
                    <a:pt x="78" y="279"/>
                    <a:pt x="78" y="279"/>
                  </a:cubicBezTo>
                  <a:lnTo>
                    <a:pt x="78" y="302"/>
                  </a:lnTo>
                  <a:close/>
                  <a:moveTo>
                    <a:pt x="78" y="276"/>
                  </a:moveTo>
                  <a:cubicBezTo>
                    <a:pt x="7" y="276"/>
                    <a:pt x="7" y="276"/>
                    <a:pt x="7" y="276"/>
                  </a:cubicBezTo>
                  <a:cubicBezTo>
                    <a:pt x="6" y="273"/>
                    <a:pt x="5" y="269"/>
                    <a:pt x="4" y="265"/>
                  </a:cubicBezTo>
                  <a:cubicBezTo>
                    <a:pt x="3" y="261"/>
                    <a:pt x="3" y="257"/>
                    <a:pt x="3" y="253"/>
                  </a:cubicBezTo>
                  <a:cubicBezTo>
                    <a:pt x="78" y="253"/>
                    <a:pt x="78" y="253"/>
                    <a:pt x="78" y="253"/>
                  </a:cubicBezTo>
                  <a:lnTo>
                    <a:pt x="78" y="276"/>
                  </a:lnTo>
                  <a:close/>
                  <a:moveTo>
                    <a:pt x="10" y="228"/>
                  </a:moveTo>
                  <a:cubicBezTo>
                    <a:pt x="16" y="228"/>
                    <a:pt x="16" y="228"/>
                    <a:pt x="16" y="228"/>
                  </a:cubicBezTo>
                  <a:cubicBezTo>
                    <a:pt x="16" y="251"/>
                    <a:pt x="16" y="251"/>
                    <a:pt x="16" y="251"/>
                  </a:cubicBezTo>
                  <a:cubicBezTo>
                    <a:pt x="10" y="251"/>
                    <a:pt x="10" y="251"/>
                    <a:pt x="10" y="251"/>
                  </a:cubicBezTo>
                  <a:lnTo>
                    <a:pt x="10" y="228"/>
                  </a:lnTo>
                  <a:close/>
                  <a:moveTo>
                    <a:pt x="18" y="228"/>
                  </a:moveTo>
                  <a:cubicBezTo>
                    <a:pt x="24" y="228"/>
                    <a:pt x="24" y="228"/>
                    <a:pt x="24" y="228"/>
                  </a:cubicBezTo>
                  <a:cubicBezTo>
                    <a:pt x="24" y="251"/>
                    <a:pt x="24" y="251"/>
                    <a:pt x="24" y="251"/>
                  </a:cubicBezTo>
                  <a:cubicBezTo>
                    <a:pt x="18" y="251"/>
                    <a:pt x="18" y="251"/>
                    <a:pt x="18" y="251"/>
                  </a:cubicBezTo>
                  <a:lnTo>
                    <a:pt x="18" y="228"/>
                  </a:lnTo>
                  <a:close/>
                  <a:moveTo>
                    <a:pt x="26" y="228"/>
                  </a:moveTo>
                  <a:cubicBezTo>
                    <a:pt x="32" y="228"/>
                    <a:pt x="32" y="228"/>
                    <a:pt x="32" y="228"/>
                  </a:cubicBezTo>
                  <a:cubicBezTo>
                    <a:pt x="32" y="251"/>
                    <a:pt x="32" y="251"/>
                    <a:pt x="32" y="251"/>
                  </a:cubicBezTo>
                  <a:cubicBezTo>
                    <a:pt x="26" y="251"/>
                    <a:pt x="26" y="251"/>
                    <a:pt x="26" y="251"/>
                  </a:cubicBezTo>
                  <a:lnTo>
                    <a:pt x="26" y="228"/>
                  </a:lnTo>
                  <a:close/>
                  <a:moveTo>
                    <a:pt x="34" y="228"/>
                  </a:moveTo>
                  <a:cubicBezTo>
                    <a:pt x="40" y="228"/>
                    <a:pt x="40" y="228"/>
                    <a:pt x="40" y="228"/>
                  </a:cubicBezTo>
                  <a:cubicBezTo>
                    <a:pt x="40" y="251"/>
                    <a:pt x="40" y="251"/>
                    <a:pt x="40" y="251"/>
                  </a:cubicBezTo>
                  <a:cubicBezTo>
                    <a:pt x="34" y="251"/>
                    <a:pt x="34" y="251"/>
                    <a:pt x="34" y="251"/>
                  </a:cubicBezTo>
                  <a:lnTo>
                    <a:pt x="34" y="228"/>
                  </a:lnTo>
                  <a:close/>
                  <a:moveTo>
                    <a:pt x="42" y="228"/>
                  </a:moveTo>
                  <a:cubicBezTo>
                    <a:pt x="47" y="228"/>
                    <a:pt x="47" y="228"/>
                    <a:pt x="47" y="228"/>
                  </a:cubicBezTo>
                  <a:cubicBezTo>
                    <a:pt x="47" y="251"/>
                    <a:pt x="47" y="251"/>
                    <a:pt x="47" y="251"/>
                  </a:cubicBezTo>
                  <a:cubicBezTo>
                    <a:pt x="42" y="251"/>
                    <a:pt x="42" y="251"/>
                    <a:pt x="42" y="251"/>
                  </a:cubicBezTo>
                  <a:lnTo>
                    <a:pt x="42" y="228"/>
                  </a:lnTo>
                  <a:close/>
                  <a:moveTo>
                    <a:pt x="50" y="228"/>
                  </a:moveTo>
                  <a:cubicBezTo>
                    <a:pt x="55" y="228"/>
                    <a:pt x="55" y="228"/>
                    <a:pt x="55" y="228"/>
                  </a:cubicBezTo>
                  <a:cubicBezTo>
                    <a:pt x="55" y="251"/>
                    <a:pt x="55" y="251"/>
                    <a:pt x="55" y="251"/>
                  </a:cubicBezTo>
                  <a:cubicBezTo>
                    <a:pt x="50" y="251"/>
                    <a:pt x="50" y="251"/>
                    <a:pt x="50" y="251"/>
                  </a:cubicBezTo>
                  <a:lnTo>
                    <a:pt x="50" y="228"/>
                  </a:lnTo>
                  <a:close/>
                  <a:moveTo>
                    <a:pt x="57" y="228"/>
                  </a:moveTo>
                  <a:cubicBezTo>
                    <a:pt x="63" y="228"/>
                    <a:pt x="63" y="228"/>
                    <a:pt x="63" y="228"/>
                  </a:cubicBezTo>
                  <a:cubicBezTo>
                    <a:pt x="63" y="251"/>
                    <a:pt x="63" y="251"/>
                    <a:pt x="63" y="251"/>
                  </a:cubicBezTo>
                  <a:cubicBezTo>
                    <a:pt x="57" y="251"/>
                    <a:pt x="57" y="251"/>
                    <a:pt x="57" y="251"/>
                  </a:cubicBezTo>
                  <a:lnTo>
                    <a:pt x="57" y="228"/>
                  </a:lnTo>
                  <a:close/>
                  <a:moveTo>
                    <a:pt x="65" y="228"/>
                  </a:moveTo>
                  <a:cubicBezTo>
                    <a:pt x="71" y="228"/>
                    <a:pt x="71" y="228"/>
                    <a:pt x="71" y="228"/>
                  </a:cubicBezTo>
                  <a:cubicBezTo>
                    <a:pt x="71" y="251"/>
                    <a:pt x="71" y="251"/>
                    <a:pt x="71" y="251"/>
                  </a:cubicBezTo>
                  <a:cubicBezTo>
                    <a:pt x="65" y="251"/>
                    <a:pt x="65" y="251"/>
                    <a:pt x="65" y="251"/>
                  </a:cubicBezTo>
                  <a:lnTo>
                    <a:pt x="65" y="228"/>
                  </a:lnTo>
                  <a:close/>
                  <a:moveTo>
                    <a:pt x="78" y="251"/>
                  </a:moveTo>
                  <a:cubicBezTo>
                    <a:pt x="73" y="251"/>
                    <a:pt x="73" y="251"/>
                    <a:pt x="73" y="251"/>
                  </a:cubicBezTo>
                  <a:cubicBezTo>
                    <a:pt x="73" y="228"/>
                    <a:pt x="73" y="228"/>
                    <a:pt x="73" y="228"/>
                  </a:cubicBezTo>
                  <a:cubicBezTo>
                    <a:pt x="78" y="228"/>
                    <a:pt x="78" y="228"/>
                    <a:pt x="78" y="228"/>
                  </a:cubicBezTo>
                  <a:lnTo>
                    <a:pt x="78" y="251"/>
                  </a:lnTo>
                  <a:close/>
                  <a:moveTo>
                    <a:pt x="78" y="226"/>
                  </a:moveTo>
                  <a:cubicBezTo>
                    <a:pt x="3" y="226"/>
                    <a:pt x="3" y="226"/>
                    <a:pt x="3" y="226"/>
                  </a:cubicBezTo>
                  <a:cubicBezTo>
                    <a:pt x="3" y="202"/>
                    <a:pt x="3" y="202"/>
                    <a:pt x="3" y="202"/>
                  </a:cubicBezTo>
                  <a:cubicBezTo>
                    <a:pt x="78" y="202"/>
                    <a:pt x="78" y="202"/>
                    <a:pt x="78" y="202"/>
                  </a:cubicBezTo>
                  <a:lnTo>
                    <a:pt x="78" y="226"/>
                  </a:lnTo>
                  <a:close/>
                  <a:moveTo>
                    <a:pt x="10" y="177"/>
                  </a:moveTo>
                  <a:cubicBezTo>
                    <a:pt x="16" y="177"/>
                    <a:pt x="16" y="177"/>
                    <a:pt x="16" y="177"/>
                  </a:cubicBezTo>
                  <a:cubicBezTo>
                    <a:pt x="16" y="200"/>
                    <a:pt x="16" y="200"/>
                    <a:pt x="16" y="200"/>
                  </a:cubicBezTo>
                  <a:cubicBezTo>
                    <a:pt x="10" y="200"/>
                    <a:pt x="10" y="200"/>
                    <a:pt x="10" y="200"/>
                  </a:cubicBezTo>
                  <a:lnTo>
                    <a:pt x="10" y="177"/>
                  </a:lnTo>
                  <a:close/>
                  <a:moveTo>
                    <a:pt x="18" y="177"/>
                  </a:moveTo>
                  <a:cubicBezTo>
                    <a:pt x="24" y="177"/>
                    <a:pt x="24" y="177"/>
                    <a:pt x="24" y="177"/>
                  </a:cubicBezTo>
                  <a:cubicBezTo>
                    <a:pt x="24" y="200"/>
                    <a:pt x="24" y="200"/>
                    <a:pt x="24" y="200"/>
                  </a:cubicBezTo>
                  <a:cubicBezTo>
                    <a:pt x="18" y="200"/>
                    <a:pt x="18" y="200"/>
                    <a:pt x="18" y="200"/>
                  </a:cubicBezTo>
                  <a:lnTo>
                    <a:pt x="18" y="177"/>
                  </a:lnTo>
                  <a:close/>
                  <a:moveTo>
                    <a:pt x="26" y="177"/>
                  </a:moveTo>
                  <a:cubicBezTo>
                    <a:pt x="32" y="177"/>
                    <a:pt x="32" y="177"/>
                    <a:pt x="32" y="177"/>
                  </a:cubicBezTo>
                  <a:cubicBezTo>
                    <a:pt x="32" y="200"/>
                    <a:pt x="32" y="200"/>
                    <a:pt x="32" y="200"/>
                  </a:cubicBezTo>
                  <a:cubicBezTo>
                    <a:pt x="26" y="200"/>
                    <a:pt x="26" y="200"/>
                    <a:pt x="26" y="200"/>
                  </a:cubicBezTo>
                  <a:lnTo>
                    <a:pt x="26" y="177"/>
                  </a:lnTo>
                  <a:close/>
                  <a:moveTo>
                    <a:pt x="34" y="177"/>
                  </a:moveTo>
                  <a:cubicBezTo>
                    <a:pt x="40" y="177"/>
                    <a:pt x="40" y="177"/>
                    <a:pt x="40" y="177"/>
                  </a:cubicBezTo>
                  <a:cubicBezTo>
                    <a:pt x="40" y="200"/>
                    <a:pt x="40" y="200"/>
                    <a:pt x="40" y="200"/>
                  </a:cubicBezTo>
                  <a:cubicBezTo>
                    <a:pt x="34" y="200"/>
                    <a:pt x="34" y="200"/>
                    <a:pt x="34" y="200"/>
                  </a:cubicBezTo>
                  <a:lnTo>
                    <a:pt x="34" y="177"/>
                  </a:lnTo>
                  <a:close/>
                  <a:moveTo>
                    <a:pt x="42" y="177"/>
                  </a:moveTo>
                  <a:cubicBezTo>
                    <a:pt x="47" y="177"/>
                    <a:pt x="47" y="177"/>
                    <a:pt x="47" y="177"/>
                  </a:cubicBezTo>
                  <a:cubicBezTo>
                    <a:pt x="47" y="200"/>
                    <a:pt x="47" y="200"/>
                    <a:pt x="47" y="200"/>
                  </a:cubicBezTo>
                  <a:cubicBezTo>
                    <a:pt x="42" y="200"/>
                    <a:pt x="42" y="200"/>
                    <a:pt x="42" y="200"/>
                  </a:cubicBezTo>
                  <a:lnTo>
                    <a:pt x="42" y="177"/>
                  </a:lnTo>
                  <a:close/>
                  <a:moveTo>
                    <a:pt x="50" y="177"/>
                  </a:moveTo>
                  <a:cubicBezTo>
                    <a:pt x="55" y="177"/>
                    <a:pt x="55" y="177"/>
                    <a:pt x="55" y="177"/>
                  </a:cubicBezTo>
                  <a:cubicBezTo>
                    <a:pt x="55" y="200"/>
                    <a:pt x="55" y="200"/>
                    <a:pt x="55" y="200"/>
                  </a:cubicBezTo>
                  <a:cubicBezTo>
                    <a:pt x="50" y="200"/>
                    <a:pt x="50" y="200"/>
                    <a:pt x="50" y="200"/>
                  </a:cubicBezTo>
                  <a:lnTo>
                    <a:pt x="50" y="177"/>
                  </a:lnTo>
                  <a:close/>
                  <a:moveTo>
                    <a:pt x="57" y="177"/>
                  </a:moveTo>
                  <a:cubicBezTo>
                    <a:pt x="63" y="177"/>
                    <a:pt x="63" y="177"/>
                    <a:pt x="63" y="177"/>
                  </a:cubicBezTo>
                  <a:cubicBezTo>
                    <a:pt x="63" y="200"/>
                    <a:pt x="63" y="200"/>
                    <a:pt x="63" y="200"/>
                  </a:cubicBezTo>
                  <a:cubicBezTo>
                    <a:pt x="57" y="200"/>
                    <a:pt x="57" y="200"/>
                    <a:pt x="57" y="200"/>
                  </a:cubicBezTo>
                  <a:lnTo>
                    <a:pt x="57" y="177"/>
                  </a:lnTo>
                  <a:close/>
                  <a:moveTo>
                    <a:pt x="65" y="177"/>
                  </a:moveTo>
                  <a:cubicBezTo>
                    <a:pt x="71" y="177"/>
                    <a:pt x="71" y="177"/>
                    <a:pt x="71" y="177"/>
                  </a:cubicBezTo>
                  <a:cubicBezTo>
                    <a:pt x="71" y="200"/>
                    <a:pt x="71" y="200"/>
                    <a:pt x="71" y="200"/>
                  </a:cubicBezTo>
                  <a:cubicBezTo>
                    <a:pt x="65" y="200"/>
                    <a:pt x="65" y="200"/>
                    <a:pt x="65" y="200"/>
                  </a:cubicBezTo>
                  <a:lnTo>
                    <a:pt x="65" y="177"/>
                  </a:lnTo>
                  <a:close/>
                  <a:moveTo>
                    <a:pt x="78" y="200"/>
                  </a:moveTo>
                  <a:cubicBezTo>
                    <a:pt x="73" y="200"/>
                    <a:pt x="73" y="200"/>
                    <a:pt x="73" y="200"/>
                  </a:cubicBezTo>
                  <a:cubicBezTo>
                    <a:pt x="73" y="177"/>
                    <a:pt x="73" y="177"/>
                    <a:pt x="73" y="177"/>
                  </a:cubicBezTo>
                  <a:cubicBezTo>
                    <a:pt x="78" y="177"/>
                    <a:pt x="78" y="177"/>
                    <a:pt x="78" y="177"/>
                  </a:cubicBezTo>
                  <a:lnTo>
                    <a:pt x="78" y="200"/>
                  </a:lnTo>
                  <a:close/>
                  <a:moveTo>
                    <a:pt x="78" y="175"/>
                  </a:moveTo>
                  <a:cubicBezTo>
                    <a:pt x="3" y="175"/>
                    <a:pt x="3" y="175"/>
                    <a:pt x="3" y="175"/>
                  </a:cubicBezTo>
                  <a:cubicBezTo>
                    <a:pt x="3" y="151"/>
                    <a:pt x="3" y="151"/>
                    <a:pt x="3" y="151"/>
                  </a:cubicBezTo>
                  <a:cubicBezTo>
                    <a:pt x="78" y="151"/>
                    <a:pt x="78" y="151"/>
                    <a:pt x="78" y="151"/>
                  </a:cubicBezTo>
                  <a:lnTo>
                    <a:pt x="78" y="175"/>
                  </a:lnTo>
                  <a:close/>
                  <a:moveTo>
                    <a:pt x="18" y="126"/>
                  </a:moveTo>
                  <a:cubicBezTo>
                    <a:pt x="24" y="126"/>
                    <a:pt x="24" y="126"/>
                    <a:pt x="24" y="126"/>
                  </a:cubicBezTo>
                  <a:cubicBezTo>
                    <a:pt x="24" y="149"/>
                    <a:pt x="24" y="149"/>
                    <a:pt x="24" y="149"/>
                  </a:cubicBezTo>
                  <a:cubicBezTo>
                    <a:pt x="18" y="149"/>
                    <a:pt x="18" y="149"/>
                    <a:pt x="18" y="149"/>
                  </a:cubicBezTo>
                  <a:lnTo>
                    <a:pt x="18" y="126"/>
                  </a:lnTo>
                  <a:close/>
                  <a:moveTo>
                    <a:pt x="26" y="126"/>
                  </a:moveTo>
                  <a:cubicBezTo>
                    <a:pt x="32" y="126"/>
                    <a:pt x="32" y="126"/>
                    <a:pt x="32" y="126"/>
                  </a:cubicBezTo>
                  <a:cubicBezTo>
                    <a:pt x="32" y="149"/>
                    <a:pt x="32" y="149"/>
                    <a:pt x="32" y="149"/>
                  </a:cubicBezTo>
                  <a:cubicBezTo>
                    <a:pt x="26" y="149"/>
                    <a:pt x="26" y="149"/>
                    <a:pt x="26" y="149"/>
                  </a:cubicBezTo>
                  <a:lnTo>
                    <a:pt x="26" y="126"/>
                  </a:lnTo>
                  <a:close/>
                  <a:moveTo>
                    <a:pt x="34" y="126"/>
                  </a:moveTo>
                  <a:cubicBezTo>
                    <a:pt x="40" y="126"/>
                    <a:pt x="40" y="126"/>
                    <a:pt x="40" y="126"/>
                  </a:cubicBezTo>
                  <a:cubicBezTo>
                    <a:pt x="40" y="149"/>
                    <a:pt x="40" y="149"/>
                    <a:pt x="40" y="149"/>
                  </a:cubicBezTo>
                  <a:cubicBezTo>
                    <a:pt x="34" y="149"/>
                    <a:pt x="34" y="149"/>
                    <a:pt x="34" y="149"/>
                  </a:cubicBezTo>
                  <a:lnTo>
                    <a:pt x="34" y="126"/>
                  </a:lnTo>
                  <a:close/>
                  <a:moveTo>
                    <a:pt x="42" y="126"/>
                  </a:moveTo>
                  <a:cubicBezTo>
                    <a:pt x="47" y="126"/>
                    <a:pt x="47" y="126"/>
                    <a:pt x="47" y="126"/>
                  </a:cubicBezTo>
                  <a:cubicBezTo>
                    <a:pt x="47" y="149"/>
                    <a:pt x="47" y="149"/>
                    <a:pt x="47" y="149"/>
                  </a:cubicBezTo>
                  <a:cubicBezTo>
                    <a:pt x="42" y="149"/>
                    <a:pt x="42" y="149"/>
                    <a:pt x="42" y="149"/>
                  </a:cubicBezTo>
                  <a:lnTo>
                    <a:pt x="42" y="126"/>
                  </a:lnTo>
                  <a:close/>
                  <a:moveTo>
                    <a:pt x="50" y="126"/>
                  </a:moveTo>
                  <a:cubicBezTo>
                    <a:pt x="55" y="126"/>
                    <a:pt x="55" y="126"/>
                    <a:pt x="55" y="126"/>
                  </a:cubicBezTo>
                  <a:cubicBezTo>
                    <a:pt x="55" y="149"/>
                    <a:pt x="55" y="149"/>
                    <a:pt x="55" y="149"/>
                  </a:cubicBezTo>
                  <a:cubicBezTo>
                    <a:pt x="50" y="149"/>
                    <a:pt x="50" y="149"/>
                    <a:pt x="50" y="149"/>
                  </a:cubicBezTo>
                  <a:lnTo>
                    <a:pt x="50" y="126"/>
                  </a:lnTo>
                  <a:close/>
                  <a:moveTo>
                    <a:pt x="57" y="126"/>
                  </a:moveTo>
                  <a:cubicBezTo>
                    <a:pt x="63" y="126"/>
                    <a:pt x="63" y="126"/>
                    <a:pt x="63" y="126"/>
                  </a:cubicBezTo>
                  <a:cubicBezTo>
                    <a:pt x="63" y="149"/>
                    <a:pt x="63" y="149"/>
                    <a:pt x="63" y="149"/>
                  </a:cubicBezTo>
                  <a:cubicBezTo>
                    <a:pt x="57" y="149"/>
                    <a:pt x="57" y="149"/>
                    <a:pt x="57" y="149"/>
                  </a:cubicBezTo>
                  <a:lnTo>
                    <a:pt x="57" y="126"/>
                  </a:lnTo>
                  <a:close/>
                  <a:moveTo>
                    <a:pt x="65" y="126"/>
                  </a:moveTo>
                  <a:cubicBezTo>
                    <a:pt x="71" y="126"/>
                    <a:pt x="71" y="126"/>
                    <a:pt x="71" y="126"/>
                  </a:cubicBezTo>
                  <a:cubicBezTo>
                    <a:pt x="71" y="149"/>
                    <a:pt x="71" y="149"/>
                    <a:pt x="71" y="149"/>
                  </a:cubicBezTo>
                  <a:cubicBezTo>
                    <a:pt x="65" y="149"/>
                    <a:pt x="65" y="149"/>
                    <a:pt x="65" y="149"/>
                  </a:cubicBezTo>
                  <a:lnTo>
                    <a:pt x="65" y="126"/>
                  </a:lnTo>
                  <a:close/>
                  <a:moveTo>
                    <a:pt x="78" y="149"/>
                  </a:moveTo>
                  <a:cubicBezTo>
                    <a:pt x="73" y="149"/>
                    <a:pt x="73" y="149"/>
                    <a:pt x="73" y="149"/>
                  </a:cubicBezTo>
                  <a:cubicBezTo>
                    <a:pt x="73" y="126"/>
                    <a:pt x="73" y="126"/>
                    <a:pt x="73" y="126"/>
                  </a:cubicBezTo>
                  <a:cubicBezTo>
                    <a:pt x="78" y="126"/>
                    <a:pt x="78" y="126"/>
                    <a:pt x="78" y="126"/>
                  </a:cubicBezTo>
                  <a:lnTo>
                    <a:pt x="78" y="149"/>
                  </a:lnTo>
                  <a:close/>
                  <a:moveTo>
                    <a:pt x="13" y="121"/>
                  </a:moveTo>
                  <a:cubicBezTo>
                    <a:pt x="146" y="121"/>
                    <a:pt x="146" y="121"/>
                    <a:pt x="146" y="121"/>
                  </a:cubicBezTo>
                  <a:cubicBezTo>
                    <a:pt x="146" y="124"/>
                    <a:pt x="146" y="124"/>
                    <a:pt x="146" y="124"/>
                  </a:cubicBezTo>
                  <a:cubicBezTo>
                    <a:pt x="13" y="124"/>
                    <a:pt x="13" y="124"/>
                    <a:pt x="13" y="124"/>
                  </a:cubicBezTo>
                  <a:lnTo>
                    <a:pt x="13" y="121"/>
                  </a:lnTo>
                  <a:close/>
                  <a:moveTo>
                    <a:pt x="86" y="126"/>
                  </a:moveTo>
                  <a:cubicBezTo>
                    <a:pt x="86" y="261"/>
                    <a:pt x="86" y="261"/>
                    <a:pt x="86" y="261"/>
                  </a:cubicBezTo>
                  <a:cubicBezTo>
                    <a:pt x="84" y="261"/>
                    <a:pt x="82" y="262"/>
                    <a:pt x="81" y="264"/>
                  </a:cubicBezTo>
                  <a:cubicBezTo>
                    <a:pt x="81" y="126"/>
                    <a:pt x="81" y="126"/>
                    <a:pt x="81" y="126"/>
                  </a:cubicBezTo>
                  <a:lnTo>
                    <a:pt x="86" y="126"/>
                  </a:lnTo>
                  <a:close/>
                  <a:moveTo>
                    <a:pt x="81" y="328"/>
                  </a:moveTo>
                  <a:cubicBezTo>
                    <a:pt x="81" y="322"/>
                    <a:pt x="81" y="322"/>
                    <a:pt x="81" y="322"/>
                  </a:cubicBezTo>
                  <a:cubicBezTo>
                    <a:pt x="85" y="327"/>
                    <a:pt x="85" y="327"/>
                    <a:pt x="85" y="327"/>
                  </a:cubicBezTo>
                  <a:cubicBezTo>
                    <a:pt x="83" y="327"/>
                    <a:pt x="82" y="328"/>
                    <a:pt x="81" y="328"/>
                  </a:cubicBezTo>
                  <a:moveTo>
                    <a:pt x="93" y="324"/>
                  </a:moveTo>
                  <a:cubicBezTo>
                    <a:pt x="91" y="324"/>
                    <a:pt x="89" y="325"/>
                    <a:pt x="87" y="326"/>
                  </a:cubicBezTo>
                  <a:cubicBezTo>
                    <a:pt x="81" y="319"/>
                    <a:pt x="81" y="319"/>
                    <a:pt x="81" y="319"/>
                  </a:cubicBezTo>
                  <a:cubicBezTo>
                    <a:pt x="81" y="311"/>
                    <a:pt x="81" y="311"/>
                    <a:pt x="81" y="311"/>
                  </a:cubicBezTo>
                  <a:cubicBezTo>
                    <a:pt x="93" y="324"/>
                    <a:pt x="93" y="324"/>
                    <a:pt x="93" y="324"/>
                  </a:cubicBezTo>
                  <a:close/>
                  <a:moveTo>
                    <a:pt x="96" y="323"/>
                  </a:moveTo>
                  <a:cubicBezTo>
                    <a:pt x="81" y="308"/>
                    <a:pt x="81" y="308"/>
                    <a:pt x="81" y="308"/>
                  </a:cubicBezTo>
                  <a:cubicBezTo>
                    <a:pt x="81" y="300"/>
                    <a:pt x="81" y="300"/>
                    <a:pt x="81" y="300"/>
                  </a:cubicBezTo>
                  <a:cubicBezTo>
                    <a:pt x="102" y="321"/>
                    <a:pt x="102" y="321"/>
                    <a:pt x="102" y="321"/>
                  </a:cubicBezTo>
                  <a:cubicBezTo>
                    <a:pt x="100" y="322"/>
                    <a:pt x="98" y="323"/>
                    <a:pt x="96" y="323"/>
                  </a:cubicBezTo>
                  <a:moveTo>
                    <a:pt x="104" y="320"/>
                  </a:moveTo>
                  <a:cubicBezTo>
                    <a:pt x="81" y="297"/>
                    <a:pt x="81" y="297"/>
                    <a:pt x="81" y="297"/>
                  </a:cubicBezTo>
                  <a:cubicBezTo>
                    <a:pt x="81" y="289"/>
                    <a:pt x="81" y="289"/>
                    <a:pt x="81" y="289"/>
                  </a:cubicBezTo>
                  <a:cubicBezTo>
                    <a:pt x="110" y="318"/>
                    <a:pt x="110" y="318"/>
                    <a:pt x="110" y="318"/>
                  </a:cubicBezTo>
                  <a:cubicBezTo>
                    <a:pt x="108" y="319"/>
                    <a:pt x="106" y="320"/>
                    <a:pt x="104" y="320"/>
                  </a:cubicBezTo>
                  <a:moveTo>
                    <a:pt x="115" y="317"/>
                  </a:moveTo>
                  <a:cubicBezTo>
                    <a:pt x="114" y="317"/>
                    <a:pt x="113" y="317"/>
                    <a:pt x="112" y="318"/>
                  </a:cubicBezTo>
                  <a:cubicBezTo>
                    <a:pt x="81" y="286"/>
                    <a:pt x="81" y="286"/>
                    <a:pt x="81" y="286"/>
                  </a:cubicBezTo>
                  <a:cubicBezTo>
                    <a:pt x="81" y="278"/>
                    <a:pt x="81" y="278"/>
                    <a:pt x="81" y="278"/>
                  </a:cubicBezTo>
                  <a:cubicBezTo>
                    <a:pt x="118" y="315"/>
                    <a:pt x="118" y="315"/>
                    <a:pt x="118" y="315"/>
                  </a:cubicBezTo>
                  <a:cubicBezTo>
                    <a:pt x="117" y="316"/>
                    <a:pt x="116" y="316"/>
                    <a:pt x="115" y="317"/>
                  </a:cubicBezTo>
                  <a:moveTo>
                    <a:pt x="120" y="314"/>
                  </a:moveTo>
                  <a:cubicBezTo>
                    <a:pt x="81" y="275"/>
                    <a:pt x="81" y="275"/>
                    <a:pt x="81" y="275"/>
                  </a:cubicBezTo>
                  <a:cubicBezTo>
                    <a:pt x="81" y="267"/>
                    <a:pt x="81" y="267"/>
                    <a:pt x="81" y="267"/>
                  </a:cubicBezTo>
                  <a:cubicBezTo>
                    <a:pt x="81" y="267"/>
                    <a:pt x="81" y="267"/>
                    <a:pt x="81" y="267"/>
                  </a:cubicBezTo>
                  <a:cubicBezTo>
                    <a:pt x="125" y="311"/>
                    <a:pt x="125" y="311"/>
                    <a:pt x="125" y="311"/>
                  </a:cubicBezTo>
                  <a:cubicBezTo>
                    <a:pt x="123" y="312"/>
                    <a:pt x="122" y="313"/>
                    <a:pt x="120" y="314"/>
                  </a:cubicBezTo>
                  <a:moveTo>
                    <a:pt x="127" y="310"/>
                  </a:moveTo>
                  <a:cubicBezTo>
                    <a:pt x="82" y="265"/>
                    <a:pt x="82" y="265"/>
                    <a:pt x="82" y="265"/>
                  </a:cubicBezTo>
                  <a:cubicBezTo>
                    <a:pt x="84" y="264"/>
                    <a:pt x="86" y="263"/>
                    <a:pt x="88" y="263"/>
                  </a:cubicBezTo>
                  <a:cubicBezTo>
                    <a:pt x="131" y="306"/>
                    <a:pt x="131" y="306"/>
                    <a:pt x="131" y="306"/>
                  </a:cubicBezTo>
                  <a:cubicBezTo>
                    <a:pt x="130" y="308"/>
                    <a:pt x="128" y="309"/>
                    <a:pt x="127" y="310"/>
                  </a:cubicBezTo>
                  <a:moveTo>
                    <a:pt x="133" y="305"/>
                  </a:moveTo>
                  <a:cubicBezTo>
                    <a:pt x="91" y="263"/>
                    <a:pt x="91" y="263"/>
                    <a:pt x="91" y="263"/>
                  </a:cubicBezTo>
                  <a:cubicBezTo>
                    <a:pt x="93" y="264"/>
                    <a:pt x="95" y="265"/>
                    <a:pt x="97" y="267"/>
                  </a:cubicBezTo>
                  <a:cubicBezTo>
                    <a:pt x="98" y="267"/>
                    <a:pt x="98" y="267"/>
                    <a:pt x="98" y="267"/>
                  </a:cubicBezTo>
                  <a:cubicBezTo>
                    <a:pt x="99" y="266"/>
                    <a:pt x="99" y="266"/>
                    <a:pt x="99" y="266"/>
                  </a:cubicBezTo>
                  <a:cubicBezTo>
                    <a:pt x="99" y="265"/>
                    <a:pt x="99" y="264"/>
                    <a:pt x="100" y="264"/>
                  </a:cubicBezTo>
                  <a:cubicBezTo>
                    <a:pt x="137" y="301"/>
                    <a:pt x="137" y="301"/>
                    <a:pt x="137" y="301"/>
                  </a:cubicBezTo>
                  <a:cubicBezTo>
                    <a:pt x="136" y="302"/>
                    <a:pt x="134" y="304"/>
                    <a:pt x="133" y="305"/>
                  </a:cubicBezTo>
                  <a:moveTo>
                    <a:pt x="138" y="299"/>
                  </a:moveTo>
                  <a:cubicBezTo>
                    <a:pt x="100" y="261"/>
                    <a:pt x="100" y="261"/>
                    <a:pt x="100" y="261"/>
                  </a:cubicBezTo>
                  <a:cubicBezTo>
                    <a:pt x="101" y="261"/>
                    <a:pt x="101" y="260"/>
                    <a:pt x="102" y="259"/>
                  </a:cubicBezTo>
                  <a:cubicBezTo>
                    <a:pt x="106" y="259"/>
                    <a:pt x="106" y="259"/>
                    <a:pt x="106" y="259"/>
                  </a:cubicBezTo>
                  <a:cubicBezTo>
                    <a:pt x="142" y="295"/>
                    <a:pt x="142" y="295"/>
                    <a:pt x="142" y="295"/>
                  </a:cubicBezTo>
                  <a:cubicBezTo>
                    <a:pt x="141" y="296"/>
                    <a:pt x="140" y="298"/>
                    <a:pt x="138" y="299"/>
                  </a:cubicBezTo>
                  <a:moveTo>
                    <a:pt x="145" y="290"/>
                  </a:moveTo>
                  <a:cubicBezTo>
                    <a:pt x="145" y="291"/>
                    <a:pt x="144" y="292"/>
                    <a:pt x="143" y="293"/>
                  </a:cubicBezTo>
                  <a:cubicBezTo>
                    <a:pt x="109" y="259"/>
                    <a:pt x="109" y="259"/>
                    <a:pt x="109" y="259"/>
                  </a:cubicBezTo>
                  <a:cubicBezTo>
                    <a:pt x="117" y="259"/>
                    <a:pt x="117" y="259"/>
                    <a:pt x="117" y="259"/>
                  </a:cubicBezTo>
                  <a:cubicBezTo>
                    <a:pt x="146" y="288"/>
                    <a:pt x="146" y="288"/>
                    <a:pt x="146" y="288"/>
                  </a:cubicBezTo>
                  <a:cubicBezTo>
                    <a:pt x="146" y="289"/>
                    <a:pt x="146" y="290"/>
                    <a:pt x="145" y="290"/>
                  </a:cubicBezTo>
                  <a:moveTo>
                    <a:pt x="148" y="286"/>
                  </a:moveTo>
                  <a:cubicBezTo>
                    <a:pt x="120" y="259"/>
                    <a:pt x="120" y="259"/>
                    <a:pt x="120" y="259"/>
                  </a:cubicBezTo>
                  <a:cubicBezTo>
                    <a:pt x="128" y="259"/>
                    <a:pt x="128" y="259"/>
                    <a:pt x="128" y="259"/>
                  </a:cubicBezTo>
                  <a:cubicBezTo>
                    <a:pt x="150" y="281"/>
                    <a:pt x="150" y="281"/>
                    <a:pt x="150" y="281"/>
                  </a:cubicBezTo>
                  <a:cubicBezTo>
                    <a:pt x="149" y="283"/>
                    <a:pt x="149" y="285"/>
                    <a:pt x="148" y="286"/>
                  </a:cubicBezTo>
                  <a:moveTo>
                    <a:pt x="151" y="279"/>
                  </a:moveTo>
                  <a:cubicBezTo>
                    <a:pt x="131" y="259"/>
                    <a:pt x="131" y="259"/>
                    <a:pt x="131" y="259"/>
                  </a:cubicBezTo>
                  <a:cubicBezTo>
                    <a:pt x="136" y="259"/>
                    <a:pt x="136" y="259"/>
                    <a:pt x="136" y="259"/>
                  </a:cubicBezTo>
                  <a:cubicBezTo>
                    <a:pt x="137" y="261"/>
                    <a:pt x="138" y="264"/>
                    <a:pt x="139" y="266"/>
                  </a:cubicBezTo>
                  <a:cubicBezTo>
                    <a:pt x="140" y="267"/>
                    <a:pt x="140" y="267"/>
                    <a:pt x="140" y="267"/>
                  </a:cubicBezTo>
                  <a:cubicBezTo>
                    <a:pt x="141" y="267"/>
                    <a:pt x="141" y="267"/>
                    <a:pt x="141" y="267"/>
                  </a:cubicBezTo>
                  <a:cubicBezTo>
                    <a:pt x="142" y="266"/>
                    <a:pt x="143" y="265"/>
                    <a:pt x="144" y="264"/>
                  </a:cubicBezTo>
                  <a:cubicBezTo>
                    <a:pt x="153" y="273"/>
                    <a:pt x="153" y="273"/>
                    <a:pt x="153" y="273"/>
                  </a:cubicBezTo>
                  <a:cubicBezTo>
                    <a:pt x="153" y="275"/>
                    <a:pt x="152" y="277"/>
                    <a:pt x="151" y="279"/>
                  </a:cubicBezTo>
                  <a:moveTo>
                    <a:pt x="154" y="270"/>
                  </a:moveTo>
                  <a:cubicBezTo>
                    <a:pt x="146" y="263"/>
                    <a:pt x="146" y="263"/>
                    <a:pt x="146" y="263"/>
                  </a:cubicBezTo>
                  <a:cubicBezTo>
                    <a:pt x="147" y="263"/>
                    <a:pt x="148" y="263"/>
                    <a:pt x="148" y="263"/>
                  </a:cubicBezTo>
                  <a:cubicBezTo>
                    <a:pt x="151" y="262"/>
                    <a:pt x="154" y="264"/>
                    <a:pt x="155" y="266"/>
                  </a:cubicBezTo>
                  <a:cubicBezTo>
                    <a:pt x="155" y="267"/>
                    <a:pt x="154" y="269"/>
                    <a:pt x="154" y="270"/>
                  </a:cubicBezTo>
                  <a:moveTo>
                    <a:pt x="157" y="251"/>
                  </a:moveTo>
                  <a:cubicBezTo>
                    <a:pt x="157" y="255"/>
                    <a:pt x="156" y="259"/>
                    <a:pt x="156" y="263"/>
                  </a:cubicBezTo>
                  <a:cubicBezTo>
                    <a:pt x="154" y="262"/>
                    <a:pt x="153" y="261"/>
                    <a:pt x="151" y="261"/>
                  </a:cubicBezTo>
                  <a:cubicBezTo>
                    <a:pt x="151" y="126"/>
                    <a:pt x="151" y="126"/>
                    <a:pt x="151" y="126"/>
                  </a:cubicBezTo>
                  <a:cubicBezTo>
                    <a:pt x="157" y="126"/>
                    <a:pt x="157" y="126"/>
                    <a:pt x="157" y="126"/>
                  </a:cubicBezTo>
                  <a:lnTo>
                    <a:pt x="157" y="251"/>
                  </a:lnTo>
                  <a:close/>
                  <a:moveTo>
                    <a:pt x="130" y="101"/>
                  </a:moveTo>
                  <a:cubicBezTo>
                    <a:pt x="125" y="101"/>
                    <a:pt x="125" y="101"/>
                    <a:pt x="125" y="101"/>
                  </a:cubicBezTo>
                  <a:cubicBezTo>
                    <a:pt x="124" y="101"/>
                    <a:pt x="123" y="101"/>
                    <a:pt x="123" y="102"/>
                  </a:cubicBezTo>
                  <a:cubicBezTo>
                    <a:pt x="122" y="103"/>
                    <a:pt x="122" y="104"/>
                    <a:pt x="122" y="105"/>
                  </a:cubicBezTo>
                  <a:cubicBezTo>
                    <a:pt x="122" y="112"/>
                    <a:pt x="122" y="112"/>
                    <a:pt x="122" y="112"/>
                  </a:cubicBezTo>
                  <a:cubicBezTo>
                    <a:pt x="122" y="113"/>
                    <a:pt x="122" y="114"/>
                    <a:pt x="123" y="115"/>
                  </a:cubicBezTo>
                  <a:cubicBezTo>
                    <a:pt x="123" y="116"/>
                    <a:pt x="124" y="116"/>
                    <a:pt x="125" y="116"/>
                  </a:cubicBezTo>
                  <a:cubicBezTo>
                    <a:pt x="130" y="116"/>
                    <a:pt x="130" y="116"/>
                    <a:pt x="130" y="116"/>
                  </a:cubicBezTo>
                  <a:cubicBezTo>
                    <a:pt x="130" y="116"/>
                    <a:pt x="131" y="116"/>
                    <a:pt x="132" y="115"/>
                  </a:cubicBezTo>
                  <a:cubicBezTo>
                    <a:pt x="132" y="115"/>
                    <a:pt x="132" y="115"/>
                    <a:pt x="132" y="115"/>
                  </a:cubicBezTo>
                  <a:cubicBezTo>
                    <a:pt x="132" y="115"/>
                    <a:pt x="132" y="115"/>
                    <a:pt x="132" y="115"/>
                  </a:cubicBezTo>
                  <a:cubicBezTo>
                    <a:pt x="133" y="114"/>
                    <a:pt x="133" y="113"/>
                    <a:pt x="133" y="112"/>
                  </a:cubicBezTo>
                  <a:cubicBezTo>
                    <a:pt x="133" y="105"/>
                    <a:pt x="133" y="105"/>
                    <a:pt x="133" y="105"/>
                  </a:cubicBezTo>
                  <a:cubicBezTo>
                    <a:pt x="133" y="104"/>
                    <a:pt x="133" y="103"/>
                    <a:pt x="132" y="102"/>
                  </a:cubicBezTo>
                  <a:cubicBezTo>
                    <a:pt x="131" y="101"/>
                    <a:pt x="131" y="101"/>
                    <a:pt x="130" y="101"/>
                  </a:cubicBezTo>
                  <a:moveTo>
                    <a:pt x="131" y="112"/>
                  </a:moveTo>
                  <a:cubicBezTo>
                    <a:pt x="131" y="113"/>
                    <a:pt x="131" y="113"/>
                    <a:pt x="131" y="113"/>
                  </a:cubicBezTo>
                  <a:cubicBezTo>
                    <a:pt x="130" y="114"/>
                    <a:pt x="130" y="114"/>
                    <a:pt x="130" y="114"/>
                  </a:cubicBezTo>
                  <a:cubicBezTo>
                    <a:pt x="125" y="114"/>
                    <a:pt x="125" y="114"/>
                    <a:pt x="125" y="114"/>
                  </a:cubicBezTo>
                  <a:cubicBezTo>
                    <a:pt x="124" y="113"/>
                    <a:pt x="124" y="113"/>
                    <a:pt x="124" y="113"/>
                  </a:cubicBezTo>
                  <a:cubicBezTo>
                    <a:pt x="124" y="112"/>
                    <a:pt x="124" y="112"/>
                    <a:pt x="124" y="112"/>
                  </a:cubicBezTo>
                  <a:cubicBezTo>
                    <a:pt x="124" y="105"/>
                    <a:pt x="124" y="105"/>
                    <a:pt x="124" y="105"/>
                  </a:cubicBezTo>
                  <a:cubicBezTo>
                    <a:pt x="124" y="104"/>
                    <a:pt x="124" y="104"/>
                    <a:pt x="124" y="104"/>
                  </a:cubicBezTo>
                  <a:cubicBezTo>
                    <a:pt x="125" y="103"/>
                    <a:pt x="125" y="103"/>
                    <a:pt x="125" y="103"/>
                  </a:cubicBezTo>
                  <a:cubicBezTo>
                    <a:pt x="130" y="103"/>
                    <a:pt x="130" y="103"/>
                    <a:pt x="130" y="103"/>
                  </a:cubicBezTo>
                  <a:cubicBezTo>
                    <a:pt x="131" y="104"/>
                    <a:pt x="131" y="104"/>
                    <a:pt x="131" y="104"/>
                  </a:cubicBezTo>
                  <a:cubicBezTo>
                    <a:pt x="131" y="105"/>
                    <a:pt x="131" y="105"/>
                    <a:pt x="131" y="105"/>
                  </a:cubicBezTo>
                  <a:lnTo>
                    <a:pt x="131" y="112"/>
                  </a:lnTo>
                  <a:close/>
                  <a:moveTo>
                    <a:pt x="103" y="101"/>
                  </a:moveTo>
                  <a:cubicBezTo>
                    <a:pt x="102" y="102"/>
                    <a:pt x="102" y="102"/>
                    <a:pt x="102" y="102"/>
                  </a:cubicBezTo>
                  <a:cubicBezTo>
                    <a:pt x="102" y="115"/>
                    <a:pt x="102" y="115"/>
                    <a:pt x="102" y="115"/>
                  </a:cubicBezTo>
                  <a:cubicBezTo>
                    <a:pt x="103" y="116"/>
                    <a:pt x="103" y="116"/>
                    <a:pt x="103" y="116"/>
                  </a:cubicBezTo>
                  <a:cubicBezTo>
                    <a:pt x="117" y="116"/>
                    <a:pt x="117" y="116"/>
                    <a:pt x="117" y="116"/>
                  </a:cubicBezTo>
                  <a:cubicBezTo>
                    <a:pt x="118" y="115"/>
                    <a:pt x="118" y="115"/>
                    <a:pt x="118" y="115"/>
                  </a:cubicBezTo>
                  <a:cubicBezTo>
                    <a:pt x="118" y="102"/>
                    <a:pt x="118" y="102"/>
                    <a:pt x="118" y="102"/>
                  </a:cubicBezTo>
                  <a:cubicBezTo>
                    <a:pt x="117" y="101"/>
                    <a:pt x="117" y="101"/>
                    <a:pt x="117" y="101"/>
                  </a:cubicBezTo>
                  <a:lnTo>
                    <a:pt x="103" y="101"/>
                  </a:lnTo>
                  <a:close/>
                  <a:moveTo>
                    <a:pt x="116" y="114"/>
                  </a:moveTo>
                  <a:cubicBezTo>
                    <a:pt x="104" y="114"/>
                    <a:pt x="104" y="114"/>
                    <a:pt x="104" y="114"/>
                  </a:cubicBezTo>
                  <a:cubicBezTo>
                    <a:pt x="104" y="103"/>
                    <a:pt x="104" y="103"/>
                    <a:pt x="104" y="103"/>
                  </a:cubicBezTo>
                  <a:cubicBezTo>
                    <a:pt x="116" y="103"/>
                    <a:pt x="116" y="103"/>
                    <a:pt x="116" y="103"/>
                  </a:cubicBezTo>
                  <a:lnTo>
                    <a:pt x="116" y="114"/>
                  </a:lnTo>
                  <a:close/>
                  <a:moveTo>
                    <a:pt x="72" y="115"/>
                  </a:moveTo>
                  <a:cubicBezTo>
                    <a:pt x="74" y="116"/>
                    <a:pt x="77" y="116"/>
                    <a:pt x="80" y="116"/>
                  </a:cubicBezTo>
                  <a:cubicBezTo>
                    <a:pt x="83" y="116"/>
                    <a:pt x="85" y="116"/>
                    <a:pt x="88" y="115"/>
                  </a:cubicBezTo>
                  <a:cubicBezTo>
                    <a:pt x="90" y="114"/>
                    <a:pt x="91" y="112"/>
                    <a:pt x="91" y="111"/>
                  </a:cubicBezTo>
                  <a:cubicBezTo>
                    <a:pt x="91" y="106"/>
                    <a:pt x="84" y="100"/>
                    <a:pt x="80" y="100"/>
                  </a:cubicBezTo>
                  <a:cubicBezTo>
                    <a:pt x="75" y="100"/>
                    <a:pt x="68" y="106"/>
                    <a:pt x="68" y="111"/>
                  </a:cubicBezTo>
                  <a:cubicBezTo>
                    <a:pt x="68" y="112"/>
                    <a:pt x="69" y="114"/>
                    <a:pt x="72" y="115"/>
                  </a:cubicBezTo>
                  <a:moveTo>
                    <a:pt x="80" y="102"/>
                  </a:moveTo>
                  <a:cubicBezTo>
                    <a:pt x="83" y="102"/>
                    <a:pt x="89" y="107"/>
                    <a:pt x="89" y="111"/>
                  </a:cubicBezTo>
                  <a:cubicBezTo>
                    <a:pt x="89" y="112"/>
                    <a:pt x="88" y="112"/>
                    <a:pt x="87" y="113"/>
                  </a:cubicBezTo>
                  <a:cubicBezTo>
                    <a:pt x="85" y="114"/>
                    <a:pt x="82" y="114"/>
                    <a:pt x="80" y="114"/>
                  </a:cubicBezTo>
                  <a:cubicBezTo>
                    <a:pt x="77" y="114"/>
                    <a:pt x="74" y="114"/>
                    <a:pt x="72" y="113"/>
                  </a:cubicBezTo>
                  <a:cubicBezTo>
                    <a:pt x="71" y="112"/>
                    <a:pt x="70" y="112"/>
                    <a:pt x="70" y="111"/>
                  </a:cubicBezTo>
                  <a:cubicBezTo>
                    <a:pt x="70" y="107"/>
                    <a:pt x="76" y="102"/>
                    <a:pt x="80" y="102"/>
                  </a:cubicBezTo>
                  <a:moveTo>
                    <a:pt x="42" y="101"/>
                  </a:moveTo>
                  <a:cubicBezTo>
                    <a:pt x="41" y="102"/>
                    <a:pt x="41" y="102"/>
                    <a:pt x="41" y="102"/>
                  </a:cubicBezTo>
                  <a:cubicBezTo>
                    <a:pt x="41" y="115"/>
                    <a:pt x="41" y="115"/>
                    <a:pt x="41" y="115"/>
                  </a:cubicBezTo>
                  <a:cubicBezTo>
                    <a:pt x="42" y="116"/>
                    <a:pt x="42" y="116"/>
                    <a:pt x="42" y="116"/>
                  </a:cubicBezTo>
                  <a:cubicBezTo>
                    <a:pt x="56" y="116"/>
                    <a:pt x="56" y="116"/>
                    <a:pt x="56" y="116"/>
                  </a:cubicBezTo>
                  <a:cubicBezTo>
                    <a:pt x="57" y="115"/>
                    <a:pt x="57" y="115"/>
                    <a:pt x="57" y="115"/>
                  </a:cubicBezTo>
                  <a:cubicBezTo>
                    <a:pt x="57" y="102"/>
                    <a:pt x="57" y="102"/>
                    <a:pt x="57" y="102"/>
                  </a:cubicBezTo>
                  <a:cubicBezTo>
                    <a:pt x="56" y="101"/>
                    <a:pt x="56" y="101"/>
                    <a:pt x="56" y="101"/>
                  </a:cubicBezTo>
                  <a:lnTo>
                    <a:pt x="42" y="101"/>
                  </a:lnTo>
                  <a:close/>
                  <a:moveTo>
                    <a:pt x="55" y="114"/>
                  </a:moveTo>
                  <a:cubicBezTo>
                    <a:pt x="43" y="114"/>
                    <a:pt x="43" y="114"/>
                    <a:pt x="43" y="114"/>
                  </a:cubicBezTo>
                  <a:cubicBezTo>
                    <a:pt x="43" y="103"/>
                    <a:pt x="43" y="103"/>
                    <a:pt x="43" y="103"/>
                  </a:cubicBezTo>
                  <a:cubicBezTo>
                    <a:pt x="55" y="103"/>
                    <a:pt x="55" y="103"/>
                    <a:pt x="55" y="103"/>
                  </a:cubicBezTo>
                  <a:lnTo>
                    <a:pt x="55" y="114"/>
                  </a:lnTo>
                  <a:close/>
                  <a:moveTo>
                    <a:pt x="34" y="101"/>
                  </a:moveTo>
                  <a:cubicBezTo>
                    <a:pt x="29" y="101"/>
                    <a:pt x="29" y="101"/>
                    <a:pt x="29" y="101"/>
                  </a:cubicBezTo>
                  <a:cubicBezTo>
                    <a:pt x="29" y="101"/>
                    <a:pt x="28" y="101"/>
                    <a:pt x="27" y="102"/>
                  </a:cubicBezTo>
                  <a:cubicBezTo>
                    <a:pt x="26" y="103"/>
                    <a:pt x="26" y="104"/>
                    <a:pt x="26" y="105"/>
                  </a:cubicBezTo>
                  <a:cubicBezTo>
                    <a:pt x="26" y="112"/>
                    <a:pt x="26" y="112"/>
                    <a:pt x="26" y="112"/>
                  </a:cubicBezTo>
                  <a:cubicBezTo>
                    <a:pt x="26" y="113"/>
                    <a:pt x="26" y="114"/>
                    <a:pt x="27" y="115"/>
                  </a:cubicBezTo>
                  <a:cubicBezTo>
                    <a:pt x="28" y="116"/>
                    <a:pt x="29" y="116"/>
                    <a:pt x="29" y="116"/>
                  </a:cubicBezTo>
                  <a:cubicBezTo>
                    <a:pt x="34" y="116"/>
                    <a:pt x="34" y="116"/>
                    <a:pt x="34" y="116"/>
                  </a:cubicBezTo>
                  <a:cubicBezTo>
                    <a:pt x="35" y="116"/>
                    <a:pt x="36" y="116"/>
                    <a:pt x="36" y="115"/>
                  </a:cubicBezTo>
                  <a:cubicBezTo>
                    <a:pt x="36" y="115"/>
                    <a:pt x="36" y="115"/>
                    <a:pt x="36" y="115"/>
                  </a:cubicBezTo>
                  <a:cubicBezTo>
                    <a:pt x="36" y="115"/>
                    <a:pt x="36" y="115"/>
                    <a:pt x="36" y="115"/>
                  </a:cubicBezTo>
                  <a:cubicBezTo>
                    <a:pt x="37" y="114"/>
                    <a:pt x="37" y="113"/>
                    <a:pt x="37" y="112"/>
                  </a:cubicBezTo>
                  <a:cubicBezTo>
                    <a:pt x="37" y="105"/>
                    <a:pt x="37" y="105"/>
                    <a:pt x="37" y="105"/>
                  </a:cubicBezTo>
                  <a:cubicBezTo>
                    <a:pt x="37" y="104"/>
                    <a:pt x="37" y="103"/>
                    <a:pt x="36" y="102"/>
                  </a:cubicBezTo>
                  <a:cubicBezTo>
                    <a:pt x="36" y="101"/>
                    <a:pt x="35" y="101"/>
                    <a:pt x="34" y="101"/>
                  </a:cubicBezTo>
                  <a:moveTo>
                    <a:pt x="35" y="112"/>
                  </a:moveTo>
                  <a:cubicBezTo>
                    <a:pt x="35" y="113"/>
                    <a:pt x="35" y="113"/>
                    <a:pt x="35" y="113"/>
                  </a:cubicBezTo>
                  <a:cubicBezTo>
                    <a:pt x="34" y="114"/>
                    <a:pt x="34" y="114"/>
                    <a:pt x="34" y="114"/>
                  </a:cubicBezTo>
                  <a:cubicBezTo>
                    <a:pt x="29" y="114"/>
                    <a:pt x="29" y="114"/>
                    <a:pt x="29" y="114"/>
                  </a:cubicBezTo>
                  <a:cubicBezTo>
                    <a:pt x="29" y="113"/>
                    <a:pt x="29" y="113"/>
                    <a:pt x="29" y="113"/>
                  </a:cubicBezTo>
                  <a:cubicBezTo>
                    <a:pt x="28" y="112"/>
                    <a:pt x="28" y="112"/>
                    <a:pt x="28" y="112"/>
                  </a:cubicBezTo>
                  <a:cubicBezTo>
                    <a:pt x="28" y="105"/>
                    <a:pt x="28" y="105"/>
                    <a:pt x="28" y="105"/>
                  </a:cubicBezTo>
                  <a:cubicBezTo>
                    <a:pt x="29" y="104"/>
                    <a:pt x="29" y="104"/>
                    <a:pt x="29" y="104"/>
                  </a:cubicBezTo>
                  <a:cubicBezTo>
                    <a:pt x="29" y="103"/>
                    <a:pt x="29" y="103"/>
                    <a:pt x="29" y="103"/>
                  </a:cubicBezTo>
                  <a:cubicBezTo>
                    <a:pt x="34" y="103"/>
                    <a:pt x="34" y="103"/>
                    <a:pt x="34" y="103"/>
                  </a:cubicBezTo>
                  <a:cubicBezTo>
                    <a:pt x="35" y="104"/>
                    <a:pt x="35" y="104"/>
                    <a:pt x="35" y="104"/>
                  </a:cubicBezTo>
                  <a:cubicBezTo>
                    <a:pt x="35" y="105"/>
                    <a:pt x="35" y="105"/>
                    <a:pt x="35" y="105"/>
                  </a:cubicBezTo>
                  <a:lnTo>
                    <a:pt x="35" y="112"/>
                  </a:lnTo>
                  <a:close/>
                  <a:moveTo>
                    <a:pt x="84" y="56"/>
                  </a:moveTo>
                  <a:cubicBezTo>
                    <a:pt x="85" y="55"/>
                    <a:pt x="86" y="54"/>
                    <a:pt x="86" y="52"/>
                  </a:cubicBezTo>
                  <a:cubicBezTo>
                    <a:pt x="86" y="51"/>
                    <a:pt x="85" y="50"/>
                    <a:pt x="84" y="49"/>
                  </a:cubicBezTo>
                  <a:cubicBezTo>
                    <a:pt x="83" y="48"/>
                    <a:pt x="81" y="47"/>
                    <a:pt x="80" y="47"/>
                  </a:cubicBezTo>
                  <a:cubicBezTo>
                    <a:pt x="78" y="47"/>
                    <a:pt x="76" y="48"/>
                    <a:pt x="75" y="49"/>
                  </a:cubicBezTo>
                  <a:cubicBezTo>
                    <a:pt x="74" y="50"/>
                    <a:pt x="74" y="51"/>
                    <a:pt x="74" y="52"/>
                  </a:cubicBezTo>
                  <a:cubicBezTo>
                    <a:pt x="74" y="54"/>
                    <a:pt x="74" y="55"/>
                    <a:pt x="75" y="56"/>
                  </a:cubicBezTo>
                  <a:cubicBezTo>
                    <a:pt x="76" y="57"/>
                    <a:pt x="78" y="58"/>
                    <a:pt x="80" y="58"/>
                  </a:cubicBezTo>
                  <a:cubicBezTo>
                    <a:pt x="81" y="58"/>
                    <a:pt x="83" y="57"/>
                    <a:pt x="84" y="56"/>
                  </a:cubicBezTo>
                  <a:moveTo>
                    <a:pt x="76" y="52"/>
                  </a:moveTo>
                  <a:cubicBezTo>
                    <a:pt x="76" y="52"/>
                    <a:pt x="76" y="51"/>
                    <a:pt x="77" y="50"/>
                  </a:cubicBezTo>
                  <a:cubicBezTo>
                    <a:pt x="77" y="50"/>
                    <a:pt x="78" y="49"/>
                    <a:pt x="80" y="49"/>
                  </a:cubicBezTo>
                  <a:cubicBezTo>
                    <a:pt x="81" y="49"/>
                    <a:pt x="82" y="50"/>
                    <a:pt x="82" y="50"/>
                  </a:cubicBezTo>
                  <a:cubicBezTo>
                    <a:pt x="83" y="51"/>
                    <a:pt x="83" y="52"/>
                    <a:pt x="83" y="52"/>
                  </a:cubicBezTo>
                  <a:cubicBezTo>
                    <a:pt x="83" y="53"/>
                    <a:pt x="83" y="54"/>
                    <a:pt x="82" y="55"/>
                  </a:cubicBezTo>
                  <a:cubicBezTo>
                    <a:pt x="82" y="55"/>
                    <a:pt x="81" y="56"/>
                    <a:pt x="80" y="56"/>
                  </a:cubicBezTo>
                  <a:cubicBezTo>
                    <a:pt x="78" y="56"/>
                    <a:pt x="77" y="55"/>
                    <a:pt x="77" y="55"/>
                  </a:cubicBezTo>
                  <a:cubicBezTo>
                    <a:pt x="76" y="54"/>
                    <a:pt x="76" y="53"/>
                    <a:pt x="76" y="52"/>
                  </a:cubicBezTo>
                  <a:moveTo>
                    <a:pt x="107" y="67"/>
                  </a:moveTo>
                  <a:cubicBezTo>
                    <a:pt x="110" y="67"/>
                    <a:pt x="112" y="65"/>
                    <a:pt x="112" y="63"/>
                  </a:cubicBezTo>
                  <a:cubicBezTo>
                    <a:pt x="112" y="60"/>
                    <a:pt x="110" y="58"/>
                    <a:pt x="107" y="58"/>
                  </a:cubicBezTo>
                  <a:cubicBezTo>
                    <a:pt x="105" y="58"/>
                    <a:pt x="102" y="60"/>
                    <a:pt x="102" y="63"/>
                  </a:cubicBezTo>
                  <a:cubicBezTo>
                    <a:pt x="102" y="65"/>
                    <a:pt x="105" y="67"/>
                    <a:pt x="107" y="67"/>
                  </a:cubicBezTo>
                  <a:moveTo>
                    <a:pt x="107" y="60"/>
                  </a:moveTo>
                  <a:cubicBezTo>
                    <a:pt x="109" y="60"/>
                    <a:pt x="110" y="61"/>
                    <a:pt x="110" y="63"/>
                  </a:cubicBezTo>
                  <a:cubicBezTo>
                    <a:pt x="110" y="64"/>
                    <a:pt x="109" y="65"/>
                    <a:pt x="107" y="65"/>
                  </a:cubicBezTo>
                  <a:cubicBezTo>
                    <a:pt x="106" y="65"/>
                    <a:pt x="105" y="64"/>
                    <a:pt x="105" y="63"/>
                  </a:cubicBezTo>
                  <a:cubicBezTo>
                    <a:pt x="105" y="61"/>
                    <a:pt x="106" y="60"/>
                    <a:pt x="107" y="60"/>
                  </a:cubicBezTo>
                  <a:moveTo>
                    <a:pt x="126" y="69"/>
                  </a:moveTo>
                  <a:cubicBezTo>
                    <a:pt x="128" y="69"/>
                    <a:pt x="130" y="67"/>
                    <a:pt x="130" y="65"/>
                  </a:cubicBezTo>
                  <a:cubicBezTo>
                    <a:pt x="130" y="63"/>
                    <a:pt x="128" y="61"/>
                    <a:pt x="126" y="61"/>
                  </a:cubicBezTo>
                  <a:cubicBezTo>
                    <a:pt x="124" y="61"/>
                    <a:pt x="122" y="63"/>
                    <a:pt x="122" y="65"/>
                  </a:cubicBezTo>
                  <a:cubicBezTo>
                    <a:pt x="122" y="67"/>
                    <a:pt x="124" y="69"/>
                    <a:pt x="126" y="69"/>
                  </a:cubicBezTo>
                  <a:moveTo>
                    <a:pt x="126" y="63"/>
                  </a:moveTo>
                  <a:cubicBezTo>
                    <a:pt x="127" y="63"/>
                    <a:pt x="128" y="64"/>
                    <a:pt x="128" y="65"/>
                  </a:cubicBezTo>
                  <a:cubicBezTo>
                    <a:pt x="128" y="66"/>
                    <a:pt x="127" y="67"/>
                    <a:pt x="126" y="67"/>
                  </a:cubicBezTo>
                  <a:cubicBezTo>
                    <a:pt x="125" y="67"/>
                    <a:pt x="124" y="66"/>
                    <a:pt x="124" y="65"/>
                  </a:cubicBezTo>
                  <a:cubicBezTo>
                    <a:pt x="124" y="64"/>
                    <a:pt x="125" y="63"/>
                    <a:pt x="126" y="63"/>
                  </a:cubicBezTo>
                  <a:moveTo>
                    <a:pt x="52" y="67"/>
                  </a:moveTo>
                  <a:cubicBezTo>
                    <a:pt x="54" y="67"/>
                    <a:pt x="57" y="65"/>
                    <a:pt x="57" y="63"/>
                  </a:cubicBezTo>
                  <a:cubicBezTo>
                    <a:pt x="57" y="60"/>
                    <a:pt x="54" y="58"/>
                    <a:pt x="52" y="58"/>
                  </a:cubicBezTo>
                  <a:cubicBezTo>
                    <a:pt x="51" y="58"/>
                    <a:pt x="49" y="58"/>
                    <a:pt x="48" y="59"/>
                  </a:cubicBezTo>
                  <a:cubicBezTo>
                    <a:pt x="48" y="60"/>
                    <a:pt x="47" y="61"/>
                    <a:pt x="47" y="63"/>
                  </a:cubicBezTo>
                  <a:cubicBezTo>
                    <a:pt x="47" y="64"/>
                    <a:pt x="48" y="65"/>
                    <a:pt x="48" y="66"/>
                  </a:cubicBezTo>
                  <a:cubicBezTo>
                    <a:pt x="49" y="67"/>
                    <a:pt x="51" y="67"/>
                    <a:pt x="52" y="67"/>
                  </a:cubicBezTo>
                  <a:moveTo>
                    <a:pt x="50" y="61"/>
                  </a:moveTo>
                  <a:cubicBezTo>
                    <a:pt x="52" y="60"/>
                    <a:pt x="52" y="60"/>
                    <a:pt x="52" y="60"/>
                  </a:cubicBezTo>
                  <a:cubicBezTo>
                    <a:pt x="53" y="60"/>
                    <a:pt x="54" y="61"/>
                    <a:pt x="54" y="63"/>
                  </a:cubicBezTo>
                  <a:cubicBezTo>
                    <a:pt x="54" y="64"/>
                    <a:pt x="53" y="65"/>
                    <a:pt x="52" y="65"/>
                  </a:cubicBezTo>
                  <a:cubicBezTo>
                    <a:pt x="50" y="64"/>
                    <a:pt x="50" y="64"/>
                    <a:pt x="50" y="64"/>
                  </a:cubicBezTo>
                  <a:cubicBezTo>
                    <a:pt x="49" y="63"/>
                    <a:pt x="49" y="63"/>
                    <a:pt x="49" y="63"/>
                  </a:cubicBezTo>
                  <a:lnTo>
                    <a:pt x="50" y="61"/>
                  </a:lnTo>
                  <a:close/>
                  <a:moveTo>
                    <a:pt x="33" y="69"/>
                  </a:moveTo>
                  <a:cubicBezTo>
                    <a:pt x="35" y="69"/>
                    <a:pt x="37" y="67"/>
                    <a:pt x="37" y="65"/>
                  </a:cubicBezTo>
                  <a:cubicBezTo>
                    <a:pt x="37" y="63"/>
                    <a:pt x="35" y="61"/>
                    <a:pt x="33" y="61"/>
                  </a:cubicBezTo>
                  <a:cubicBezTo>
                    <a:pt x="31" y="61"/>
                    <a:pt x="29" y="63"/>
                    <a:pt x="29" y="65"/>
                  </a:cubicBezTo>
                  <a:cubicBezTo>
                    <a:pt x="29" y="67"/>
                    <a:pt x="31" y="69"/>
                    <a:pt x="33" y="69"/>
                  </a:cubicBezTo>
                  <a:moveTo>
                    <a:pt x="33" y="63"/>
                  </a:moveTo>
                  <a:cubicBezTo>
                    <a:pt x="34" y="63"/>
                    <a:pt x="35" y="64"/>
                    <a:pt x="35" y="65"/>
                  </a:cubicBezTo>
                  <a:cubicBezTo>
                    <a:pt x="35" y="66"/>
                    <a:pt x="34" y="67"/>
                    <a:pt x="33" y="67"/>
                  </a:cubicBezTo>
                  <a:cubicBezTo>
                    <a:pt x="32" y="67"/>
                    <a:pt x="31" y="66"/>
                    <a:pt x="31" y="65"/>
                  </a:cubicBezTo>
                  <a:cubicBezTo>
                    <a:pt x="31" y="64"/>
                    <a:pt x="32" y="63"/>
                    <a:pt x="33" y="63"/>
                  </a:cubicBezTo>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91" name="Freeform 8"/>
            <p:cNvSpPr>
              <a:spLocks noEditPoints="1"/>
            </p:cNvSpPr>
            <p:nvPr/>
          </p:nvSpPr>
          <p:spPr bwMode="auto">
            <a:xfrm>
              <a:off x="2494" y="1488"/>
              <a:ext cx="2686" cy="1344"/>
            </a:xfrm>
            <a:custGeom>
              <a:avLst/>
              <a:gdLst>
                <a:gd name="T0" fmla="*/ 2676 w 2686"/>
                <a:gd name="T1" fmla="*/ 10 h 1344"/>
                <a:gd name="T2" fmla="*/ 2676 w 2686"/>
                <a:gd name="T3" fmla="*/ 1334 h 1344"/>
                <a:gd name="T4" fmla="*/ 9 w 2686"/>
                <a:gd name="T5" fmla="*/ 1334 h 1344"/>
                <a:gd name="T6" fmla="*/ 9 w 2686"/>
                <a:gd name="T7" fmla="*/ 10 h 1344"/>
                <a:gd name="T8" fmla="*/ 2676 w 2686"/>
                <a:gd name="T9" fmla="*/ 10 h 1344"/>
                <a:gd name="T10" fmla="*/ 2686 w 2686"/>
                <a:gd name="T11" fmla="*/ 0 h 1344"/>
                <a:gd name="T12" fmla="*/ 0 w 2686"/>
                <a:gd name="T13" fmla="*/ 0 h 1344"/>
                <a:gd name="T14" fmla="*/ 0 w 2686"/>
                <a:gd name="T15" fmla="*/ 1344 h 1344"/>
                <a:gd name="T16" fmla="*/ 2686 w 2686"/>
                <a:gd name="T17" fmla="*/ 1344 h 1344"/>
                <a:gd name="T18" fmla="*/ 2686 w 2686"/>
                <a:gd name="T19" fmla="*/ 0 h 1344"/>
                <a:gd name="T20" fmla="*/ 2686 w 2686"/>
                <a:gd name="T21" fmla="*/ 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6" h="1344">
                  <a:moveTo>
                    <a:pt x="2676" y="10"/>
                  </a:moveTo>
                  <a:lnTo>
                    <a:pt x="2676" y="1334"/>
                  </a:lnTo>
                  <a:lnTo>
                    <a:pt x="9" y="1334"/>
                  </a:lnTo>
                  <a:lnTo>
                    <a:pt x="9" y="10"/>
                  </a:lnTo>
                  <a:lnTo>
                    <a:pt x="2676" y="10"/>
                  </a:lnTo>
                  <a:moveTo>
                    <a:pt x="2686" y="0"/>
                  </a:moveTo>
                  <a:lnTo>
                    <a:pt x="0" y="0"/>
                  </a:lnTo>
                  <a:lnTo>
                    <a:pt x="0" y="1344"/>
                  </a:lnTo>
                  <a:lnTo>
                    <a:pt x="2686" y="1344"/>
                  </a:lnTo>
                  <a:lnTo>
                    <a:pt x="2686" y="0"/>
                  </a:lnTo>
                  <a:lnTo>
                    <a:pt x="26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Tree>
    <p:extLst>
      <p:ext uri="{BB962C8B-B14F-4D97-AF65-F5344CB8AC3E}">
        <p14:creationId xmlns:p14="http://schemas.microsoft.com/office/powerpoint/2010/main" val="2117650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H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 y="0"/>
            <a:ext cx="3044951" cy="6858000"/>
          </a:xfrm>
          <a:prstGeom prst="rect">
            <a:avLst/>
          </a:prstGeom>
          <a:solidFill>
            <a:srgbClr val="0E1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49" name="Picture 2" descr="C:\_PROJECTS\ITM\ITM_asztali_nevtabla\ITM_halozatos_sarok_felso.png"/>
          <p:cNvPicPr>
            <a:picLocks noChangeAspect="1" noChangeArrowheads="1"/>
          </p:cNvPicPr>
          <p:nvPr userDrawn="1"/>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2749550" cy="24082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0" name="Rectangle 49"/>
          <p:cNvSpPr/>
          <p:nvPr userDrawn="1"/>
        </p:nvSpPr>
        <p:spPr>
          <a:xfrm>
            <a:off x="0" y="0"/>
            <a:ext cx="3044951" cy="6858000"/>
          </a:xfrm>
          <a:prstGeom prst="rect">
            <a:avLst/>
          </a:prstGeom>
          <a:solidFill>
            <a:srgbClr val="0E165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grpSp>
        <p:nvGrpSpPr>
          <p:cNvPr id="9" name="Group 18"/>
          <p:cNvGrpSpPr>
            <a:grpSpLocks noChangeAspect="1"/>
          </p:cNvGrpSpPr>
          <p:nvPr userDrawn="1"/>
        </p:nvGrpSpPr>
        <p:grpSpPr bwMode="auto">
          <a:xfrm>
            <a:off x="102239" y="4937760"/>
            <a:ext cx="2848809" cy="1426524"/>
            <a:chOff x="2494" y="2016"/>
            <a:chExt cx="2688" cy="1346"/>
          </a:xfrm>
        </p:grpSpPr>
        <p:sp>
          <p:nvSpPr>
            <p:cNvPr id="10" name="AutoShape 17"/>
            <p:cNvSpPr>
              <a:spLocks noChangeAspect="1" noChangeArrowheads="1" noTextEdit="1"/>
            </p:cNvSpPr>
            <p:nvPr/>
          </p:nvSpPr>
          <p:spPr bwMode="auto">
            <a:xfrm>
              <a:off x="2496" y="2016"/>
              <a:ext cx="2686" cy="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1" name="Freeform 10"/>
            <p:cNvSpPr>
              <a:spLocks noEditPoints="1"/>
            </p:cNvSpPr>
            <p:nvPr/>
          </p:nvSpPr>
          <p:spPr bwMode="auto">
            <a:xfrm>
              <a:off x="2685" y="2977"/>
              <a:ext cx="2303" cy="297"/>
            </a:xfrm>
            <a:custGeom>
              <a:avLst/>
              <a:gdLst>
                <a:gd name="T0" fmla="*/ 1 w 972"/>
                <a:gd name="T1" fmla="*/ 4 h 125"/>
                <a:gd name="T2" fmla="*/ 29 w 972"/>
                <a:gd name="T3" fmla="*/ 43 h 125"/>
                <a:gd name="T4" fmla="*/ 60 w 972"/>
                <a:gd name="T5" fmla="*/ 48 h 125"/>
                <a:gd name="T6" fmla="*/ 111 w 972"/>
                <a:gd name="T7" fmla="*/ 43 h 125"/>
                <a:gd name="T8" fmla="*/ 167 w 972"/>
                <a:gd name="T9" fmla="*/ 30 h 125"/>
                <a:gd name="T10" fmla="*/ 210 w 972"/>
                <a:gd name="T11" fmla="*/ 12 h 125"/>
                <a:gd name="T12" fmla="*/ 191 w 972"/>
                <a:gd name="T13" fmla="*/ 44 h 125"/>
                <a:gd name="T14" fmla="*/ 215 w 972"/>
                <a:gd name="T15" fmla="*/ 50 h 125"/>
                <a:gd name="T16" fmla="*/ 233 w 972"/>
                <a:gd name="T17" fmla="*/ 4 h 125"/>
                <a:gd name="T18" fmla="*/ 282 w 972"/>
                <a:gd name="T19" fmla="*/ 22 h 125"/>
                <a:gd name="T20" fmla="*/ 306 w 972"/>
                <a:gd name="T21" fmla="*/ 50 h 125"/>
                <a:gd name="T22" fmla="*/ 303 w 972"/>
                <a:gd name="T23" fmla="*/ 12 h 125"/>
                <a:gd name="T24" fmla="*/ 331 w 972"/>
                <a:gd name="T25" fmla="*/ 6 h 125"/>
                <a:gd name="T26" fmla="*/ 384 w 972"/>
                <a:gd name="T27" fmla="*/ 11 h 125"/>
                <a:gd name="T28" fmla="*/ 417 w 972"/>
                <a:gd name="T29" fmla="*/ 11 h 125"/>
                <a:gd name="T30" fmla="*/ 438 w 972"/>
                <a:gd name="T31" fmla="*/ 27 h 125"/>
                <a:gd name="T32" fmla="*/ 423 w 972"/>
                <a:gd name="T33" fmla="*/ 50 h 125"/>
                <a:gd name="T34" fmla="*/ 437 w 972"/>
                <a:gd name="T35" fmla="*/ 3 h 125"/>
                <a:gd name="T36" fmla="*/ 468 w 972"/>
                <a:gd name="T37" fmla="*/ 15 h 125"/>
                <a:gd name="T38" fmla="*/ 513 w 972"/>
                <a:gd name="T39" fmla="*/ 49 h 125"/>
                <a:gd name="T40" fmla="*/ 536 w 972"/>
                <a:gd name="T41" fmla="*/ 11 h 125"/>
                <a:gd name="T42" fmla="*/ 564 w 972"/>
                <a:gd name="T43" fmla="*/ 17 h 125"/>
                <a:gd name="T44" fmla="*/ 552 w 972"/>
                <a:gd name="T45" fmla="*/ 35 h 125"/>
                <a:gd name="T46" fmla="*/ 581 w 972"/>
                <a:gd name="T47" fmla="*/ 46 h 125"/>
                <a:gd name="T48" fmla="*/ 611 w 972"/>
                <a:gd name="T49" fmla="*/ 42 h 125"/>
                <a:gd name="T50" fmla="*/ 652 w 972"/>
                <a:gd name="T51" fmla="*/ 30 h 125"/>
                <a:gd name="T52" fmla="*/ 620 w 972"/>
                <a:gd name="T53" fmla="*/ 12 h 125"/>
                <a:gd name="T54" fmla="*/ 648 w 972"/>
                <a:gd name="T55" fmla="*/ 11 h 125"/>
                <a:gd name="T56" fmla="*/ 674 w 972"/>
                <a:gd name="T57" fmla="*/ 43 h 125"/>
                <a:gd name="T58" fmla="*/ 704 w 972"/>
                <a:gd name="T59" fmla="*/ 48 h 125"/>
                <a:gd name="T60" fmla="*/ 794 w 972"/>
                <a:gd name="T61" fmla="*/ 43 h 125"/>
                <a:gd name="T62" fmla="*/ 775 w 972"/>
                <a:gd name="T63" fmla="*/ 11 h 125"/>
                <a:gd name="T64" fmla="*/ 828 w 972"/>
                <a:gd name="T65" fmla="*/ 4 h 125"/>
                <a:gd name="T66" fmla="*/ 886 w 972"/>
                <a:gd name="T67" fmla="*/ 32 h 125"/>
                <a:gd name="T68" fmla="*/ 852 w 972"/>
                <a:gd name="T69" fmla="*/ 29 h 125"/>
                <a:gd name="T70" fmla="*/ 900 w 972"/>
                <a:gd name="T71" fmla="*/ 26 h 125"/>
                <a:gd name="T72" fmla="*/ 954 w 972"/>
                <a:gd name="T73" fmla="*/ 50 h 125"/>
                <a:gd name="T74" fmla="*/ 913 w 972"/>
                <a:gd name="T75" fmla="*/ 50 h 125"/>
                <a:gd name="T76" fmla="*/ 959 w 972"/>
                <a:gd name="T77" fmla="*/ 50 h 125"/>
                <a:gd name="T78" fmla="*/ 967 w 972"/>
                <a:gd name="T79" fmla="*/ 35 h 125"/>
                <a:gd name="T80" fmla="*/ 274 w 972"/>
                <a:gd name="T81" fmla="*/ 121 h 125"/>
                <a:gd name="T82" fmla="*/ 340 w 972"/>
                <a:gd name="T83" fmla="*/ 109 h 125"/>
                <a:gd name="T84" fmla="*/ 338 w 972"/>
                <a:gd name="T85" fmla="*/ 85 h 125"/>
                <a:gd name="T86" fmla="*/ 357 w 972"/>
                <a:gd name="T87" fmla="*/ 86 h 125"/>
                <a:gd name="T88" fmla="*/ 374 w 972"/>
                <a:gd name="T89" fmla="*/ 107 h 125"/>
                <a:gd name="T90" fmla="*/ 404 w 972"/>
                <a:gd name="T91" fmla="*/ 85 h 125"/>
                <a:gd name="T92" fmla="*/ 438 w 972"/>
                <a:gd name="T93" fmla="*/ 106 h 125"/>
                <a:gd name="T94" fmla="*/ 479 w 972"/>
                <a:gd name="T95" fmla="*/ 121 h 125"/>
                <a:gd name="T96" fmla="*/ 473 w 972"/>
                <a:gd name="T97" fmla="*/ 85 h 125"/>
                <a:gd name="T98" fmla="*/ 508 w 972"/>
                <a:gd name="T99" fmla="*/ 87 h 125"/>
                <a:gd name="T100" fmla="*/ 513 w 972"/>
                <a:gd name="T101" fmla="*/ 87 h 125"/>
                <a:gd name="T102" fmla="*/ 544 w 972"/>
                <a:gd name="T103" fmla="*/ 87 h 125"/>
                <a:gd name="T104" fmla="*/ 555 w 972"/>
                <a:gd name="T105" fmla="*/ 121 h 125"/>
                <a:gd name="T106" fmla="*/ 544 w 972"/>
                <a:gd name="T107" fmla="*/ 80 h 125"/>
                <a:gd name="T108" fmla="*/ 600 w 972"/>
                <a:gd name="T109" fmla="*/ 119 h 125"/>
                <a:gd name="T110" fmla="*/ 569 w 972"/>
                <a:gd name="T111" fmla="*/ 124 h 125"/>
                <a:gd name="T112" fmla="*/ 623 w 972"/>
                <a:gd name="T113" fmla="*/ 123 h 125"/>
                <a:gd name="T114" fmla="*/ 621 w 972"/>
                <a:gd name="T115" fmla="*/ 85 h 125"/>
                <a:gd name="T116" fmla="*/ 643 w 972"/>
                <a:gd name="T117" fmla="*/ 120 h 125"/>
                <a:gd name="T118" fmla="*/ 650 w 972"/>
                <a:gd name="T119" fmla="*/ 125 h 125"/>
                <a:gd name="T120" fmla="*/ 684 w 972"/>
                <a:gd name="T121" fmla="*/ 95 h 125"/>
                <a:gd name="T122" fmla="*/ 717 w 972"/>
                <a:gd name="T123" fmla="*/ 8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2" h="125">
                  <a:moveTo>
                    <a:pt x="10" y="33"/>
                  </a:moveTo>
                  <a:cubicBezTo>
                    <a:pt x="10" y="39"/>
                    <a:pt x="10" y="43"/>
                    <a:pt x="10" y="46"/>
                  </a:cubicBezTo>
                  <a:cubicBezTo>
                    <a:pt x="10" y="48"/>
                    <a:pt x="11" y="49"/>
                    <a:pt x="13" y="49"/>
                  </a:cubicBezTo>
                  <a:cubicBezTo>
                    <a:pt x="13" y="49"/>
                    <a:pt x="15" y="50"/>
                    <a:pt x="15" y="50"/>
                  </a:cubicBezTo>
                  <a:cubicBezTo>
                    <a:pt x="16" y="50"/>
                    <a:pt x="16" y="50"/>
                    <a:pt x="16" y="50"/>
                  </a:cubicBezTo>
                  <a:cubicBezTo>
                    <a:pt x="16" y="50"/>
                    <a:pt x="16" y="50"/>
                    <a:pt x="15" y="50"/>
                  </a:cubicBezTo>
                  <a:cubicBezTo>
                    <a:pt x="11" y="50"/>
                    <a:pt x="8" y="50"/>
                    <a:pt x="7" y="50"/>
                  </a:cubicBezTo>
                  <a:cubicBezTo>
                    <a:pt x="7" y="50"/>
                    <a:pt x="3" y="50"/>
                    <a:pt x="1" y="50"/>
                  </a:cubicBezTo>
                  <a:cubicBezTo>
                    <a:pt x="1" y="50"/>
                    <a:pt x="0" y="50"/>
                    <a:pt x="0" y="50"/>
                  </a:cubicBezTo>
                  <a:cubicBezTo>
                    <a:pt x="0" y="50"/>
                    <a:pt x="0" y="50"/>
                    <a:pt x="1" y="50"/>
                  </a:cubicBezTo>
                  <a:cubicBezTo>
                    <a:pt x="1" y="50"/>
                    <a:pt x="2" y="49"/>
                    <a:pt x="3" y="49"/>
                  </a:cubicBezTo>
                  <a:cubicBezTo>
                    <a:pt x="4" y="49"/>
                    <a:pt x="4" y="48"/>
                    <a:pt x="4" y="46"/>
                  </a:cubicBezTo>
                  <a:cubicBezTo>
                    <a:pt x="5" y="43"/>
                    <a:pt x="5" y="39"/>
                    <a:pt x="5" y="33"/>
                  </a:cubicBezTo>
                  <a:cubicBezTo>
                    <a:pt x="5" y="22"/>
                    <a:pt x="5" y="22"/>
                    <a:pt x="5" y="22"/>
                  </a:cubicBezTo>
                  <a:cubicBezTo>
                    <a:pt x="5" y="12"/>
                    <a:pt x="5" y="11"/>
                    <a:pt x="5" y="9"/>
                  </a:cubicBezTo>
                  <a:cubicBezTo>
                    <a:pt x="5" y="7"/>
                    <a:pt x="4" y="6"/>
                    <a:pt x="3" y="5"/>
                  </a:cubicBezTo>
                  <a:cubicBezTo>
                    <a:pt x="2" y="5"/>
                    <a:pt x="1" y="5"/>
                    <a:pt x="1" y="5"/>
                  </a:cubicBezTo>
                  <a:cubicBezTo>
                    <a:pt x="0" y="5"/>
                    <a:pt x="0" y="5"/>
                    <a:pt x="0" y="5"/>
                  </a:cubicBezTo>
                  <a:cubicBezTo>
                    <a:pt x="0" y="4"/>
                    <a:pt x="0" y="4"/>
                    <a:pt x="1" y="4"/>
                  </a:cubicBezTo>
                  <a:cubicBezTo>
                    <a:pt x="3" y="4"/>
                    <a:pt x="7" y="4"/>
                    <a:pt x="7" y="4"/>
                  </a:cubicBezTo>
                  <a:cubicBezTo>
                    <a:pt x="8" y="4"/>
                    <a:pt x="11" y="4"/>
                    <a:pt x="13" y="4"/>
                  </a:cubicBezTo>
                  <a:cubicBezTo>
                    <a:pt x="14" y="4"/>
                    <a:pt x="14" y="4"/>
                    <a:pt x="14" y="5"/>
                  </a:cubicBezTo>
                  <a:cubicBezTo>
                    <a:pt x="14" y="5"/>
                    <a:pt x="14" y="5"/>
                    <a:pt x="14" y="5"/>
                  </a:cubicBezTo>
                  <a:cubicBezTo>
                    <a:pt x="13" y="5"/>
                    <a:pt x="13" y="5"/>
                    <a:pt x="12" y="5"/>
                  </a:cubicBezTo>
                  <a:cubicBezTo>
                    <a:pt x="11" y="6"/>
                    <a:pt x="10" y="7"/>
                    <a:pt x="10" y="9"/>
                  </a:cubicBezTo>
                  <a:cubicBezTo>
                    <a:pt x="10" y="11"/>
                    <a:pt x="10" y="12"/>
                    <a:pt x="10" y="22"/>
                  </a:cubicBezTo>
                  <a:lnTo>
                    <a:pt x="10" y="33"/>
                  </a:lnTo>
                  <a:close/>
                  <a:moveTo>
                    <a:pt x="33" y="43"/>
                  </a:moveTo>
                  <a:cubicBezTo>
                    <a:pt x="33" y="48"/>
                    <a:pt x="33" y="49"/>
                    <a:pt x="35" y="49"/>
                  </a:cubicBezTo>
                  <a:cubicBezTo>
                    <a:pt x="36" y="50"/>
                    <a:pt x="37" y="50"/>
                    <a:pt x="37" y="50"/>
                  </a:cubicBezTo>
                  <a:cubicBezTo>
                    <a:pt x="38" y="50"/>
                    <a:pt x="38" y="50"/>
                    <a:pt x="38" y="50"/>
                  </a:cubicBezTo>
                  <a:cubicBezTo>
                    <a:pt x="38" y="50"/>
                    <a:pt x="37" y="50"/>
                    <a:pt x="37" y="50"/>
                  </a:cubicBezTo>
                  <a:cubicBezTo>
                    <a:pt x="34" y="50"/>
                    <a:pt x="32" y="50"/>
                    <a:pt x="31" y="50"/>
                  </a:cubicBezTo>
                  <a:cubicBezTo>
                    <a:pt x="31" y="50"/>
                    <a:pt x="28" y="50"/>
                    <a:pt x="26" y="50"/>
                  </a:cubicBezTo>
                  <a:cubicBezTo>
                    <a:pt x="25" y="50"/>
                    <a:pt x="25" y="50"/>
                    <a:pt x="25" y="50"/>
                  </a:cubicBezTo>
                  <a:cubicBezTo>
                    <a:pt x="25" y="50"/>
                    <a:pt x="25" y="50"/>
                    <a:pt x="25" y="50"/>
                  </a:cubicBezTo>
                  <a:cubicBezTo>
                    <a:pt x="26" y="50"/>
                    <a:pt x="27" y="50"/>
                    <a:pt x="28" y="49"/>
                  </a:cubicBezTo>
                  <a:cubicBezTo>
                    <a:pt x="29" y="49"/>
                    <a:pt x="29" y="48"/>
                    <a:pt x="29" y="43"/>
                  </a:cubicBezTo>
                  <a:cubicBezTo>
                    <a:pt x="29" y="13"/>
                    <a:pt x="29" y="13"/>
                    <a:pt x="29" y="13"/>
                  </a:cubicBezTo>
                  <a:cubicBezTo>
                    <a:pt x="29" y="11"/>
                    <a:pt x="29" y="10"/>
                    <a:pt x="30" y="10"/>
                  </a:cubicBezTo>
                  <a:cubicBezTo>
                    <a:pt x="31" y="10"/>
                    <a:pt x="31" y="11"/>
                    <a:pt x="32" y="12"/>
                  </a:cubicBezTo>
                  <a:cubicBezTo>
                    <a:pt x="33" y="13"/>
                    <a:pt x="41" y="21"/>
                    <a:pt x="49" y="30"/>
                  </a:cubicBezTo>
                  <a:cubicBezTo>
                    <a:pt x="54" y="35"/>
                    <a:pt x="60" y="41"/>
                    <a:pt x="62" y="43"/>
                  </a:cubicBezTo>
                  <a:cubicBezTo>
                    <a:pt x="61" y="17"/>
                    <a:pt x="61" y="17"/>
                    <a:pt x="61" y="17"/>
                  </a:cubicBezTo>
                  <a:cubicBezTo>
                    <a:pt x="61" y="14"/>
                    <a:pt x="61" y="13"/>
                    <a:pt x="59" y="12"/>
                  </a:cubicBezTo>
                  <a:cubicBezTo>
                    <a:pt x="58" y="12"/>
                    <a:pt x="57" y="12"/>
                    <a:pt x="56" y="12"/>
                  </a:cubicBezTo>
                  <a:cubicBezTo>
                    <a:pt x="56" y="12"/>
                    <a:pt x="56" y="12"/>
                    <a:pt x="56" y="12"/>
                  </a:cubicBezTo>
                  <a:cubicBezTo>
                    <a:pt x="56" y="11"/>
                    <a:pt x="56" y="11"/>
                    <a:pt x="57" y="11"/>
                  </a:cubicBezTo>
                  <a:cubicBezTo>
                    <a:pt x="60" y="11"/>
                    <a:pt x="62" y="11"/>
                    <a:pt x="63" y="11"/>
                  </a:cubicBezTo>
                  <a:cubicBezTo>
                    <a:pt x="63" y="11"/>
                    <a:pt x="65" y="11"/>
                    <a:pt x="67" y="11"/>
                  </a:cubicBezTo>
                  <a:cubicBezTo>
                    <a:pt x="68" y="11"/>
                    <a:pt x="68" y="11"/>
                    <a:pt x="68" y="12"/>
                  </a:cubicBezTo>
                  <a:cubicBezTo>
                    <a:pt x="68" y="12"/>
                    <a:pt x="68" y="12"/>
                    <a:pt x="68" y="12"/>
                  </a:cubicBezTo>
                  <a:cubicBezTo>
                    <a:pt x="67" y="12"/>
                    <a:pt x="67" y="12"/>
                    <a:pt x="66" y="12"/>
                  </a:cubicBezTo>
                  <a:cubicBezTo>
                    <a:pt x="65" y="13"/>
                    <a:pt x="65" y="14"/>
                    <a:pt x="65" y="17"/>
                  </a:cubicBezTo>
                  <a:cubicBezTo>
                    <a:pt x="64" y="47"/>
                    <a:pt x="64" y="47"/>
                    <a:pt x="64" y="47"/>
                  </a:cubicBezTo>
                  <a:cubicBezTo>
                    <a:pt x="64" y="51"/>
                    <a:pt x="64" y="51"/>
                    <a:pt x="64" y="51"/>
                  </a:cubicBezTo>
                  <a:cubicBezTo>
                    <a:pt x="63" y="51"/>
                    <a:pt x="63" y="50"/>
                    <a:pt x="60" y="48"/>
                  </a:cubicBezTo>
                  <a:cubicBezTo>
                    <a:pt x="59" y="47"/>
                    <a:pt x="52" y="40"/>
                    <a:pt x="46" y="34"/>
                  </a:cubicBezTo>
                  <a:cubicBezTo>
                    <a:pt x="40" y="27"/>
                    <a:pt x="34" y="21"/>
                    <a:pt x="32" y="19"/>
                  </a:cubicBezTo>
                  <a:lnTo>
                    <a:pt x="33" y="43"/>
                  </a:lnTo>
                  <a:close/>
                  <a:moveTo>
                    <a:pt x="82" y="43"/>
                  </a:moveTo>
                  <a:cubicBezTo>
                    <a:pt x="82" y="48"/>
                    <a:pt x="83" y="49"/>
                    <a:pt x="84" y="49"/>
                  </a:cubicBezTo>
                  <a:cubicBezTo>
                    <a:pt x="85" y="50"/>
                    <a:pt x="87" y="50"/>
                    <a:pt x="87" y="50"/>
                  </a:cubicBezTo>
                  <a:cubicBezTo>
                    <a:pt x="87" y="50"/>
                    <a:pt x="87" y="50"/>
                    <a:pt x="87" y="50"/>
                  </a:cubicBezTo>
                  <a:cubicBezTo>
                    <a:pt x="87" y="50"/>
                    <a:pt x="87" y="50"/>
                    <a:pt x="86" y="50"/>
                  </a:cubicBezTo>
                  <a:cubicBezTo>
                    <a:pt x="83" y="50"/>
                    <a:pt x="81" y="50"/>
                    <a:pt x="81" y="50"/>
                  </a:cubicBezTo>
                  <a:cubicBezTo>
                    <a:pt x="80" y="50"/>
                    <a:pt x="78" y="50"/>
                    <a:pt x="76" y="50"/>
                  </a:cubicBezTo>
                  <a:cubicBezTo>
                    <a:pt x="75" y="50"/>
                    <a:pt x="75" y="50"/>
                    <a:pt x="75" y="50"/>
                  </a:cubicBezTo>
                  <a:cubicBezTo>
                    <a:pt x="75" y="50"/>
                    <a:pt x="75" y="50"/>
                    <a:pt x="75" y="50"/>
                  </a:cubicBezTo>
                  <a:cubicBezTo>
                    <a:pt x="76" y="50"/>
                    <a:pt x="77" y="50"/>
                    <a:pt x="77" y="49"/>
                  </a:cubicBezTo>
                  <a:cubicBezTo>
                    <a:pt x="79" y="49"/>
                    <a:pt x="79" y="48"/>
                    <a:pt x="79" y="43"/>
                  </a:cubicBezTo>
                  <a:cubicBezTo>
                    <a:pt x="79" y="13"/>
                    <a:pt x="79" y="13"/>
                    <a:pt x="79" y="13"/>
                  </a:cubicBezTo>
                  <a:cubicBezTo>
                    <a:pt x="79" y="11"/>
                    <a:pt x="79" y="10"/>
                    <a:pt x="80" y="10"/>
                  </a:cubicBezTo>
                  <a:cubicBezTo>
                    <a:pt x="80" y="10"/>
                    <a:pt x="81" y="11"/>
                    <a:pt x="82" y="12"/>
                  </a:cubicBezTo>
                  <a:cubicBezTo>
                    <a:pt x="83" y="13"/>
                    <a:pt x="90" y="21"/>
                    <a:pt x="99" y="30"/>
                  </a:cubicBezTo>
                  <a:cubicBezTo>
                    <a:pt x="104" y="35"/>
                    <a:pt x="110" y="41"/>
                    <a:pt x="111" y="43"/>
                  </a:cubicBezTo>
                  <a:cubicBezTo>
                    <a:pt x="111" y="17"/>
                    <a:pt x="111" y="17"/>
                    <a:pt x="111" y="17"/>
                  </a:cubicBezTo>
                  <a:cubicBezTo>
                    <a:pt x="111" y="14"/>
                    <a:pt x="110" y="13"/>
                    <a:pt x="109" y="12"/>
                  </a:cubicBezTo>
                  <a:cubicBezTo>
                    <a:pt x="108" y="12"/>
                    <a:pt x="107" y="12"/>
                    <a:pt x="106" y="12"/>
                  </a:cubicBezTo>
                  <a:cubicBezTo>
                    <a:pt x="106" y="12"/>
                    <a:pt x="106" y="12"/>
                    <a:pt x="106" y="12"/>
                  </a:cubicBezTo>
                  <a:cubicBezTo>
                    <a:pt x="106" y="11"/>
                    <a:pt x="106" y="11"/>
                    <a:pt x="107" y="11"/>
                  </a:cubicBezTo>
                  <a:cubicBezTo>
                    <a:pt x="109" y="11"/>
                    <a:pt x="112" y="11"/>
                    <a:pt x="112" y="11"/>
                  </a:cubicBezTo>
                  <a:cubicBezTo>
                    <a:pt x="113" y="11"/>
                    <a:pt x="115" y="11"/>
                    <a:pt x="117" y="11"/>
                  </a:cubicBezTo>
                  <a:cubicBezTo>
                    <a:pt x="118" y="11"/>
                    <a:pt x="118" y="11"/>
                    <a:pt x="118" y="12"/>
                  </a:cubicBezTo>
                  <a:cubicBezTo>
                    <a:pt x="118" y="12"/>
                    <a:pt x="118" y="12"/>
                    <a:pt x="117" y="12"/>
                  </a:cubicBezTo>
                  <a:cubicBezTo>
                    <a:pt x="117" y="12"/>
                    <a:pt x="117" y="12"/>
                    <a:pt x="116" y="12"/>
                  </a:cubicBezTo>
                  <a:cubicBezTo>
                    <a:pt x="114" y="13"/>
                    <a:pt x="114" y="14"/>
                    <a:pt x="114" y="17"/>
                  </a:cubicBezTo>
                  <a:cubicBezTo>
                    <a:pt x="114" y="47"/>
                    <a:pt x="114" y="47"/>
                    <a:pt x="114" y="47"/>
                  </a:cubicBezTo>
                  <a:cubicBezTo>
                    <a:pt x="114" y="51"/>
                    <a:pt x="114" y="51"/>
                    <a:pt x="114" y="51"/>
                  </a:cubicBezTo>
                  <a:cubicBezTo>
                    <a:pt x="113" y="51"/>
                    <a:pt x="113" y="50"/>
                    <a:pt x="110" y="48"/>
                  </a:cubicBezTo>
                  <a:cubicBezTo>
                    <a:pt x="109" y="47"/>
                    <a:pt x="101" y="40"/>
                    <a:pt x="96" y="34"/>
                  </a:cubicBezTo>
                  <a:cubicBezTo>
                    <a:pt x="89" y="27"/>
                    <a:pt x="83" y="21"/>
                    <a:pt x="82" y="19"/>
                  </a:cubicBezTo>
                  <a:lnTo>
                    <a:pt x="82" y="43"/>
                  </a:lnTo>
                  <a:close/>
                  <a:moveTo>
                    <a:pt x="145" y="10"/>
                  </a:moveTo>
                  <a:cubicBezTo>
                    <a:pt x="157" y="10"/>
                    <a:pt x="167" y="18"/>
                    <a:pt x="167" y="30"/>
                  </a:cubicBezTo>
                  <a:cubicBezTo>
                    <a:pt x="167" y="42"/>
                    <a:pt x="158" y="51"/>
                    <a:pt x="145" y="51"/>
                  </a:cubicBezTo>
                  <a:cubicBezTo>
                    <a:pt x="130" y="51"/>
                    <a:pt x="124" y="40"/>
                    <a:pt x="124" y="31"/>
                  </a:cubicBezTo>
                  <a:cubicBezTo>
                    <a:pt x="124" y="22"/>
                    <a:pt x="130" y="10"/>
                    <a:pt x="145" y="10"/>
                  </a:cubicBezTo>
                  <a:close/>
                  <a:moveTo>
                    <a:pt x="147" y="49"/>
                  </a:moveTo>
                  <a:cubicBezTo>
                    <a:pt x="151" y="49"/>
                    <a:pt x="161" y="46"/>
                    <a:pt x="161" y="31"/>
                  </a:cubicBezTo>
                  <a:cubicBezTo>
                    <a:pt x="161" y="19"/>
                    <a:pt x="154" y="12"/>
                    <a:pt x="145" y="12"/>
                  </a:cubicBezTo>
                  <a:cubicBezTo>
                    <a:pt x="136" y="12"/>
                    <a:pt x="130" y="18"/>
                    <a:pt x="130" y="29"/>
                  </a:cubicBezTo>
                  <a:cubicBezTo>
                    <a:pt x="130" y="41"/>
                    <a:pt x="137" y="49"/>
                    <a:pt x="147" y="49"/>
                  </a:cubicBezTo>
                  <a:close/>
                  <a:moveTo>
                    <a:pt x="191" y="44"/>
                  </a:moveTo>
                  <a:cubicBezTo>
                    <a:pt x="194" y="37"/>
                    <a:pt x="201" y="19"/>
                    <a:pt x="202" y="15"/>
                  </a:cubicBezTo>
                  <a:cubicBezTo>
                    <a:pt x="202" y="14"/>
                    <a:pt x="203" y="14"/>
                    <a:pt x="203" y="13"/>
                  </a:cubicBezTo>
                  <a:cubicBezTo>
                    <a:pt x="203" y="13"/>
                    <a:pt x="202" y="12"/>
                    <a:pt x="202" y="12"/>
                  </a:cubicBezTo>
                  <a:cubicBezTo>
                    <a:pt x="201" y="12"/>
                    <a:pt x="201" y="12"/>
                    <a:pt x="200" y="12"/>
                  </a:cubicBezTo>
                  <a:cubicBezTo>
                    <a:pt x="200" y="12"/>
                    <a:pt x="199" y="12"/>
                    <a:pt x="199" y="12"/>
                  </a:cubicBezTo>
                  <a:cubicBezTo>
                    <a:pt x="199" y="11"/>
                    <a:pt x="200" y="11"/>
                    <a:pt x="201" y="11"/>
                  </a:cubicBezTo>
                  <a:cubicBezTo>
                    <a:pt x="203" y="11"/>
                    <a:pt x="205" y="11"/>
                    <a:pt x="206" y="11"/>
                  </a:cubicBezTo>
                  <a:cubicBezTo>
                    <a:pt x="206" y="11"/>
                    <a:pt x="209" y="11"/>
                    <a:pt x="210" y="11"/>
                  </a:cubicBezTo>
                  <a:cubicBezTo>
                    <a:pt x="211" y="11"/>
                    <a:pt x="211" y="11"/>
                    <a:pt x="211" y="12"/>
                  </a:cubicBezTo>
                  <a:cubicBezTo>
                    <a:pt x="211" y="12"/>
                    <a:pt x="211" y="12"/>
                    <a:pt x="210" y="12"/>
                  </a:cubicBezTo>
                  <a:cubicBezTo>
                    <a:pt x="210" y="12"/>
                    <a:pt x="209" y="12"/>
                    <a:pt x="208" y="13"/>
                  </a:cubicBezTo>
                  <a:cubicBezTo>
                    <a:pt x="207" y="13"/>
                    <a:pt x="206" y="14"/>
                    <a:pt x="205" y="17"/>
                  </a:cubicBezTo>
                  <a:cubicBezTo>
                    <a:pt x="204" y="19"/>
                    <a:pt x="202" y="25"/>
                    <a:pt x="199" y="31"/>
                  </a:cubicBezTo>
                  <a:cubicBezTo>
                    <a:pt x="195" y="39"/>
                    <a:pt x="193" y="45"/>
                    <a:pt x="192" y="47"/>
                  </a:cubicBezTo>
                  <a:cubicBezTo>
                    <a:pt x="190" y="50"/>
                    <a:pt x="190" y="51"/>
                    <a:pt x="190" y="51"/>
                  </a:cubicBezTo>
                  <a:cubicBezTo>
                    <a:pt x="189" y="51"/>
                    <a:pt x="189" y="50"/>
                    <a:pt x="188" y="48"/>
                  </a:cubicBezTo>
                  <a:cubicBezTo>
                    <a:pt x="174" y="16"/>
                    <a:pt x="174" y="16"/>
                    <a:pt x="174" y="16"/>
                  </a:cubicBezTo>
                  <a:cubicBezTo>
                    <a:pt x="173" y="13"/>
                    <a:pt x="172" y="13"/>
                    <a:pt x="171" y="12"/>
                  </a:cubicBezTo>
                  <a:cubicBezTo>
                    <a:pt x="170" y="12"/>
                    <a:pt x="169" y="12"/>
                    <a:pt x="169" y="12"/>
                  </a:cubicBezTo>
                  <a:cubicBezTo>
                    <a:pt x="168" y="12"/>
                    <a:pt x="168" y="12"/>
                    <a:pt x="168" y="12"/>
                  </a:cubicBezTo>
                  <a:cubicBezTo>
                    <a:pt x="168" y="11"/>
                    <a:pt x="169" y="11"/>
                    <a:pt x="170" y="11"/>
                  </a:cubicBezTo>
                  <a:cubicBezTo>
                    <a:pt x="172" y="11"/>
                    <a:pt x="175" y="11"/>
                    <a:pt x="176" y="11"/>
                  </a:cubicBezTo>
                  <a:cubicBezTo>
                    <a:pt x="176" y="11"/>
                    <a:pt x="179" y="11"/>
                    <a:pt x="181" y="11"/>
                  </a:cubicBezTo>
                  <a:cubicBezTo>
                    <a:pt x="182" y="11"/>
                    <a:pt x="182" y="11"/>
                    <a:pt x="182" y="12"/>
                  </a:cubicBezTo>
                  <a:cubicBezTo>
                    <a:pt x="182" y="12"/>
                    <a:pt x="182" y="12"/>
                    <a:pt x="182" y="12"/>
                  </a:cubicBezTo>
                  <a:cubicBezTo>
                    <a:pt x="181" y="12"/>
                    <a:pt x="180" y="12"/>
                    <a:pt x="180" y="12"/>
                  </a:cubicBezTo>
                  <a:cubicBezTo>
                    <a:pt x="179" y="13"/>
                    <a:pt x="179" y="13"/>
                    <a:pt x="179" y="13"/>
                  </a:cubicBezTo>
                  <a:cubicBezTo>
                    <a:pt x="179" y="14"/>
                    <a:pt x="180" y="15"/>
                    <a:pt x="181" y="18"/>
                  </a:cubicBezTo>
                  <a:lnTo>
                    <a:pt x="191" y="44"/>
                  </a:lnTo>
                  <a:close/>
                  <a:moveTo>
                    <a:pt x="223" y="12"/>
                  </a:moveTo>
                  <a:cubicBezTo>
                    <a:pt x="224" y="10"/>
                    <a:pt x="224" y="10"/>
                    <a:pt x="224" y="10"/>
                  </a:cubicBezTo>
                  <a:cubicBezTo>
                    <a:pt x="225" y="10"/>
                    <a:pt x="225" y="11"/>
                    <a:pt x="226" y="12"/>
                  </a:cubicBezTo>
                  <a:cubicBezTo>
                    <a:pt x="226" y="14"/>
                    <a:pt x="235" y="36"/>
                    <a:pt x="238" y="44"/>
                  </a:cubicBezTo>
                  <a:cubicBezTo>
                    <a:pt x="240" y="48"/>
                    <a:pt x="242" y="49"/>
                    <a:pt x="243" y="49"/>
                  </a:cubicBezTo>
                  <a:cubicBezTo>
                    <a:pt x="244" y="50"/>
                    <a:pt x="245" y="50"/>
                    <a:pt x="245" y="50"/>
                  </a:cubicBezTo>
                  <a:cubicBezTo>
                    <a:pt x="245" y="50"/>
                    <a:pt x="246" y="50"/>
                    <a:pt x="246" y="50"/>
                  </a:cubicBezTo>
                  <a:cubicBezTo>
                    <a:pt x="246" y="50"/>
                    <a:pt x="245" y="50"/>
                    <a:pt x="245" y="50"/>
                  </a:cubicBezTo>
                  <a:cubicBezTo>
                    <a:pt x="244" y="50"/>
                    <a:pt x="240" y="50"/>
                    <a:pt x="236" y="50"/>
                  </a:cubicBezTo>
                  <a:cubicBezTo>
                    <a:pt x="235" y="50"/>
                    <a:pt x="234" y="50"/>
                    <a:pt x="234" y="50"/>
                  </a:cubicBezTo>
                  <a:cubicBezTo>
                    <a:pt x="234" y="50"/>
                    <a:pt x="234" y="50"/>
                    <a:pt x="235" y="50"/>
                  </a:cubicBezTo>
                  <a:cubicBezTo>
                    <a:pt x="235" y="49"/>
                    <a:pt x="235" y="49"/>
                    <a:pt x="235" y="48"/>
                  </a:cubicBezTo>
                  <a:cubicBezTo>
                    <a:pt x="230" y="36"/>
                    <a:pt x="230" y="36"/>
                    <a:pt x="230" y="36"/>
                  </a:cubicBezTo>
                  <a:cubicBezTo>
                    <a:pt x="230" y="36"/>
                    <a:pt x="230" y="36"/>
                    <a:pt x="230" y="36"/>
                  </a:cubicBezTo>
                  <a:cubicBezTo>
                    <a:pt x="217" y="36"/>
                    <a:pt x="217" y="36"/>
                    <a:pt x="217" y="36"/>
                  </a:cubicBezTo>
                  <a:cubicBezTo>
                    <a:pt x="217" y="36"/>
                    <a:pt x="217" y="36"/>
                    <a:pt x="217" y="36"/>
                  </a:cubicBezTo>
                  <a:cubicBezTo>
                    <a:pt x="214" y="45"/>
                    <a:pt x="214" y="45"/>
                    <a:pt x="214" y="45"/>
                  </a:cubicBezTo>
                  <a:cubicBezTo>
                    <a:pt x="213" y="46"/>
                    <a:pt x="213" y="47"/>
                    <a:pt x="213" y="48"/>
                  </a:cubicBezTo>
                  <a:cubicBezTo>
                    <a:pt x="213" y="49"/>
                    <a:pt x="214" y="50"/>
                    <a:pt x="215" y="50"/>
                  </a:cubicBezTo>
                  <a:cubicBezTo>
                    <a:pt x="215" y="50"/>
                    <a:pt x="215" y="50"/>
                    <a:pt x="215" y="50"/>
                  </a:cubicBezTo>
                  <a:cubicBezTo>
                    <a:pt x="216" y="50"/>
                    <a:pt x="216" y="50"/>
                    <a:pt x="216" y="50"/>
                  </a:cubicBezTo>
                  <a:cubicBezTo>
                    <a:pt x="216" y="50"/>
                    <a:pt x="215" y="50"/>
                    <a:pt x="215" y="50"/>
                  </a:cubicBezTo>
                  <a:cubicBezTo>
                    <a:pt x="214" y="50"/>
                    <a:pt x="211" y="50"/>
                    <a:pt x="210" y="50"/>
                  </a:cubicBezTo>
                  <a:cubicBezTo>
                    <a:pt x="210" y="50"/>
                    <a:pt x="207" y="50"/>
                    <a:pt x="205" y="50"/>
                  </a:cubicBezTo>
                  <a:cubicBezTo>
                    <a:pt x="204" y="50"/>
                    <a:pt x="204" y="50"/>
                    <a:pt x="204" y="50"/>
                  </a:cubicBezTo>
                  <a:cubicBezTo>
                    <a:pt x="204" y="50"/>
                    <a:pt x="204" y="50"/>
                    <a:pt x="204" y="50"/>
                  </a:cubicBezTo>
                  <a:cubicBezTo>
                    <a:pt x="205" y="50"/>
                    <a:pt x="205" y="50"/>
                    <a:pt x="206" y="49"/>
                  </a:cubicBezTo>
                  <a:cubicBezTo>
                    <a:pt x="208" y="49"/>
                    <a:pt x="209" y="47"/>
                    <a:pt x="210" y="45"/>
                  </a:cubicBezTo>
                  <a:lnTo>
                    <a:pt x="223" y="12"/>
                  </a:lnTo>
                  <a:close/>
                  <a:moveTo>
                    <a:pt x="229" y="34"/>
                  </a:moveTo>
                  <a:cubicBezTo>
                    <a:pt x="229" y="34"/>
                    <a:pt x="229" y="34"/>
                    <a:pt x="229" y="33"/>
                  </a:cubicBezTo>
                  <a:cubicBezTo>
                    <a:pt x="224" y="19"/>
                    <a:pt x="224" y="19"/>
                    <a:pt x="224" y="19"/>
                  </a:cubicBezTo>
                  <a:cubicBezTo>
                    <a:pt x="223" y="18"/>
                    <a:pt x="223" y="18"/>
                    <a:pt x="223" y="19"/>
                  </a:cubicBezTo>
                  <a:cubicBezTo>
                    <a:pt x="218" y="33"/>
                    <a:pt x="218" y="33"/>
                    <a:pt x="218" y="33"/>
                  </a:cubicBezTo>
                  <a:cubicBezTo>
                    <a:pt x="218" y="34"/>
                    <a:pt x="218" y="34"/>
                    <a:pt x="218" y="34"/>
                  </a:cubicBezTo>
                  <a:lnTo>
                    <a:pt x="229" y="34"/>
                  </a:lnTo>
                  <a:close/>
                  <a:moveTo>
                    <a:pt x="234" y="3"/>
                  </a:moveTo>
                  <a:cubicBezTo>
                    <a:pt x="234" y="4"/>
                    <a:pt x="234" y="4"/>
                    <a:pt x="233" y="4"/>
                  </a:cubicBezTo>
                  <a:cubicBezTo>
                    <a:pt x="233" y="4"/>
                    <a:pt x="233" y="4"/>
                    <a:pt x="232" y="4"/>
                  </a:cubicBezTo>
                  <a:cubicBezTo>
                    <a:pt x="229" y="4"/>
                    <a:pt x="224" y="5"/>
                    <a:pt x="222" y="6"/>
                  </a:cubicBezTo>
                  <a:cubicBezTo>
                    <a:pt x="222" y="6"/>
                    <a:pt x="222" y="7"/>
                    <a:pt x="221" y="7"/>
                  </a:cubicBezTo>
                  <a:cubicBezTo>
                    <a:pt x="221" y="7"/>
                    <a:pt x="221" y="6"/>
                    <a:pt x="221" y="6"/>
                  </a:cubicBezTo>
                  <a:cubicBezTo>
                    <a:pt x="221" y="6"/>
                    <a:pt x="221" y="6"/>
                    <a:pt x="222" y="6"/>
                  </a:cubicBezTo>
                  <a:cubicBezTo>
                    <a:pt x="224" y="4"/>
                    <a:pt x="229" y="1"/>
                    <a:pt x="230" y="1"/>
                  </a:cubicBezTo>
                  <a:cubicBezTo>
                    <a:pt x="231" y="0"/>
                    <a:pt x="231" y="0"/>
                    <a:pt x="232" y="0"/>
                  </a:cubicBezTo>
                  <a:cubicBezTo>
                    <a:pt x="232" y="0"/>
                    <a:pt x="232" y="0"/>
                    <a:pt x="232" y="0"/>
                  </a:cubicBezTo>
                  <a:cubicBezTo>
                    <a:pt x="233" y="1"/>
                    <a:pt x="233" y="2"/>
                    <a:pt x="234" y="3"/>
                  </a:cubicBezTo>
                  <a:close/>
                  <a:moveTo>
                    <a:pt x="253" y="46"/>
                  </a:moveTo>
                  <a:cubicBezTo>
                    <a:pt x="248" y="41"/>
                    <a:pt x="247" y="35"/>
                    <a:pt x="247" y="30"/>
                  </a:cubicBezTo>
                  <a:cubicBezTo>
                    <a:pt x="247" y="27"/>
                    <a:pt x="248" y="21"/>
                    <a:pt x="253" y="16"/>
                  </a:cubicBezTo>
                  <a:cubicBezTo>
                    <a:pt x="256" y="13"/>
                    <a:pt x="261" y="10"/>
                    <a:pt x="269" y="10"/>
                  </a:cubicBezTo>
                  <a:cubicBezTo>
                    <a:pt x="271" y="10"/>
                    <a:pt x="274" y="11"/>
                    <a:pt x="277" y="11"/>
                  </a:cubicBezTo>
                  <a:cubicBezTo>
                    <a:pt x="279" y="11"/>
                    <a:pt x="281" y="12"/>
                    <a:pt x="283" y="12"/>
                  </a:cubicBezTo>
                  <a:cubicBezTo>
                    <a:pt x="283" y="12"/>
                    <a:pt x="283" y="12"/>
                    <a:pt x="283" y="12"/>
                  </a:cubicBezTo>
                  <a:cubicBezTo>
                    <a:pt x="283" y="13"/>
                    <a:pt x="283" y="13"/>
                    <a:pt x="283" y="15"/>
                  </a:cubicBezTo>
                  <a:cubicBezTo>
                    <a:pt x="283" y="17"/>
                    <a:pt x="283" y="20"/>
                    <a:pt x="283" y="21"/>
                  </a:cubicBezTo>
                  <a:cubicBezTo>
                    <a:pt x="283" y="21"/>
                    <a:pt x="283" y="22"/>
                    <a:pt x="282" y="22"/>
                  </a:cubicBezTo>
                  <a:cubicBezTo>
                    <a:pt x="282" y="22"/>
                    <a:pt x="282" y="21"/>
                    <a:pt x="282" y="21"/>
                  </a:cubicBezTo>
                  <a:cubicBezTo>
                    <a:pt x="282" y="19"/>
                    <a:pt x="281" y="17"/>
                    <a:pt x="280" y="15"/>
                  </a:cubicBezTo>
                  <a:cubicBezTo>
                    <a:pt x="278" y="14"/>
                    <a:pt x="274" y="13"/>
                    <a:pt x="269" y="13"/>
                  </a:cubicBezTo>
                  <a:cubicBezTo>
                    <a:pt x="262" y="13"/>
                    <a:pt x="259" y="14"/>
                    <a:pt x="257" y="16"/>
                  </a:cubicBezTo>
                  <a:cubicBezTo>
                    <a:pt x="253" y="20"/>
                    <a:pt x="252" y="24"/>
                    <a:pt x="252" y="30"/>
                  </a:cubicBezTo>
                  <a:cubicBezTo>
                    <a:pt x="252" y="40"/>
                    <a:pt x="260" y="49"/>
                    <a:pt x="271" y="49"/>
                  </a:cubicBezTo>
                  <a:cubicBezTo>
                    <a:pt x="275" y="49"/>
                    <a:pt x="278" y="48"/>
                    <a:pt x="280" y="46"/>
                  </a:cubicBezTo>
                  <a:cubicBezTo>
                    <a:pt x="281" y="45"/>
                    <a:pt x="282" y="43"/>
                    <a:pt x="282" y="42"/>
                  </a:cubicBezTo>
                  <a:cubicBezTo>
                    <a:pt x="282" y="41"/>
                    <a:pt x="283" y="41"/>
                    <a:pt x="283" y="41"/>
                  </a:cubicBezTo>
                  <a:cubicBezTo>
                    <a:pt x="283" y="41"/>
                    <a:pt x="283" y="41"/>
                    <a:pt x="283" y="42"/>
                  </a:cubicBezTo>
                  <a:cubicBezTo>
                    <a:pt x="283" y="42"/>
                    <a:pt x="283" y="47"/>
                    <a:pt x="282" y="48"/>
                  </a:cubicBezTo>
                  <a:cubicBezTo>
                    <a:pt x="282" y="49"/>
                    <a:pt x="282" y="50"/>
                    <a:pt x="281" y="50"/>
                  </a:cubicBezTo>
                  <a:cubicBezTo>
                    <a:pt x="279" y="51"/>
                    <a:pt x="275" y="51"/>
                    <a:pt x="271" y="51"/>
                  </a:cubicBezTo>
                  <a:cubicBezTo>
                    <a:pt x="263" y="51"/>
                    <a:pt x="258" y="49"/>
                    <a:pt x="253" y="46"/>
                  </a:cubicBezTo>
                  <a:close/>
                  <a:moveTo>
                    <a:pt x="301" y="35"/>
                  </a:moveTo>
                  <a:cubicBezTo>
                    <a:pt x="301" y="40"/>
                    <a:pt x="301" y="44"/>
                    <a:pt x="301" y="47"/>
                  </a:cubicBezTo>
                  <a:cubicBezTo>
                    <a:pt x="302" y="48"/>
                    <a:pt x="302" y="49"/>
                    <a:pt x="303" y="49"/>
                  </a:cubicBezTo>
                  <a:cubicBezTo>
                    <a:pt x="304" y="49"/>
                    <a:pt x="305" y="50"/>
                    <a:pt x="306" y="50"/>
                  </a:cubicBezTo>
                  <a:cubicBezTo>
                    <a:pt x="306" y="50"/>
                    <a:pt x="306" y="50"/>
                    <a:pt x="306" y="50"/>
                  </a:cubicBezTo>
                  <a:cubicBezTo>
                    <a:pt x="306" y="50"/>
                    <a:pt x="306" y="50"/>
                    <a:pt x="305" y="50"/>
                  </a:cubicBezTo>
                  <a:cubicBezTo>
                    <a:pt x="302" y="50"/>
                    <a:pt x="299" y="50"/>
                    <a:pt x="299" y="50"/>
                  </a:cubicBezTo>
                  <a:cubicBezTo>
                    <a:pt x="298" y="50"/>
                    <a:pt x="295" y="50"/>
                    <a:pt x="293" y="50"/>
                  </a:cubicBezTo>
                  <a:cubicBezTo>
                    <a:pt x="293" y="50"/>
                    <a:pt x="292" y="50"/>
                    <a:pt x="292" y="50"/>
                  </a:cubicBezTo>
                  <a:cubicBezTo>
                    <a:pt x="292" y="50"/>
                    <a:pt x="293" y="50"/>
                    <a:pt x="293" y="50"/>
                  </a:cubicBezTo>
                  <a:cubicBezTo>
                    <a:pt x="293" y="50"/>
                    <a:pt x="294" y="49"/>
                    <a:pt x="294" y="49"/>
                  </a:cubicBezTo>
                  <a:cubicBezTo>
                    <a:pt x="296" y="49"/>
                    <a:pt x="296" y="48"/>
                    <a:pt x="296" y="47"/>
                  </a:cubicBezTo>
                  <a:cubicBezTo>
                    <a:pt x="296" y="44"/>
                    <a:pt x="296" y="40"/>
                    <a:pt x="296" y="35"/>
                  </a:cubicBezTo>
                  <a:cubicBezTo>
                    <a:pt x="296" y="26"/>
                    <a:pt x="296" y="26"/>
                    <a:pt x="296" y="26"/>
                  </a:cubicBezTo>
                  <a:cubicBezTo>
                    <a:pt x="296" y="18"/>
                    <a:pt x="296" y="17"/>
                    <a:pt x="296" y="15"/>
                  </a:cubicBezTo>
                  <a:cubicBezTo>
                    <a:pt x="296" y="13"/>
                    <a:pt x="296" y="12"/>
                    <a:pt x="294" y="12"/>
                  </a:cubicBezTo>
                  <a:cubicBezTo>
                    <a:pt x="294" y="12"/>
                    <a:pt x="293" y="12"/>
                    <a:pt x="293" y="12"/>
                  </a:cubicBezTo>
                  <a:cubicBezTo>
                    <a:pt x="292" y="12"/>
                    <a:pt x="292" y="12"/>
                    <a:pt x="292" y="12"/>
                  </a:cubicBezTo>
                  <a:cubicBezTo>
                    <a:pt x="292" y="11"/>
                    <a:pt x="293" y="11"/>
                    <a:pt x="293" y="11"/>
                  </a:cubicBezTo>
                  <a:cubicBezTo>
                    <a:pt x="295" y="11"/>
                    <a:pt x="298" y="11"/>
                    <a:pt x="299" y="11"/>
                  </a:cubicBezTo>
                  <a:cubicBezTo>
                    <a:pt x="299" y="11"/>
                    <a:pt x="302" y="11"/>
                    <a:pt x="304" y="11"/>
                  </a:cubicBezTo>
                  <a:cubicBezTo>
                    <a:pt x="305" y="11"/>
                    <a:pt x="305" y="11"/>
                    <a:pt x="305" y="12"/>
                  </a:cubicBezTo>
                  <a:cubicBezTo>
                    <a:pt x="305" y="12"/>
                    <a:pt x="305" y="12"/>
                    <a:pt x="304" y="12"/>
                  </a:cubicBezTo>
                  <a:cubicBezTo>
                    <a:pt x="304" y="12"/>
                    <a:pt x="304" y="12"/>
                    <a:pt x="303" y="12"/>
                  </a:cubicBezTo>
                  <a:cubicBezTo>
                    <a:pt x="302" y="12"/>
                    <a:pt x="301" y="13"/>
                    <a:pt x="301" y="15"/>
                  </a:cubicBezTo>
                  <a:cubicBezTo>
                    <a:pt x="301" y="17"/>
                    <a:pt x="301" y="18"/>
                    <a:pt x="301" y="26"/>
                  </a:cubicBezTo>
                  <a:lnTo>
                    <a:pt x="301" y="35"/>
                  </a:lnTo>
                  <a:close/>
                  <a:moveTo>
                    <a:pt x="334" y="10"/>
                  </a:moveTo>
                  <a:cubicBezTo>
                    <a:pt x="347" y="10"/>
                    <a:pt x="356" y="18"/>
                    <a:pt x="356" y="30"/>
                  </a:cubicBezTo>
                  <a:cubicBezTo>
                    <a:pt x="356" y="42"/>
                    <a:pt x="347" y="51"/>
                    <a:pt x="334" y="51"/>
                  </a:cubicBezTo>
                  <a:cubicBezTo>
                    <a:pt x="319" y="51"/>
                    <a:pt x="313" y="40"/>
                    <a:pt x="313" y="31"/>
                  </a:cubicBezTo>
                  <a:cubicBezTo>
                    <a:pt x="313" y="22"/>
                    <a:pt x="320" y="10"/>
                    <a:pt x="334" y="10"/>
                  </a:cubicBezTo>
                  <a:close/>
                  <a:moveTo>
                    <a:pt x="336" y="49"/>
                  </a:moveTo>
                  <a:cubicBezTo>
                    <a:pt x="340" y="49"/>
                    <a:pt x="350" y="46"/>
                    <a:pt x="350" y="31"/>
                  </a:cubicBezTo>
                  <a:cubicBezTo>
                    <a:pt x="350" y="19"/>
                    <a:pt x="343" y="12"/>
                    <a:pt x="334" y="12"/>
                  </a:cubicBezTo>
                  <a:cubicBezTo>
                    <a:pt x="325" y="12"/>
                    <a:pt x="319" y="18"/>
                    <a:pt x="319" y="29"/>
                  </a:cubicBezTo>
                  <a:cubicBezTo>
                    <a:pt x="319" y="41"/>
                    <a:pt x="326" y="49"/>
                    <a:pt x="336" y="49"/>
                  </a:cubicBezTo>
                  <a:close/>
                  <a:moveTo>
                    <a:pt x="344" y="3"/>
                  </a:moveTo>
                  <a:cubicBezTo>
                    <a:pt x="344" y="4"/>
                    <a:pt x="344" y="4"/>
                    <a:pt x="344" y="4"/>
                  </a:cubicBezTo>
                  <a:cubicBezTo>
                    <a:pt x="343" y="4"/>
                    <a:pt x="343" y="4"/>
                    <a:pt x="342" y="4"/>
                  </a:cubicBezTo>
                  <a:cubicBezTo>
                    <a:pt x="339" y="4"/>
                    <a:pt x="334" y="5"/>
                    <a:pt x="332" y="6"/>
                  </a:cubicBezTo>
                  <a:cubicBezTo>
                    <a:pt x="332" y="6"/>
                    <a:pt x="332" y="7"/>
                    <a:pt x="331" y="7"/>
                  </a:cubicBezTo>
                  <a:cubicBezTo>
                    <a:pt x="331" y="7"/>
                    <a:pt x="331" y="6"/>
                    <a:pt x="331" y="6"/>
                  </a:cubicBezTo>
                  <a:cubicBezTo>
                    <a:pt x="331" y="6"/>
                    <a:pt x="331" y="6"/>
                    <a:pt x="332" y="6"/>
                  </a:cubicBezTo>
                  <a:cubicBezTo>
                    <a:pt x="334" y="4"/>
                    <a:pt x="339" y="1"/>
                    <a:pt x="340" y="1"/>
                  </a:cubicBezTo>
                  <a:cubicBezTo>
                    <a:pt x="341" y="0"/>
                    <a:pt x="341" y="0"/>
                    <a:pt x="342" y="0"/>
                  </a:cubicBezTo>
                  <a:cubicBezTo>
                    <a:pt x="342" y="0"/>
                    <a:pt x="342" y="0"/>
                    <a:pt x="342" y="0"/>
                  </a:cubicBezTo>
                  <a:cubicBezTo>
                    <a:pt x="343" y="1"/>
                    <a:pt x="343" y="2"/>
                    <a:pt x="344" y="3"/>
                  </a:cubicBezTo>
                  <a:close/>
                  <a:moveTo>
                    <a:pt x="364" y="50"/>
                  </a:moveTo>
                  <a:cubicBezTo>
                    <a:pt x="363" y="49"/>
                    <a:pt x="363" y="49"/>
                    <a:pt x="363" y="48"/>
                  </a:cubicBezTo>
                  <a:cubicBezTo>
                    <a:pt x="363" y="45"/>
                    <a:pt x="364" y="43"/>
                    <a:pt x="364" y="42"/>
                  </a:cubicBezTo>
                  <a:cubicBezTo>
                    <a:pt x="364" y="42"/>
                    <a:pt x="364" y="41"/>
                    <a:pt x="364" y="41"/>
                  </a:cubicBezTo>
                  <a:cubicBezTo>
                    <a:pt x="364" y="41"/>
                    <a:pt x="364" y="42"/>
                    <a:pt x="364" y="42"/>
                  </a:cubicBezTo>
                  <a:cubicBezTo>
                    <a:pt x="364" y="42"/>
                    <a:pt x="364" y="43"/>
                    <a:pt x="365" y="44"/>
                  </a:cubicBezTo>
                  <a:cubicBezTo>
                    <a:pt x="366" y="48"/>
                    <a:pt x="370" y="49"/>
                    <a:pt x="373" y="49"/>
                  </a:cubicBezTo>
                  <a:cubicBezTo>
                    <a:pt x="378" y="49"/>
                    <a:pt x="381" y="46"/>
                    <a:pt x="381" y="42"/>
                  </a:cubicBezTo>
                  <a:cubicBezTo>
                    <a:pt x="381" y="38"/>
                    <a:pt x="379" y="37"/>
                    <a:pt x="374" y="33"/>
                  </a:cubicBezTo>
                  <a:cubicBezTo>
                    <a:pt x="372" y="31"/>
                    <a:pt x="372" y="31"/>
                    <a:pt x="372" y="31"/>
                  </a:cubicBezTo>
                  <a:cubicBezTo>
                    <a:pt x="366" y="27"/>
                    <a:pt x="364" y="24"/>
                    <a:pt x="364" y="20"/>
                  </a:cubicBezTo>
                  <a:cubicBezTo>
                    <a:pt x="364" y="14"/>
                    <a:pt x="369" y="10"/>
                    <a:pt x="376" y="10"/>
                  </a:cubicBezTo>
                  <a:cubicBezTo>
                    <a:pt x="378" y="10"/>
                    <a:pt x="381" y="11"/>
                    <a:pt x="382" y="11"/>
                  </a:cubicBezTo>
                  <a:cubicBezTo>
                    <a:pt x="383" y="11"/>
                    <a:pt x="383" y="11"/>
                    <a:pt x="384" y="11"/>
                  </a:cubicBezTo>
                  <a:cubicBezTo>
                    <a:pt x="384" y="11"/>
                    <a:pt x="384" y="11"/>
                    <a:pt x="384" y="12"/>
                  </a:cubicBezTo>
                  <a:cubicBezTo>
                    <a:pt x="384" y="12"/>
                    <a:pt x="384" y="14"/>
                    <a:pt x="384" y="17"/>
                  </a:cubicBezTo>
                  <a:cubicBezTo>
                    <a:pt x="384" y="18"/>
                    <a:pt x="384" y="18"/>
                    <a:pt x="384" y="18"/>
                  </a:cubicBezTo>
                  <a:cubicBezTo>
                    <a:pt x="383" y="18"/>
                    <a:pt x="383" y="18"/>
                    <a:pt x="383" y="18"/>
                  </a:cubicBezTo>
                  <a:cubicBezTo>
                    <a:pt x="383" y="17"/>
                    <a:pt x="383" y="16"/>
                    <a:pt x="382" y="15"/>
                  </a:cubicBezTo>
                  <a:cubicBezTo>
                    <a:pt x="382" y="14"/>
                    <a:pt x="380" y="12"/>
                    <a:pt x="375" y="12"/>
                  </a:cubicBezTo>
                  <a:cubicBezTo>
                    <a:pt x="371" y="12"/>
                    <a:pt x="368" y="14"/>
                    <a:pt x="368" y="18"/>
                  </a:cubicBezTo>
                  <a:cubicBezTo>
                    <a:pt x="368" y="21"/>
                    <a:pt x="370" y="23"/>
                    <a:pt x="375" y="27"/>
                  </a:cubicBezTo>
                  <a:cubicBezTo>
                    <a:pt x="377" y="28"/>
                    <a:pt x="377" y="28"/>
                    <a:pt x="377" y="28"/>
                  </a:cubicBezTo>
                  <a:cubicBezTo>
                    <a:pt x="383" y="32"/>
                    <a:pt x="385" y="36"/>
                    <a:pt x="385" y="40"/>
                  </a:cubicBezTo>
                  <a:cubicBezTo>
                    <a:pt x="385" y="43"/>
                    <a:pt x="384" y="47"/>
                    <a:pt x="380" y="49"/>
                  </a:cubicBezTo>
                  <a:cubicBezTo>
                    <a:pt x="378" y="51"/>
                    <a:pt x="375" y="51"/>
                    <a:pt x="372" y="51"/>
                  </a:cubicBezTo>
                  <a:cubicBezTo>
                    <a:pt x="369" y="51"/>
                    <a:pt x="366" y="51"/>
                    <a:pt x="364" y="50"/>
                  </a:cubicBezTo>
                  <a:close/>
                  <a:moveTo>
                    <a:pt x="421" y="26"/>
                  </a:moveTo>
                  <a:cubicBezTo>
                    <a:pt x="421" y="18"/>
                    <a:pt x="421" y="17"/>
                    <a:pt x="420" y="15"/>
                  </a:cubicBezTo>
                  <a:cubicBezTo>
                    <a:pt x="420" y="13"/>
                    <a:pt x="420" y="12"/>
                    <a:pt x="418" y="12"/>
                  </a:cubicBezTo>
                  <a:cubicBezTo>
                    <a:pt x="418" y="12"/>
                    <a:pt x="417" y="12"/>
                    <a:pt x="416" y="12"/>
                  </a:cubicBezTo>
                  <a:cubicBezTo>
                    <a:pt x="416" y="12"/>
                    <a:pt x="416" y="12"/>
                    <a:pt x="416" y="12"/>
                  </a:cubicBezTo>
                  <a:cubicBezTo>
                    <a:pt x="416" y="11"/>
                    <a:pt x="416" y="11"/>
                    <a:pt x="417" y="11"/>
                  </a:cubicBezTo>
                  <a:cubicBezTo>
                    <a:pt x="419" y="11"/>
                    <a:pt x="423" y="11"/>
                    <a:pt x="423" y="11"/>
                  </a:cubicBezTo>
                  <a:cubicBezTo>
                    <a:pt x="423" y="11"/>
                    <a:pt x="435" y="11"/>
                    <a:pt x="436" y="11"/>
                  </a:cubicBezTo>
                  <a:cubicBezTo>
                    <a:pt x="437" y="11"/>
                    <a:pt x="438" y="11"/>
                    <a:pt x="438" y="11"/>
                  </a:cubicBezTo>
                  <a:cubicBezTo>
                    <a:pt x="439" y="11"/>
                    <a:pt x="439" y="11"/>
                    <a:pt x="439" y="11"/>
                  </a:cubicBezTo>
                  <a:cubicBezTo>
                    <a:pt x="439" y="11"/>
                    <a:pt x="439" y="11"/>
                    <a:pt x="439" y="11"/>
                  </a:cubicBezTo>
                  <a:cubicBezTo>
                    <a:pt x="439" y="12"/>
                    <a:pt x="439" y="12"/>
                    <a:pt x="439" y="14"/>
                  </a:cubicBezTo>
                  <a:cubicBezTo>
                    <a:pt x="439" y="14"/>
                    <a:pt x="439" y="16"/>
                    <a:pt x="439" y="17"/>
                  </a:cubicBezTo>
                  <a:cubicBezTo>
                    <a:pt x="438" y="17"/>
                    <a:pt x="438" y="18"/>
                    <a:pt x="438" y="18"/>
                  </a:cubicBezTo>
                  <a:cubicBezTo>
                    <a:pt x="438" y="18"/>
                    <a:pt x="438" y="17"/>
                    <a:pt x="438" y="17"/>
                  </a:cubicBezTo>
                  <a:cubicBezTo>
                    <a:pt x="438" y="17"/>
                    <a:pt x="438" y="16"/>
                    <a:pt x="437" y="15"/>
                  </a:cubicBezTo>
                  <a:cubicBezTo>
                    <a:pt x="437" y="14"/>
                    <a:pt x="436" y="14"/>
                    <a:pt x="433" y="14"/>
                  </a:cubicBezTo>
                  <a:cubicBezTo>
                    <a:pt x="433" y="13"/>
                    <a:pt x="426" y="13"/>
                    <a:pt x="426" y="13"/>
                  </a:cubicBezTo>
                  <a:cubicBezTo>
                    <a:pt x="425" y="13"/>
                    <a:pt x="425" y="14"/>
                    <a:pt x="425" y="14"/>
                  </a:cubicBezTo>
                  <a:cubicBezTo>
                    <a:pt x="425" y="28"/>
                    <a:pt x="425" y="28"/>
                    <a:pt x="425" y="28"/>
                  </a:cubicBezTo>
                  <a:cubicBezTo>
                    <a:pt x="425" y="28"/>
                    <a:pt x="425" y="29"/>
                    <a:pt x="426" y="29"/>
                  </a:cubicBezTo>
                  <a:cubicBezTo>
                    <a:pt x="426" y="29"/>
                    <a:pt x="433" y="29"/>
                    <a:pt x="435" y="28"/>
                  </a:cubicBezTo>
                  <a:cubicBezTo>
                    <a:pt x="436" y="28"/>
                    <a:pt x="437" y="28"/>
                    <a:pt x="437" y="28"/>
                  </a:cubicBezTo>
                  <a:cubicBezTo>
                    <a:pt x="438" y="27"/>
                    <a:pt x="438" y="27"/>
                    <a:pt x="438" y="27"/>
                  </a:cubicBezTo>
                  <a:cubicBezTo>
                    <a:pt x="438" y="27"/>
                    <a:pt x="438" y="27"/>
                    <a:pt x="438" y="27"/>
                  </a:cubicBezTo>
                  <a:cubicBezTo>
                    <a:pt x="438" y="28"/>
                    <a:pt x="438" y="29"/>
                    <a:pt x="438" y="30"/>
                  </a:cubicBezTo>
                  <a:cubicBezTo>
                    <a:pt x="438" y="31"/>
                    <a:pt x="438" y="33"/>
                    <a:pt x="438" y="34"/>
                  </a:cubicBezTo>
                  <a:cubicBezTo>
                    <a:pt x="438" y="34"/>
                    <a:pt x="438" y="35"/>
                    <a:pt x="437" y="35"/>
                  </a:cubicBezTo>
                  <a:cubicBezTo>
                    <a:pt x="437" y="35"/>
                    <a:pt x="437" y="35"/>
                    <a:pt x="437" y="34"/>
                  </a:cubicBezTo>
                  <a:cubicBezTo>
                    <a:pt x="437" y="34"/>
                    <a:pt x="437" y="33"/>
                    <a:pt x="437" y="32"/>
                  </a:cubicBezTo>
                  <a:cubicBezTo>
                    <a:pt x="436" y="32"/>
                    <a:pt x="436" y="31"/>
                    <a:pt x="434" y="31"/>
                  </a:cubicBezTo>
                  <a:cubicBezTo>
                    <a:pt x="432" y="31"/>
                    <a:pt x="427" y="31"/>
                    <a:pt x="426" y="31"/>
                  </a:cubicBezTo>
                  <a:cubicBezTo>
                    <a:pt x="425" y="31"/>
                    <a:pt x="425" y="31"/>
                    <a:pt x="425" y="31"/>
                  </a:cubicBezTo>
                  <a:cubicBezTo>
                    <a:pt x="425" y="35"/>
                    <a:pt x="425" y="35"/>
                    <a:pt x="425" y="35"/>
                  </a:cubicBezTo>
                  <a:cubicBezTo>
                    <a:pt x="425" y="37"/>
                    <a:pt x="425" y="43"/>
                    <a:pt x="425" y="44"/>
                  </a:cubicBezTo>
                  <a:cubicBezTo>
                    <a:pt x="426" y="48"/>
                    <a:pt x="426" y="48"/>
                    <a:pt x="432" y="48"/>
                  </a:cubicBezTo>
                  <a:cubicBezTo>
                    <a:pt x="433" y="48"/>
                    <a:pt x="436" y="48"/>
                    <a:pt x="437" y="48"/>
                  </a:cubicBezTo>
                  <a:cubicBezTo>
                    <a:pt x="439" y="47"/>
                    <a:pt x="439" y="46"/>
                    <a:pt x="440" y="44"/>
                  </a:cubicBezTo>
                  <a:cubicBezTo>
                    <a:pt x="440" y="44"/>
                    <a:pt x="440" y="43"/>
                    <a:pt x="440" y="43"/>
                  </a:cubicBezTo>
                  <a:cubicBezTo>
                    <a:pt x="440" y="43"/>
                    <a:pt x="441" y="44"/>
                    <a:pt x="441" y="44"/>
                  </a:cubicBezTo>
                  <a:cubicBezTo>
                    <a:pt x="441" y="45"/>
                    <a:pt x="440" y="48"/>
                    <a:pt x="440" y="49"/>
                  </a:cubicBezTo>
                  <a:cubicBezTo>
                    <a:pt x="439" y="51"/>
                    <a:pt x="439" y="51"/>
                    <a:pt x="437" y="51"/>
                  </a:cubicBezTo>
                  <a:cubicBezTo>
                    <a:pt x="433" y="51"/>
                    <a:pt x="430" y="50"/>
                    <a:pt x="427" y="50"/>
                  </a:cubicBezTo>
                  <a:cubicBezTo>
                    <a:pt x="425" y="50"/>
                    <a:pt x="424" y="50"/>
                    <a:pt x="423" y="50"/>
                  </a:cubicBezTo>
                  <a:cubicBezTo>
                    <a:pt x="423" y="50"/>
                    <a:pt x="422" y="50"/>
                    <a:pt x="421" y="50"/>
                  </a:cubicBezTo>
                  <a:cubicBezTo>
                    <a:pt x="420" y="50"/>
                    <a:pt x="418" y="50"/>
                    <a:pt x="418" y="50"/>
                  </a:cubicBezTo>
                  <a:cubicBezTo>
                    <a:pt x="417" y="50"/>
                    <a:pt x="417" y="50"/>
                    <a:pt x="417" y="50"/>
                  </a:cubicBezTo>
                  <a:cubicBezTo>
                    <a:pt x="417" y="50"/>
                    <a:pt x="417" y="50"/>
                    <a:pt x="417" y="50"/>
                  </a:cubicBezTo>
                  <a:cubicBezTo>
                    <a:pt x="418" y="50"/>
                    <a:pt x="418" y="49"/>
                    <a:pt x="419" y="49"/>
                  </a:cubicBezTo>
                  <a:cubicBezTo>
                    <a:pt x="420" y="49"/>
                    <a:pt x="420" y="48"/>
                    <a:pt x="420" y="47"/>
                  </a:cubicBezTo>
                  <a:cubicBezTo>
                    <a:pt x="421" y="44"/>
                    <a:pt x="421" y="40"/>
                    <a:pt x="421" y="35"/>
                  </a:cubicBezTo>
                  <a:lnTo>
                    <a:pt x="421" y="26"/>
                  </a:lnTo>
                  <a:close/>
                  <a:moveTo>
                    <a:pt x="437" y="3"/>
                  </a:moveTo>
                  <a:cubicBezTo>
                    <a:pt x="437" y="4"/>
                    <a:pt x="437" y="4"/>
                    <a:pt x="437" y="4"/>
                  </a:cubicBezTo>
                  <a:cubicBezTo>
                    <a:pt x="437" y="4"/>
                    <a:pt x="436" y="4"/>
                    <a:pt x="435" y="4"/>
                  </a:cubicBezTo>
                  <a:cubicBezTo>
                    <a:pt x="432" y="4"/>
                    <a:pt x="428" y="5"/>
                    <a:pt x="426" y="6"/>
                  </a:cubicBezTo>
                  <a:cubicBezTo>
                    <a:pt x="425" y="6"/>
                    <a:pt x="425" y="7"/>
                    <a:pt x="425" y="7"/>
                  </a:cubicBezTo>
                  <a:cubicBezTo>
                    <a:pt x="425" y="7"/>
                    <a:pt x="425" y="6"/>
                    <a:pt x="425" y="6"/>
                  </a:cubicBezTo>
                  <a:cubicBezTo>
                    <a:pt x="425" y="6"/>
                    <a:pt x="425" y="6"/>
                    <a:pt x="425" y="6"/>
                  </a:cubicBezTo>
                  <a:cubicBezTo>
                    <a:pt x="427" y="4"/>
                    <a:pt x="433" y="1"/>
                    <a:pt x="433" y="1"/>
                  </a:cubicBezTo>
                  <a:cubicBezTo>
                    <a:pt x="434" y="0"/>
                    <a:pt x="435" y="0"/>
                    <a:pt x="435" y="0"/>
                  </a:cubicBezTo>
                  <a:cubicBezTo>
                    <a:pt x="435" y="0"/>
                    <a:pt x="435" y="0"/>
                    <a:pt x="436" y="0"/>
                  </a:cubicBezTo>
                  <a:cubicBezTo>
                    <a:pt x="436" y="1"/>
                    <a:pt x="437" y="2"/>
                    <a:pt x="437" y="3"/>
                  </a:cubicBezTo>
                  <a:close/>
                  <a:moveTo>
                    <a:pt x="450" y="50"/>
                  </a:moveTo>
                  <a:cubicBezTo>
                    <a:pt x="449" y="49"/>
                    <a:pt x="449" y="49"/>
                    <a:pt x="449" y="48"/>
                  </a:cubicBezTo>
                  <a:cubicBezTo>
                    <a:pt x="449" y="45"/>
                    <a:pt x="449" y="43"/>
                    <a:pt x="449" y="42"/>
                  </a:cubicBezTo>
                  <a:cubicBezTo>
                    <a:pt x="449" y="42"/>
                    <a:pt x="449" y="41"/>
                    <a:pt x="450" y="41"/>
                  </a:cubicBezTo>
                  <a:cubicBezTo>
                    <a:pt x="450" y="41"/>
                    <a:pt x="450" y="42"/>
                    <a:pt x="450" y="42"/>
                  </a:cubicBezTo>
                  <a:cubicBezTo>
                    <a:pt x="450" y="42"/>
                    <a:pt x="450" y="43"/>
                    <a:pt x="450" y="44"/>
                  </a:cubicBezTo>
                  <a:cubicBezTo>
                    <a:pt x="451" y="48"/>
                    <a:pt x="455" y="49"/>
                    <a:pt x="459" y="49"/>
                  </a:cubicBezTo>
                  <a:cubicBezTo>
                    <a:pt x="464" y="49"/>
                    <a:pt x="467" y="46"/>
                    <a:pt x="467" y="42"/>
                  </a:cubicBezTo>
                  <a:cubicBezTo>
                    <a:pt x="467" y="38"/>
                    <a:pt x="465" y="37"/>
                    <a:pt x="460" y="33"/>
                  </a:cubicBezTo>
                  <a:cubicBezTo>
                    <a:pt x="458" y="31"/>
                    <a:pt x="458" y="31"/>
                    <a:pt x="458" y="31"/>
                  </a:cubicBezTo>
                  <a:cubicBezTo>
                    <a:pt x="452" y="27"/>
                    <a:pt x="450" y="24"/>
                    <a:pt x="450" y="20"/>
                  </a:cubicBezTo>
                  <a:cubicBezTo>
                    <a:pt x="450" y="14"/>
                    <a:pt x="455" y="10"/>
                    <a:pt x="462" y="10"/>
                  </a:cubicBezTo>
                  <a:cubicBezTo>
                    <a:pt x="464" y="10"/>
                    <a:pt x="466" y="11"/>
                    <a:pt x="467" y="11"/>
                  </a:cubicBezTo>
                  <a:cubicBezTo>
                    <a:pt x="468" y="11"/>
                    <a:pt x="469" y="11"/>
                    <a:pt x="469" y="11"/>
                  </a:cubicBezTo>
                  <a:cubicBezTo>
                    <a:pt x="470" y="11"/>
                    <a:pt x="470" y="11"/>
                    <a:pt x="470" y="12"/>
                  </a:cubicBezTo>
                  <a:cubicBezTo>
                    <a:pt x="470" y="12"/>
                    <a:pt x="470" y="14"/>
                    <a:pt x="470" y="17"/>
                  </a:cubicBezTo>
                  <a:cubicBezTo>
                    <a:pt x="470" y="18"/>
                    <a:pt x="470" y="18"/>
                    <a:pt x="469" y="18"/>
                  </a:cubicBezTo>
                  <a:cubicBezTo>
                    <a:pt x="469" y="18"/>
                    <a:pt x="469" y="18"/>
                    <a:pt x="469" y="18"/>
                  </a:cubicBezTo>
                  <a:cubicBezTo>
                    <a:pt x="469" y="17"/>
                    <a:pt x="468" y="16"/>
                    <a:pt x="468" y="15"/>
                  </a:cubicBezTo>
                  <a:cubicBezTo>
                    <a:pt x="468" y="14"/>
                    <a:pt x="466" y="12"/>
                    <a:pt x="461" y="12"/>
                  </a:cubicBezTo>
                  <a:cubicBezTo>
                    <a:pt x="457" y="12"/>
                    <a:pt x="454" y="14"/>
                    <a:pt x="454" y="18"/>
                  </a:cubicBezTo>
                  <a:cubicBezTo>
                    <a:pt x="454" y="21"/>
                    <a:pt x="455" y="23"/>
                    <a:pt x="461" y="27"/>
                  </a:cubicBezTo>
                  <a:cubicBezTo>
                    <a:pt x="462" y="28"/>
                    <a:pt x="462" y="28"/>
                    <a:pt x="462" y="28"/>
                  </a:cubicBezTo>
                  <a:cubicBezTo>
                    <a:pt x="469" y="32"/>
                    <a:pt x="471" y="36"/>
                    <a:pt x="471" y="40"/>
                  </a:cubicBezTo>
                  <a:cubicBezTo>
                    <a:pt x="471" y="43"/>
                    <a:pt x="470" y="47"/>
                    <a:pt x="466" y="49"/>
                  </a:cubicBezTo>
                  <a:cubicBezTo>
                    <a:pt x="464" y="51"/>
                    <a:pt x="460" y="51"/>
                    <a:pt x="457" y="51"/>
                  </a:cubicBezTo>
                  <a:cubicBezTo>
                    <a:pt x="455" y="51"/>
                    <a:pt x="452" y="51"/>
                    <a:pt x="450" y="50"/>
                  </a:cubicBezTo>
                  <a:close/>
                  <a:moveTo>
                    <a:pt x="521" y="33"/>
                  </a:moveTo>
                  <a:cubicBezTo>
                    <a:pt x="521" y="39"/>
                    <a:pt x="521" y="43"/>
                    <a:pt x="521" y="46"/>
                  </a:cubicBezTo>
                  <a:cubicBezTo>
                    <a:pt x="521" y="48"/>
                    <a:pt x="521" y="49"/>
                    <a:pt x="523" y="49"/>
                  </a:cubicBezTo>
                  <a:cubicBezTo>
                    <a:pt x="524" y="49"/>
                    <a:pt x="525" y="50"/>
                    <a:pt x="526" y="50"/>
                  </a:cubicBezTo>
                  <a:cubicBezTo>
                    <a:pt x="526" y="50"/>
                    <a:pt x="526" y="50"/>
                    <a:pt x="526" y="50"/>
                  </a:cubicBezTo>
                  <a:cubicBezTo>
                    <a:pt x="526" y="50"/>
                    <a:pt x="526" y="50"/>
                    <a:pt x="525" y="50"/>
                  </a:cubicBezTo>
                  <a:cubicBezTo>
                    <a:pt x="522" y="50"/>
                    <a:pt x="518" y="50"/>
                    <a:pt x="518" y="50"/>
                  </a:cubicBezTo>
                  <a:cubicBezTo>
                    <a:pt x="518" y="50"/>
                    <a:pt x="514" y="50"/>
                    <a:pt x="512" y="50"/>
                  </a:cubicBezTo>
                  <a:cubicBezTo>
                    <a:pt x="511" y="50"/>
                    <a:pt x="511" y="50"/>
                    <a:pt x="511" y="50"/>
                  </a:cubicBezTo>
                  <a:cubicBezTo>
                    <a:pt x="511" y="50"/>
                    <a:pt x="511" y="50"/>
                    <a:pt x="511" y="50"/>
                  </a:cubicBezTo>
                  <a:cubicBezTo>
                    <a:pt x="512" y="50"/>
                    <a:pt x="513" y="49"/>
                    <a:pt x="513" y="49"/>
                  </a:cubicBezTo>
                  <a:cubicBezTo>
                    <a:pt x="515" y="49"/>
                    <a:pt x="515" y="48"/>
                    <a:pt x="515" y="46"/>
                  </a:cubicBezTo>
                  <a:cubicBezTo>
                    <a:pt x="515" y="43"/>
                    <a:pt x="515" y="39"/>
                    <a:pt x="515" y="33"/>
                  </a:cubicBezTo>
                  <a:cubicBezTo>
                    <a:pt x="515" y="7"/>
                    <a:pt x="515" y="7"/>
                    <a:pt x="515" y="7"/>
                  </a:cubicBezTo>
                  <a:cubicBezTo>
                    <a:pt x="506" y="7"/>
                    <a:pt x="506" y="7"/>
                    <a:pt x="506" y="7"/>
                  </a:cubicBezTo>
                  <a:cubicBezTo>
                    <a:pt x="503" y="7"/>
                    <a:pt x="501" y="7"/>
                    <a:pt x="500" y="9"/>
                  </a:cubicBezTo>
                  <a:cubicBezTo>
                    <a:pt x="499" y="10"/>
                    <a:pt x="499" y="10"/>
                    <a:pt x="499" y="11"/>
                  </a:cubicBezTo>
                  <a:cubicBezTo>
                    <a:pt x="499" y="11"/>
                    <a:pt x="499" y="11"/>
                    <a:pt x="498" y="11"/>
                  </a:cubicBezTo>
                  <a:cubicBezTo>
                    <a:pt x="498" y="11"/>
                    <a:pt x="498" y="11"/>
                    <a:pt x="498" y="11"/>
                  </a:cubicBezTo>
                  <a:cubicBezTo>
                    <a:pt x="498" y="10"/>
                    <a:pt x="499" y="5"/>
                    <a:pt x="500" y="5"/>
                  </a:cubicBezTo>
                  <a:cubicBezTo>
                    <a:pt x="500" y="4"/>
                    <a:pt x="500" y="3"/>
                    <a:pt x="500" y="3"/>
                  </a:cubicBezTo>
                  <a:cubicBezTo>
                    <a:pt x="501" y="3"/>
                    <a:pt x="501" y="4"/>
                    <a:pt x="503" y="4"/>
                  </a:cubicBezTo>
                  <a:cubicBezTo>
                    <a:pt x="505" y="4"/>
                    <a:pt x="507" y="4"/>
                    <a:pt x="508" y="4"/>
                  </a:cubicBezTo>
                  <a:cubicBezTo>
                    <a:pt x="531" y="4"/>
                    <a:pt x="531" y="4"/>
                    <a:pt x="531" y="4"/>
                  </a:cubicBezTo>
                  <a:cubicBezTo>
                    <a:pt x="533" y="4"/>
                    <a:pt x="534" y="4"/>
                    <a:pt x="535" y="4"/>
                  </a:cubicBezTo>
                  <a:cubicBezTo>
                    <a:pt x="536" y="4"/>
                    <a:pt x="536" y="4"/>
                    <a:pt x="537" y="4"/>
                  </a:cubicBezTo>
                  <a:cubicBezTo>
                    <a:pt x="537" y="4"/>
                    <a:pt x="537" y="4"/>
                    <a:pt x="537" y="5"/>
                  </a:cubicBezTo>
                  <a:cubicBezTo>
                    <a:pt x="537" y="6"/>
                    <a:pt x="537" y="11"/>
                    <a:pt x="537" y="11"/>
                  </a:cubicBezTo>
                  <a:cubicBezTo>
                    <a:pt x="537" y="12"/>
                    <a:pt x="537" y="12"/>
                    <a:pt x="536" y="12"/>
                  </a:cubicBezTo>
                  <a:cubicBezTo>
                    <a:pt x="536" y="12"/>
                    <a:pt x="536" y="12"/>
                    <a:pt x="536" y="11"/>
                  </a:cubicBezTo>
                  <a:cubicBezTo>
                    <a:pt x="536" y="10"/>
                    <a:pt x="536" y="10"/>
                    <a:pt x="536" y="10"/>
                  </a:cubicBezTo>
                  <a:cubicBezTo>
                    <a:pt x="536" y="9"/>
                    <a:pt x="534" y="7"/>
                    <a:pt x="528" y="7"/>
                  </a:cubicBezTo>
                  <a:cubicBezTo>
                    <a:pt x="521" y="7"/>
                    <a:pt x="521" y="7"/>
                    <a:pt x="521" y="7"/>
                  </a:cubicBezTo>
                  <a:lnTo>
                    <a:pt x="521" y="33"/>
                  </a:lnTo>
                  <a:close/>
                  <a:moveTo>
                    <a:pt x="547" y="26"/>
                  </a:moveTo>
                  <a:cubicBezTo>
                    <a:pt x="547" y="18"/>
                    <a:pt x="547" y="17"/>
                    <a:pt x="547" y="15"/>
                  </a:cubicBezTo>
                  <a:cubicBezTo>
                    <a:pt x="547" y="13"/>
                    <a:pt x="547" y="12"/>
                    <a:pt x="545" y="12"/>
                  </a:cubicBezTo>
                  <a:cubicBezTo>
                    <a:pt x="544" y="12"/>
                    <a:pt x="543" y="12"/>
                    <a:pt x="543" y="12"/>
                  </a:cubicBezTo>
                  <a:cubicBezTo>
                    <a:pt x="543" y="12"/>
                    <a:pt x="543" y="12"/>
                    <a:pt x="543" y="12"/>
                  </a:cubicBezTo>
                  <a:cubicBezTo>
                    <a:pt x="543" y="11"/>
                    <a:pt x="543" y="11"/>
                    <a:pt x="543" y="11"/>
                  </a:cubicBezTo>
                  <a:cubicBezTo>
                    <a:pt x="546" y="11"/>
                    <a:pt x="549" y="11"/>
                    <a:pt x="550" y="11"/>
                  </a:cubicBezTo>
                  <a:cubicBezTo>
                    <a:pt x="550" y="11"/>
                    <a:pt x="561" y="11"/>
                    <a:pt x="562" y="11"/>
                  </a:cubicBezTo>
                  <a:cubicBezTo>
                    <a:pt x="564" y="11"/>
                    <a:pt x="564" y="11"/>
                    <a:pt x="565" y="11"/>
                  </a:cubicBezTo>
                  <a:cubicBezTo>
                    <a:pt x="565" y="11"/>
                    <a:pt x="565" y="11"/>
                    <a:pt x="566" y="11"/>
                  </a:cubicBezTo>
                  <a:cubicBezTo>
                    <a:pt x="566" y="11"/>
                    <a:pt x="566" y="11"/>
                    <a:pt x="566" y="11"/>
                  </a:cubicBezTo>
                  <a:cubicBezTo>
                    <a:pt x="566" y="12"/>
                    <a:pt x="566" y="12"/>
                    <a:pt x="565" y="14"/>
                  </a:cubicBezTo>
                  <a:cubicBezTo>
                    <a:pt x="565" y="14"/>
                    <a:pt x="565" y="16"/>
                    <a:pt x="565" y="17"/>
                  </a:cubicBezTo>
                  <a:cubicBezTo>
                    <a:pt x="565" y="17"/>
                    <a:pt x="565" y="18"/>
                    <a:pt x="565" y="18"/>
                  </a:cubicBezTo>
                  <a:cubicBezTo>
                    <a:pt x="564" y="18"/>
                    <a:pt x="564" y="17"/>
                    <a:pt x="564" y="17"/>
                  </a:cubicBezTo>
                  <a:cubicBezTo>
                    <a:pt x="564" y="17"/>
                    <a:pt x="564" y="16"/>
                    <a:pt x="564" y="15"/>
                  </a:cubicBezTo>
                  <a:cubicBezTo>
                    <a:pt x="564" y="14"/>
                    <a:pt x="563" y="14"/>
                    <a:pt x="560" y="14"/>
                  </a:cubicBezTo>
                  <a:cubicBezTo>
                    <a:pt x="559" y="13"/>
                    <a:pt x="553" y="13"/>
                    <a:pt x="552" y="13"/>
                  </a:cubicBezTo>
                  <a:cubicBezTo>
                    <a:pt x="552" y="13"/>
                    <a:pt x="552" y="14"/>
                    <a:pt x="552" y="14"/>
                  </a:cubicBezTo>
                  <a:cubicBezTo>
                    <a:pt x="552" y="28"/>
                    <a:pt x="552" y="28"/>
                    <a:pt x="552" y="28"/>
                  </a:cubicBezTo>
                  <a:cubicBezTo>
                    <a:pt x="552" y="28"/>
                    <a:pt x="552" y="29"/>
                    <a:pt x="552" y="29"/>
                  </a:cubicBezTo>
                  <a:cubicBezTo>
                    <a:pt x="553" y="29"/>
                    <a:pt x="560" y="29"/>
                    <a:pt x="561" y="28"/>
                  </a:cubicBezTo>
                  <a:cubicBezTo>
                    <a:pt x="563" y="28"/>
                    <a:pt x="563" y="28"/>
                    <a:pt x="564" y="28"/>
                  </a:cubicBezTo>
                  <a:cubicBezTo>
                    <a:pt x="564" y="27"/>
                    <a:pt x="565" y="27"/>
                    <a:pt x="565" y="27"/>
                  </a:cubicBezTo>
                  <a:cubicBezTo>
                    <a:pt x="565" y="27"/>
                    <a:pt x="565" y="27"/>
                    <a:pt x="565" y="27"/>
                  </a:cubicBezTo>
                  <a:cubicBezTo>
                    <a:pt x="565" y="28"/>
                    <a:pt x="565" y="29"/>
                    <a:pt x="565" y="30"/>
                  </a:cubicBezTo>
                  <a:cubicBezTo>
                    <a:pt x="564" y="31"/>
                    <a:pt x="564" y="33"/>
                    <a:pt x="564" y="34"/>
                  </a:cubicBezTo>
                  <a:cubicBezTo>
                    <a:pt x="564" y="34"/>
                    <a:pt x="564" y="35"/>
                    <a:pt x="564" y="35"/>
                  </a:cubicBezTo>
                  <a:cubicBezTo>
                    <a:pt x="564" y="35"/>
                    <a:pt x="564" y="35"/>
                    <a:pt x="564" y="34"/>
                  </a:cubicBezTo>
                  <a:cubicBezTo>
                    <a:pt x="564" y="34"/>
                    <a:pt x="564" y="33"/>
                    <a:pt x="563" y="32"/>
                  </a:cubicBezTo>
                  <a:cubicBezTo>
                    <a:pt x="563" y="32"/>
                    <a:pt x="563" y="31"/>
                    <a:pt x="561" y="31"/>
                  </a:cubicBezTo>
                  <a:cubicBezTo>
                    <a:pt x="559" y="31"/>
                    <a:pt x="553" y="31"/>
                    <a:pt x="552" y="31"/>
                  </a:cubicBezTo>
                  <a:cubicBezTo>
                    <a:pt x="552" y="31"/>
                    <a:pt x="552" y="31"/>
                    <a:pt x="552" y="31"/>
                  </a:cubicBezTo>
                  <a:cubicBezTo>
                    <a:pt x="552" y="35"/>
                    <a:pt x="552" y="35"/>
                    <a:pt x="552" y="35"/>
                  </a:cubicBezTo>
                  <a:cubicBezTo>
                    <a:pt x="552" y="37"/>
                    <a:pt x="552" y="43"/>
                    <a:pt x="552" y="44"/>
                  </a:cubicBezTo>
                  <a:cubicBezTo>
                    <a:pt x="552" y="48"/>
                    <a:pt x="553" y="48"/>
                    <a:pt x="558" y="48"/>
                  </a:cubicBezTo>
                  <a:cubicBezTo>
                    <a:pt x="560" y="48"/>
                    <a:pt x="562" y="48"/>
                    <a:pt x="564" y="48"/>
                  </a:cubicBezTo>
                  <a:cubicBezTo>
                    <a:pt x="565" y="47"/>
                    <a:pt x="566" y="46"/>
                    <a:pt x="566" y="44"/>
                  </a:cubicBezTo>
                  <a:cubicBezTo>
                    <a:pt x="566" y="44"/>
                    <a:pt x="567" y="43"/>
                    <a:pt x="567" y="43"/>
                  </a:cubicBezTo>
                  <a:cubicBezTo>
                    <a:pt x="567" y="43"/>
                    <a:pt x="567" y="44"/>
                    <a:pt x="567" y="44"/>
                  </a:cubicBezTo>
                  <a:cubicBezTo>
                    <a:pt x="567" y="45"/>
                    <a:pt x="567" y="48"/>
                    <a:pt x="566" y="49"/>
                  </a:cubicBezTo>
                  <a:cubicBezTo>
                    <a:pt x="566" y="51"/>
                    <a:pt x="566" y="51"/>
                    <a:pt x="563" y="51"/>
                  </a:cubicBezTo>
                  <a:cubicBezTo>
                    <a:pt x="559" y="51"/>
                    <a:pt x="556" y="50"/>
                    <a:pt x="554" y="50"/>
                  </a:cubicBezTo>
                  <a:cubicBezTo>
                    <a:pt x="552" y="50"/>
                    <a:pt x="550" y="50"/>
                    <a:pt x="550" y="50"/>
                  </a:cubicBezTo>
                  <a:cubicBezTo>
                    <a:pt x="550" y="50"/>
                    <a:pt x="548" y="50"/>
                    <a:pt x="547" y="50"/>
                  </a:cubicBezTo>
                  <a:cubicBezTo>
                    <a:pt x="546" y="50"/>
                    <a:pt x="545" y="50"/>
                    <a:pt x="544" y="50"/>
                  </a:cubicBezTo>
                  <a:cubicBezTo>
                    <a:pt x="544" y="50"/>
                    <a:pt x="543" y="50"/>
                    <a:pt x="543" y="50"/>
                  </a:cubicBezTo>
                  <a:cubicBezTo>
                    <a:pt x="543" y="50"/>
                    <a:pt x="543" y="50"/>
                    <a:pt x="544" y="50"/>
                  </a:cubicBezTo>
                  <a:cubicBezTo>
                    <a:pt x="544" y="50"/>
                    <a:pt x="545" y="49"/>
                    <a:pt x="545" y="49"/>
                  </a:cubicBezTo>
                  <a:cubicBezTo>
                    <a:pt x="546" y="49"/>
                    <a:pt x="547" y="48"/>
                    <a:pt x="547" y="47"/>
                  </a:cubicBezTo>
                  <a:cubicBezTo>
                    <a:pt x="547" y="44"/>
                    <a:pt x="547" y="40"/>
                    <a:pt x="547" y="35"/>
                  </a:cubicBezTo>
                  <a:lnTo>
                    <a:pt x="547" y="26"/>
                  </a:lnTo>
                  <a:close/>
                  <a:moveTo>
                    <a:pt x="581" y="46"/>
                  </a:moveTo>
                  <a:cubicBezTo>
                    <a:pt x="576" y="41"/>
                    <a:pt x="575" y="35"/>
                    <a:pt x="575" y="30"/>
                  </a:cubicBezTo>
                  <a:cubicBezTo>
                    <a:pt x="575" y="27"/>
                    <a:pt x="576" y="21"/>
                    <a:pt x="581" y="16"/>
                  </a:cubicBezTo>
                  <a:cubicBezTo>
                    <a:pt x="584" y="13"/>
                    <a:pt x="589" y="10"/>
                    <a:pt x="597" y="10"/>
                  </a:cubicBezTo>
                  <a:cubicBezTo>
                    <a:pt x="599" y="10"/>
                    <a:pt x="602" y="11"/>
                    <a:pt x="605" y="11"/>
                  </a:cubicBezTo>
                  <a:cubicBezTo>
                    <a:pt x="607" y="11"/>
                    <a:pt x="609" y="12"/>
                    <a:pt x="610" y="12"/>
                  </a:cubicBezTo>
                  <a:cubicBezTo>
                    <a:pt x="611" y="12"/>
                    <a:pt x="611" y="12"/>
                    <a:pt x="611" y="12"/>
                  </a:cubicBezTo>
                  <a:cubicBezTo>
                    <a:pt x="611" y="13"/>
                    <a:pt x="611" y="13"/>
                    <a:pt x="611" y="15"/>
                  </a:cubicBezTo>
                  <a:cubicBezTo>
                    <a:pt x="611" y="17"/>
                    <a:pt x="611" y="20"/>
                    <a:pt x="611" y="21"/>
                  </a:cubicBezTo>
                  <a:cubicBezTo>
                    <a:pt x="611" y="21"/>
                    <a:pt x="610" y="22"/>
                    <a:pt x="610" y="22"/>
                  </a:cubicBezTo>
                  <a:cubicBezTo>
                    <a:pt x="610" y="22"/>
                    <a:pt x="610" y="21"/>
                    <a:pt x="610" y="21"/>
                  </a:cubicBezTo>
                  <a:cubicBezTo>
                    <a:pt x="610" y="19"/>
                    <a:pt x="609" y="17"/>
                    <a:pt x="607" y="15"/>
                  </a:cubicBezTo>
                  <a:cubicBezTo>
                    <a:pt x="606" y="14"/>
                    <a:pt x="602" y="13"/>
                    <a:pt x="597" y="13"/>
                  </a:cubicBezTo>
                  <a:cubicBezTo>
                    <a:pt x="590" y="13"/>
                    <a:pt x="587" y="14"/>
                    <a:pt x="585" y="16"/>
                  </a:cubicBezTo>
                  <a:cubicBezTo>
                    <a:pt x="581" y="20"/>
                    <a:pt x="580" y="24"/>
                    <a:pt x="580" y="30"/>
                  </a:cubicBezTo>
                  <a:cubicBezTo>
                    <a:pt x="580" y="40"/>
                    <a:pt x="588" y="49"/>
                    <a:pt x="599" y="49"/>
                  </a:cubicBezTo>
                  <a:cubicBezTo>
                    <a:pt x="603" y="49"/>
                    <a:pt x="606" y="48"/>
                    <a:pt x="608" y="46"/>
                  </a:cubicBezTo>
                  <a:cubicBezTo>
                    <a:pt x="609" y="45"/>
                    <a:pt x="610" y="43"/>
                    <a:pt x="610" y="42"/>
                  </a:cubicBezTo>
                  <a:cubicBezTo>
                    <a:pt x="610" y="41"/>
                    <a:pt x="610" y="41"/>
                    <a:pt x="611" y="41"/>
                  </a:cubicBezTo>
                  <a:cubicBezTo>
                    <a:pt x="611" y="41"/>
                    <a:pt x="611" y="41"/>
                    <a:pt x="611" y="42"/>
                  </a:cubicBezTo>
                  <a:cubicBezTo>
                    <a:pt x="611" y="42"/>
                    <a:pt x="611" y="47"/>
                    <a:pt x="610" y="48"/>
                  </a:cubicBezTo>
                  <a:cubicBezTo>
                    <a:pt x="610" y="49"/>
                    <a:pt x="610" y="50"/>
                    <a:pt x="609" y="50"/>
                  </a:cubicBezTo>
                  <a:cubicBezTo>
                    <a:pt x="606" y="51"/>
                    <a:pt x="602" y="51"/>
                    <a:pt x="599" y="51"/>
                  </a:cubicBezTo>
                  <a:cubicBezTo>
                    <a:pt x="591" y="51"/>
                    <a:pt x="585" y="49"/>
                    <a:pt x="581" y="46"/>
                  </a:cubicBezTo>
                  <a:close/>
                  <a:moveTo>
                    <a:pt x="657" y="35"/>
                  </a:moveTo>
                  <a:cubicBezTo>
                    <a:pt x="657" y="40"/>
                    <a:pt x="657" y="44"/>
                    <a:pt x="657" y="47"/>
                  </a:cubicBezTo>
                  <a:cubicBezTo>
                    <a:pt x="657" y="48"/>
                    <a:pt x="658" y="49"/>
                    <a:pt x="659" y="49"/>
                  </a:cubicBezTo>
                  <a:cubicBezTo>
                    <a:pt x="660" y="49"/>
                    <a:pt x="661" y="50"/>
                    <a:pt x="662" y="50"/>
                  </a:cubicBezTo>
                  <a:cubicBezTo>
                    <a:pt x="662" y="50"/>
                    <a:pt x="662" y="50"/>
                    <a:pt x="662" y="50"/>
                  </a:cubicBezTo>
                  <a:cubicBezTo>
                    <a:pt x="662" y="50"/>
                    <a:pt x="662" y="50"/>
                    <a:pt x="661" y="50"/>
                  </a:cubicBezTo>
                  <a:cubicBezTo>
                    <a:pt x="658" y="50"/>
                    <a:pt x="655" y="50"/>
                    <a:pt x="654" y="50"/>
                  </a:cubicBezTo>
                  <a:cubicBezTo>
                    <a:pt x="654" y="50"/>
                    <a:pt x="651" y="50"/>
                    <a:pt x="649" y="50"/>
                  </a:cubicBezTo>
                  <a:cubicBezTo>
                    <a:pt x="649" y="50"/>
                    <a:pt x="648" y="50"/>
                    <a:pt x="648" y="50"/>
                  </a:cubicBezTo>
                  <a:cubicBezTo>
                    <a:pt x="648" y="50"/>
                    <a:pt x="648" y="50"/>
                    <a:pt x="649" y="50"/>
                  </a:cubicBezTo>
                  <a:cubicBezTo>
                    <a:pt x="649" y="50"/>
                    <a:pt x="650" y="49"/>
                    <a:pt x="650" y="49"/>
                  </a:cubicBezTo>
                  <a:cubicBezTo>
                    <a:pt x="651" y="49"/>
                    <a:pt x="652" y="48"/>
                    <a:pt x="652" y="47"/>
                  </a:cubicBezTo>
                  <a:cubicBezTo>
                    <a:pt x="652" y="44"/>
                    <a:pt x="652" y="40"/>
                    <a:pt x="652" y="35"/>
                  </a:cubicBezTo>
                  <a:cubicBezTo>
                    <a:pt x="652" y="30"/>
                    <a:pt x="652" y="30"/>
                    <a:pt x="652" y="30"/>
                  </a:cubicBezTo>
                  <a:cubicBezTo>
                    <a:pt x="652" y="30"/>
                    <a:pt x="652" y="30"/>
                    <a:pt x="652" y="30"/>
                  </a:cubicBezTo>
                  <a:cubicBezTo>
                    <a:pt x="629" y="30"/>
                    <a:pt x="629" y="30"/>
                    <a:pt x="629" y="30"/>
                  </a:cubicBezTo>
                  <a:cubicBezTo>
                    <a:pt x="629" y="30"/>
                    <a:pt x="629" y="30"/>
                    <a:pt x="629" y="30"/>
                  </a:cubicBezTo>
                  <a:cubicBezTo>
                    <a:pt x="629" y="35"/>
                    <a:pt x="629" y="35"/>
                    <a:pt x="629" y="35"/>
                  </a:cubicBezTo>
                  <a:cubicBezTo>
                    <a:pt x="629" y="40"/>
                    <a:pt x="629" y="44"/>
                    <a:pt x="629" y="47"/>
                  </a:cubicBezTo>
                  <a:cubicBezTo>
                    <a:pt x="629" y="48"/>
                    <a:pt x="630" y="49"/>
                    <a:pt x="631" y="49"/>
                  </a:cubicBezTo>
                  <a:cubicBezTo>
                    <a:pt x="632" y="49"/>
                    <a:pt x="633" y="50"/>
                    <a:pt x="634" y="50"/>
                  </a:cubicBezTo>
                  <a:cubicBezTo>
                    <a:pt x="634" y="50"/>
                    <a:pt x="634" y="50"/>
                    <a:pt x="634" y="50"/>
                  </a:cubicBezTo>
                  <a:cubicBezTo>
                    <a:pt x="634" y="50"/>
                    <a:pt x="634" y="50"/>
                    <a:pt x="633" y="50"/>
                  </a:cubicBezTo>
                  <a:cubicBezTo>
                    <a:pt x="630" y="50"/>
                    <a:pt x="627" y="50"/>
                    <a:pt x="627" y="50"/>
                  </a:cubicBezTo>
                  <a:cubicBezTo>
                    <a:pt x="626" y="50"/>
                    <a:pt x="623" y="50"/>
                    <a:pt x="621" y="50"/>
                  </a:cubicBezTo>
                  <a:cubicBezTo>
                    <a:pt x="621" y="50"/>
                    <a:pt x="620" y="50"/>
                    <a:pt x="620" y="50"/>
                  </a:cubicBezTo>
                  <a:cubicBezTo>
                    <a:pt x="620" y="50"/>
                    <a:pt x="620" y="50"/>
                    <a:pt x="621" y="50"/>
                  </a:cubicBezTo>
                  <a:cubicBezTo>
                    <a:pt x="621" y="50"/>
                    <a:pt x="622" y="49"/>
                    <a:pt x="622" y="49"/>
                  </a:cubicBezTo>
                  <a:cubicBezTo>
                    <a:pt x="623" y="49"/>
                    <a:pt x="624" y="48"/>
                    <a:pt x="624" y="47"/>
                  </a:cubicBezTo>
                  <a:cubicBezTo>
                    <a:pt x="624" y="44"/>
                    <a:pt x="624" y="40"/>
                    <a:pt x="624" y="35"/>
                  </a:cubicBezTo>
                  <a:cubicBezTo>
                    <a:pt x="624" y="26"/>
                    <a:pt x="624" y="26"/>
                    <a:pt x="624" y="26"/>
                  </a:cubicBezTo>
                  <a:cubicBezTo>
                    <a:pt x="624" y="18"/>
                    <a:pt x="624" y="17"/>
                    <a:pt x="624" y="15"/>
                  </a:cubicBezTo>
                  <a:cubicBezTo>
                    <a:pt x="624" y="13"/>
                    <a:pt x="624" y="12"/>
                    <a:pt x="622" y="12"/>
                  </a:cubicBezTo>
                  <a:cubicBezTo>
                    <a:pt x="621" y="12"/>
                    <a:pt x="620" y="12"/>
                    <a:pt x="620" y="12"/>
                  </a:cubicBezTo>
                  <a:cubicBezTo>
                    <a:pt x="620" y="12"/>
                    <a:pt x="620" y="12"/>
                    <a:pt x="620" y="12"/>
                  </a:cubicBezTo>
                  <a:cubicBezTo>
                    <a:pt x="620" y="11"/>
                    <a:pt x="620" y="11"/>
                    <a:pt x="620" y="11"/>
                  </a:cubicBezTo>
                  <a:cubicBezTo>
                    <a:pt x="623" y="11"/>
                    <a:pt x="626" y="11"/>
                    <a:pt x="627" y="11"/>
                  </a:cubicBezTo>
                  <a:cubicBezTo>
                    <a:pt x="627" y="11"/>
                    <a:pt x="630" y="11"/>
                    <a:pt x="632" y="11"/>
                  </a:cubicBezTo>
                  <a:cubicBezTo>
                    <a:pt x="632" y="11"/>
                    <a:pt x="633" y="11"/>
                    <a:pt x="633" y="12"/>
                  </a:cubicBezTo>
                  <a:cubicBezTo>
                    <a:pt x="633" y="12"/>
                    <a:pt x="632" y="12"/>
                    <a:pt x="632" y="12"/>
                  </a:cubicBezTo>
                  <a:cubicBezTo>
                    <a:pt x="632" y="12"/>
                    <a:pt x="632" y="12"/>
                    <a:pt x="631" y="12"/>
                  </a:cubicBezTo>
                  <a:cubicBezTo>
                    <a:pt x="629" y="12"/>
                    <a:pt x="629" y="13"/>
                    <a:pt x="629" y="15"/>
                  </a:cubicBezTo>
                  <a:cubicBezTo>
                    <a:pt x="629" y="17"/>
                    <a:pt x="629" y="18"/>
                    <a:pt x="629" y="26"/>
                  </a:cubicBezTo>
                  <a:cubicBezTo>
                    <a:pt x="629" y="27"/>
                    <a:pt x="629" y="27"/>
                    <a:pt x="629" y="27"/>
                  </a:cubicBezTo>
                  <a:cubicBezTo>
                    <a:pt x="629" y="28"/>
                    <a:pt x="629" y="28"/>
                    <a:pt x="629" y="28"/>
                  </a:cubicBezTo>
                  <a:cubicBezTo>
                    <a:pt x="652" y="28"/>
                    <a:pt x="652" y="28"/>
                    <a:pt x="652" y="28"/>
                  </a:cubicBezTo>
                  <a:cubicBezTo>
                    <a:pt x="652" y="28"/>
                    <a:pt x="652" y="28"/>
                    <a:pt x="652" y="27"/>
                  </a:cubicBezTo>
                  <a:cubicBezTo>
                    <a:pt x="652" y="26"/>
                    <a:pt x="652" y="26"/>
                    <a:pt x="652" y="26"/>
                  </a:cubicBezTo>
                  <a:cubicBezTo>
                    <a:pt x="652" y="18"/>
                    <a:pt x="652" y="17"/>
                    <a:pt x="652" y="15"/>
                  </a:cubicBezTo>
                  <a:cubicBezTo>
                    <a:pt x="652" y="13"/>
                    <a:pt x="652" y="12"/>
                    <a:pt x="650" y="12"/>
                  </a:cubicBezTo>
                  <a:cubicBezTo>
                    <a:pt x="649" y="12"/>
                    <a:pt x="648" y="12"/>
                    <a:pt x="648" y="12"/>
                  </a:cubicBezTo>
                  <a:cubicBezTo>
                    <a:pt x="648" y="12"/>
                    <a:pt x="648" y="12"/>
                    <a:pt x="648" y="12"/>
                  </a:cubicBezTo>
                  <a:cubicBezTo>
                    <a:pt x="648" y="11"/>
                    <a:pt x="648" y="11"/>
                    <a:pt x="648" y="11"/>
                  </a:cubicBezTo>
                  <a:cubicBezTo>
                    <a:pt x="651" y="11"/>
                    <a:pt x="654" y="11"/>
                    <a:pt x="654" y="11"/>
                  </a:cubicBezTo>
                  <a:cubicBezTo>
                    <a:pt x="655" y="11"/>
                    <a:pt x="658" y="11"/>
                    <a:pt x="660" y="11"/>
                  </a:cubicBezTo>
                  <a:cubicBezTo>
                    <a:pt x="660" y="11"/>
                    <a:pt x="661" y="11"/>
                    <a:pt x="661" y="12"/>
                  </a:cubicBezTo>
                  <a:cubicBezTo>
                    <a:pt x="661" y="12"/>
                    <a:pt x="660" y="12"/>
                    <a:pt x="660" y="12"/>
                  </a:cubicBezTo>
                  <a:cubicBezTo>
                    <a:pt x="660" y="12"/>
                    <a:pt x="660" y="12"/>
                    <a:pt x="659" y="12"/>
                  </a:cubicBezTo>
                  <a:cubicBezTo>
                    <a:pt x="657" y="12"/>
                    <a:pt x="657" y="13"/>
                    <a:pt x="657" y="15"/>
                  </a:cubicBezTo>
                  <a:cubicBezTo>
                    <a:pt x="657" y="17"/>
                    <a:pt x="657" y="18"/>
                    <a:pt x="657" y="26"/>
                  </a:cubicBezTo>
                  <a:lnTo>
                    <a:pt x="657" y="35"/>
                  </a:lnTo>
                  <a:close/>
                  <a:moveTo>
                    <a:pt x="677" y="43"/>
                  </a:moveTo>
                  <a:cubicBezTo>
                    <a:pt x="677" y="48"/>
                    <a:pt x="678" y="49"/>
                    <a:pt x="679" y="49"/>
                  </a:cubicBezTo>
                  <a:cubicBezTo>
                    <a:pt x="680" y="50"/>
                    <a:pt x="681" y="50"/>
                    <a:pt x="682" y="50"/>
                  </a:cubicBezTo>
                  <a:cubicBezTo>
                    <a:pt x="682" y="50"/>
                    <a:pt x="682" y="50"/>
                    <a:pt x="682" y="50"/>
                  </a:cubicBezTo>
                  <a:cubicBezTo>
                    <a:pt x="682" y="50"/>
                    <a:pt x="682" y="50"/>
                    <a:pt x="681" y="50"/>
                  </a:cubicBezTo>
                  <a:cubicBezTo>
                    <a:pt x="678" y="50"/>
                    <a:pt x="676" y="50"/>
                    <a:pt x="676" y="50"/>
                  </a:cubicBezTo>
                  <a:cubicBezTo>
                    <a:pt x="675" y="50"/>
                    <a:pt x="673" y="50"/>
                    <a:pt x="670" y="50"/>
                  </a:cubicBezTo>
                  <a:cubicBezTo>
                    <a:pt x="670" y="50"/>
                    <a:pt x="669" y="50"/>
                    <a:pt x="669" y="50"/>
                  </a:cubicBezTo>
                  <a:cubicBezTo>
                    <a:pt x="669" y="50"/>
                    <a:pt x="670" y="50"/>
                    <a:pt x="670" y="50"/>
                  </a:cubicBezTo>
                  <a:cubicBezTo>
                    <a:pt x="670" y="50"/>
                    <a:pt x="671" y="50"/>
                    <a:pt x="672" y="49"/>
                  </a:cubicBezTo>
                  <a:cubicBezTo>
                    <a:pt x="673" y="49"/>
                    <a:pt x="674" y="48"/>
                    <a:pt x="674" y="43"/>
                  </a:cubicBezTo>
                  <a:cubicBezTo>
                    <a:pt x="674" y="13"/>
                    <a:pt x="674" y="13"/>
                    <a:pt x="674" y="13"/>
                  </a:cubicBezTo>
                  <a:cubicBezTo>
                    <a:pt x="674" y="11"/>
                    <a:pt x="674" y="10"/>
                    <a:pt x="674" y="10"/>
                  </a:cubicBezTo>
                  <a:cubicBezTo>
                    <a:pt x="675" y="10"/>
                    <a:pt x="676" y="11"/>
                    <a:pt x="676" y="12"/>
                  </a:cubicBezTo>
                  <a:cubicBezTo>
                    <a:pt x="677" y="13"/>
                    <a:pt x="685" y="21"/>
                    <a:pt x="693" y="30"/>
                  </a:cubicBezTo>
                  <a:cubicBezTo>
                    <a:pt x="699" y="35"/>
                    <a:pt x="705" y="41"/>
                    <a:pt x="706" y="43"/>
                  </a:cubicBezTo>
                  <a:cubicBezTo>
                    <a:pt x="706" y="17"/>
                    <a:pt x="706" y="17"/>
                    <a:pt x="706" y="17"/>
                  </a:cubicBezTo>
                  <a:cubicBezTo>
                    <a:pt x="706" y="14"/>
                    <a:pt x="705" y="13"/>
                    <a:pt x="704" y="12"/>
                  </a:cubicBezTo>
                  <a:cubicBezTo>
                    <a:pt x="703" y="12"/>
                    <a:pt x="701" y="12"/>
                    <a:pt x="701" y="12"/>
                  </a:cubicBezTo>
                  <a:cubicBezTo>
                    <a:pt x="701" y="12"/>
                    <a:pt x="701" y="12"/>
                    <a:pt x="701" y="12"/>
                  </a:cubicBezTo>
                  <a:cubicBezTo>
                    <a:pt x="701" y="11"/>
                    <a:pt x="701" y="11"/>
                    <a:pt x="702" y="11"/>
                  </a:cubicBezTo>
                  <a:cubicBezTo>
                    <a:pt x="704" y="11"/>
                    <a:pt x="707" y="11"/>
                    <a:pt x="707" y="11"/>
                  </a:cubicBezTo>
                  <a:cubicBezTo>
                    <a:pt x="708" y="11"/>
                    <a:pt x="710" y="11"/>
                    <a:pt x="712" y="11"/>
                  </a:cubicBezTo>
                  <a:cubicBezTo>
                    <a:pt x="712" y="11"/>
                    <a:pt x="713" y="11"/>
                    <a:pt x="713" y="12"/>
                  </a:cubicBezTo>
                  <a:cubicBezTo>
                    <a:pt x="713" y="12"/>
                    <a:pt x="713" y="12"/>
                    <a:pt x="712" y="12"/>
                  </a:cubicBezTo>
                  <a:cubicBezTo>
                    <a:pt x="712" y="12"/>
                    <a:pt x="711" y="12"/>
                    <a:pt x="711" y="12"/>
                  </a:cubicBezTo>
                  <a:cubicBezTo>
                    <a:pt x="709" y="13"/>
                    <a:pt x="709" y="14"/>
                    <a:pt x="709" y="17"/>
                  </a:cubicBezTo>
                  <a:cubicBezTo>
                    <a:pt x="709" y="47"/>
                    <a:pt x="709" y="47"/>
                    <a:pt x="709" y="47"/>
                  </a:cubicBezTo>
                  <a:cubicBezTo>
                    <a:pt x="709" y="51"/>
                    <a:pt x="709" y="51"/>
                    <a:pt x="708" y="51"/>
                  </a:cubicBezTo>
                  <a:cubicBezTo>
                    <a:pt x="708" y="51"/>
                    <a:pt x="707" y="50"/>
                    <a:pt x="704" y="48"/>
                  </a:cubicBezTo>
                  <a:cubicBezTo>
                    <a:pt x="704" y="47"/>
                    <a:pt x="696" y="40"/>
                    <a:pt x="690" y="34"/>
                  </a:cubicBezTo>
                  <a:cubicBezTo>
                    <a:pt x="684" y="27"/>
                    <a:pt x="678" y="21"/>
                    <a:pt x="676" y="19"/>
                  </a:cubicBezTo>
                  <a:lnTo>
                    <a:pt x="677" y="43"/>
                  </a:lnTo>
                  <a:close/>
                  <a:moveTo>
                    <a:pt x="740" y="10"/>
                  </a:moveTo>
                  <a:cubicBezTo>
                    <a:pt x="752" y="10"/>
                    <a:pt x="761" y="18"/>
                    <a:pt x="761" y="30"/>
                  </a:cubicBezTo>
                  <a:cubicBezTo>
                    <a:pt x="761" y="42"/>
                    <a:pt x="753" y="51"/>
                    <a:pt x="740" y="51"/>
                  </a:cubicBezTo>
                  <a:cubicBezTo>
                    <a:pt x="725" y="51"/>
                    <a:pt x="719" y="40"/>
                    <a:pt x="719" y="31"/>
                  </a:cubicBezTo>
                  <a:cubicBezTo>
                    <a:pt x="719" y="22"/>
                    <a:pt x="725" y="10"/>
                    <a:pt x="740" y="10"/>
                  </a:cubicBezTo>
                  <a:close/>
                  <a:moveTo>
                    <a:pt x="741" y="49"/>
                  </a:moveTo>
                  <a:cubicBezTo>
                    <a:pt x="746" y="49"/>
                    <a:pt x="756" y="46"/>
                    <a:pt x="756" y="31"/>
                  </a:cubicBezTo>
                  <a:cubicBezTo>
                    <a:pt x="756" y="19"/>
                    <a:pt x="748" y="12"/>
                    <a:pt x="740" y="12"/>
                  </a:cubicBezTo>
                  <a:cubicBezTo>
                    <a:pt x="731" y="12"/>
                    <a:pt x="724" y="18"/>
                    <a:pt x="724" y="29"/>
                  </a:cubicBezTo>
                  <a:cubicBezTo>
                    <a:pt x="724" y="41"/>
                    <a:pt x="732" y="49"/>
                    <a:pt x="741" y="49"/>
                  </a:cubicBezTo>
                  <a:close/>
                  <a:moveTo>
                    <a:pt x="778" y="35"/>
                  </a:moveTo>
                  <a:cubicBezTo>
                    <a:pt x="778" y="43"/>
                    <a:pt x="778" y="46"/>
                    <a:pt x="779" y="47"/>
                  </a:cubicBezTo>
                  <a:cubicBezTo>
                    <a:pt x="779" y="48"/>
                    <a:pt x="782" y="48"/>
                    <a:pt x="786" y="48"/>
                  </a:cubicBezTo>
                  <a:cubicBezTo>
                    <a:pt x="789" y="48"/>
                    <a:pt x="791" y="48"/>
                    <a:pt x="792" y="47"/>
                  </a:cubicBezTo>
                  <a:cubicBezTo>
                    <a:pt x="793" y="46"/>
                    <a:pt x="793" y="45"/>
                    <a:pt x="794" y="44"/>
                  </a:cubicBezTo>
                  <a:cubicBezTo>
                    <a:pt x="794" y="43"/>
                    <a:pt x="794" y="43"/>
                    <a:pt x="794" y="43"/>
                  </a:cubicBezTo>
                  <a:cubicBezTo>
                    <a:pt x="794" y="43"/>
                    <a:pt x="794" y="43"/>
                    <a:pt x="794" y="44"/>
                  </a:cubicBezTo>
                  <a:cubicBezTo>
                    <a:pt x="794" y="45"/>
                    <a:pt x="794" y="48"/>
                    <a:pt x="794" y="49"/>
                  </a:cubicBezTo>
                  <a:cubicBezTo>
                    <a:pt x="793" y="50"/>
                    <a:pt x="793" y="51"/>
                    <a:pt x="790" y="51"/>
                  </a:cubicBezTo>
                  <a:cubicBezTo>
                    <a:pt x="786" y="51"/>
                    <a:pt x="783" y="51"/>
                    <a:pt x="781" y="50"/>
                  </a:cubicBezTo>
                  <a:cubicBezTo>
                    <a:pt x="778" y="50"/>
                    <a:pt x="777" y="50"/>
                    <a:pt x="775" y="50"/>
                  </a:cubicBezTo>
                  <a:cubicBezTo>
                    <a:pt x="775" y="50"/>
                    <a:pt x="774" y="50"/>
                    <a:pt x="773" y="50"/>
                  </a:cubicBezTo>
                  <a:cubicBezTo>
                    <a:pt x="772" y="50"/>
                    <a:pt x="771" y="50"/>
                    <a:pt x="770" y="50"/>
                  </a:cubicBezTo>
                  <a:cubicBezTo>
                    <a:pt x="769" y="50"/>
                    <a:pt x="769" y="50"/>
                    <a:pt x="769" y="50"/>
                  </a:cubicBezTo>
                  <a:cubicBezTo>
                    <a:pt x="769" y="50"/>
                    <a:pt x="769" y="50"/>
                    <a:pt x="769" y="50"/>
                  </a:cubicBezTo>
                  <a:cubicBezTo>
                    <a:pt x="770" y="50"/>
                    <a:pt x="770" y="49"/>
                    <a:pt x="771" y="49"/>
                  </a:cubicBezTo>
                  <a:cubicBezTo>
                    <a:pt x="772" y="49"/>
                    <a:pt x="772" y="48"/>
                    <a:pt x="772" y="47"/>
                  </a:cubicBezTo>
                  <a:cubicBezTo>
                    <a:pt x="773" y="44"/>
                    <a:pt x="773" y="40"/>
                    <a:pt x="773" y="35"/>
                  </a:cubicBezTo>
                  <a:cubicBezTo>
                    <a:pt x="773" y="26"/>
                    <a:pt x="773" y="26"/>
                    <a:pt x="773" y="26"/>
                  </a:cubicBezTo>
                  <a:cubicBezTo>
                    <a:pt x="773" y="18"/>
                    <a:pt x="773" y="17"/>
                    <a:pt x="773" y="15"/>
                  </a:cubicBezTo>
                  <a:cubicBezTo>
                    <a:pt x="772" y="13"/>
                    <a:pt x="772" y="12"/>
                    <a:pt x="770" y="12"/>
                  </a:cubicBezTo>
                  <a:cubicBezTo>
                    <a:pt x="770" y="12"/>
                    <a:pt x="769" y="12"/>
                    <a:pt x="768" y="12"/>
                  </a:cubicBezTo>
                  <a:cubicBezTo>
                    <a:pt x="768" y="12"/>
                    <a:pt x="768" y="12"/>
                    <a:pt x="768" y="12"/>
                  </a:cubicBezTo>
                  <a:cubicBezTo>
                    <a:pt x="768" y="11"/>
                    <a:pt x="768" y="11"/>
                    <a:pt x="769" y="11"/>
                  </a:cubicBezTo>
                  <a:cubicBezTo>
                    <a:pt x="771" y="11"/>
                    <a:pt x="775" y="11"/>
                    <a:pt x="775" y="11"/>
                  </a:cubicBezTo>
                  <a:cubicBezTo>
                    <a:pt x="775" y="11"/>
                    <a:pt x="779" y="11"/>
                    <a:pt x="781" y="11"/>
                  </a:cubicBezTo>
                  <a:cubicBezTo>
                    <a:pt x="782" y="11"/>
                    <a:pt x="782" y="11"/>
                    <a:pt x="782" y="12"/>
                  </a:cubicBezTo>
                  <a:cubicBezTo>
                    <a:pt x="782" y="12"/>
                    <a:pt x="782" y="12"/>
                    <a:pt x="781" y="12"/>
                  </a:cubicBezTo>
                  <a:cubicBezTo>
                    <a:pt x="781" y="12"/>
                    <a:pt x="780" y="12"/>
                    <a:pt x="780" y="12"/>
                  </a:cubicBezTo>
                  <a:cubicBezTo>
                    <a:pt x="778" y="12"/>
                    <a:pt x="778" y="13"/>
                    <a:pt x="778" y="15"/>
                  </a:cubicBezTo>
                  <a:cubicBezTo>
                    <a:pt x="778" y="17"/>
                    <a:pt x="778" y="18"/>
                    <a:pt x="778" y="26"/>
                  </a:cubicBezTo>
                  <a:lnTo>
                    <a:pt x="778" y="35"/>
                  </a:lnTo>
                  <a:close/>
                  <a:moveTo>
                    <a:pt x="819" y="10"/>
                  </a:moveTo>
                  <a:cubicBezTo>
                    <a:pt x="831" y="10"/>
                    <a:pt x="841" y="18"/>
                    <a:pt x="841" y="30"/>
                  </a:cubicBezTo>
                  <a:cubicBezTo>
                    <a:pt x="841" y="42"/>
                    <a:pt x="832" y="51"/>
                    <a:pt x="819" y="51"/>
                  </a:cubicBezTo>
                  <a:cubicBezTo>
                    <a:pt x="804" y="51"/>
                    <a:pt x="798" y="40"/>
                    <a:pt x="798" y="31"/>
                  </a:cubicBezTo>
                  <a:cubicBezTo>
                    <a:pt x="798" y="22"/>
                    <a:pt x="804" y="10"/>
                    <a:pt x="819" y="10"/>
                  </a:cubicBezTo>
                  <a:close/>
                  <a:moveTo>
                    <a:pt x="821" y="49"/>
                  </a:moveTo>
                  <a:cubicBezTo>
                    <a:pt x="825" y="49"/>
                    <a:pt x="835" y="46"/>
                    <a:pt x="835" y="31"/>
                  </a:cubicBezTo>
                  <a:cubicBezTo>
                    <a:pt x="835" y="19"/>
                    <a:pt x="827" y="12"/>
                    <a:pt x="819" y="12"/>
                  </a:cubicBezTo>
                  <a:cubicBezTo>
                    <a:pt x="810" y="12"/>
                    <a:pt x="804" y="18"/>
                    <a:pt x="804" y="29"/>
                  </a:cubicBezTo>
                  <a:cubicBezTo>
                    <a:pt x="804" y="41"/>
                    <a:pt x="811" y="49"/>
                    <a:pt x="821" y="49"/>
                  </a:cubicBezTo>
                  <a:close/>
                  <a:moveTo>
                    <a:pt x="829" y="3"/>
                  </a:moveTo>
                  <a:cubicBezTo>
                    <a:pt x="829" y="4"/>
                    <a:pt x="829" y="4"/>
                    <a:pt x="828" y="4"/>
                  </a:cubicBezTo>
                  <a:cubicBezTo>
                    <a:pt x="828" y="4"/>
                    <a:pt x="828" y="4"/>
                    <a:pt x="827" y="4"/>
                  </a:cubicBezTo>
                  <a:cubicBezTo>
                    <a:pt x="824" y="4"/>
                    <a:pt x="819" y="5"/>
                    <a:pt x="817" y="6"/>
                  </a:cubicBezTo>
                  <a:cubicBezTo>
                    <a:pt x="817" y="6"/>
                    <a:pt x="816" y="7"/>
                    <a:pt x="816" y="7"/>
                  </a:cubicBezTo>
                  <a:cubicBezTo>
                    <a:pt x="816" y="7"/>
                    <a:pt x="816" y="6"/>
                    <a:pt x="816" y="6"/>
                  </a:cubicBezTo>
                  <a:cubicBezTo>
                    <a:pt x="816" y="6"/>
                    <a:pt x="816" y="6"/>
                    <a:pt x="816" y="6"/>
                  </a:cubicBezTo>
                  <a:cubicBezTo>
                    <a:pt x="819" y="4"/>
                    <a:pt x="824" y="1"/>
                    <a:pt x="825" y="1"/>
                  </a:cubicBezTo>
                  <a:cubicBezTo>
                    <a:pt x="826" y="0"/>
                    <a:pt x="826" y="0"/>
                    <a:pt x="826" y="0"/>
                  </a:cubicBezTo>
                  <a:cubicBezTo>
                    <a:pt x="827" y="0"/>
                    <a:pt x="827" y="0"/>
                    <a:pt x="827" y="0"/>
                  </a:cubicBezTo>
                  <a:cubicBezTo>
                    <a:pt x="828" y="1"/>
                    <a:pt x="828" y="2"/>
                    <a:pt x="829" y="3"/>
                  </a:cubicBezTo>
                  <a:close/>
                  <a:moveTo>
                    <a:pt x="879" y="37"/>
                  </a:moveTo>
                  <a:cubicBezTo>
                    <a:pt x="879" y="33"/>
                    <a:pt x="879" y="32"/>
                    <a:pt x="876" y="32"/>
                  </a:cubicBezTo>
                  <a:cubicBezTo>
                    <a:pt x="876" y="32"/>
                    <a:pt x="875" y="32"/>
                    <a:pt x="875" y="32"/>
                  </a:cubicBezTo>
                  <a:cubicBezTo>
                    <a:pt x="874" y="32"/>
                    <a:pt x="874" y="32"/>
                    <a:pt x="874" y="31"/>
                  </a:cubicBezTo>
                  <a:cubicBezTo>
                    <a:pt x="874" y="31"/>
                    <a:pt x="874" y="31"/>
                    <a:pt x="875" y="31"/>
                  </a:cubicBezTo>
                  <a:cubicBezTo>
                    <a:pt x="877" y="31"/>
                    <a:pt x="881" y="31"/>
                    <a:pt x="881" y="31"/>
                  </a:cubicBezTo>
                  <a:cubicBezTo>
                    <a:pt x="882" y="31"/>
                    <a:pt x="885" y="31"/>
                    <a:pt x="887" y="31"/>
                  </a:cubicBezTo>
                  <a:cubicBezTo>
                    <a:pt x="887" y="31"/>
                    <a:pt x="888" y="31"/>
                    <a:pt x="888" y="31"/>
                  </a:cubicBezTo>
                  <a:cubicBezTo>
                    <a:pt x="888" y="32"/>
                    <a:pt x="887" y="32"/>
                    <a:pt x="887" y="32"/>
                  </a:cubicBezTo>
                  <a:cubicBezTo>
                    <a:pt x="887" y="32"/>
                    <a:pt x="886" y="32"/>
                    <a:pt x="886" y="32"/>
                  </a:cubicBezTo>
                  <a:cubicBezTo>
                    <a:pt x="884" y="32"/>
                    <a:pt x="884" y="33"/>
                    <a:pt x="884" y="35"/>
                  </a:cubicBezTo>
                  <a:cubicBezTo>
                    <a:pt x="884" y="36"/>
                    <a:pt x="884" y="38"/>
                    <a:pt x="884" y="40"/>
                  </a:cubicBezTo>
                  <a:cubicBezTo>
                    <a:pt x="884" y="46"/>
                    <a:pt x="884" y="46"/>
                    <a:pt x="884" y="46"/>
                  </a:cubicBezTo>
                  <a:cubicBezTo>
                    <a:pt x="884" y="48"/>
                    <a:pt x="884" y="48"/>
                    <a:pt x="883" y="49"/>
                  </a:cubicBezTo>
                  <a:cubicBezTo>
                    <a:pt x="880" y="51"/>
                    <a:pt x="875" y="51"/>
                    <a:pt x="872" y="51"/>
                  </a:cubicBezTo>
                  <a:cubicBezTo>
                    <a:pt x="867" y="51"/>
                    <a:pt x="860" y="51"/>
                    <a:pt x="854" y="46"/>
                  </a:cubicBezTo>
                  <a:cubicBezTo>
                    <a:pt x="850" y="43"/>
                    <a:pt x="847" y="37"/>
                    <a:pt x="847" y="31"/>
                  </a:cubicBezTo>
                  <a:cubicBezTo>
                    <a:pt x="847" y="22"/>
                    <a:pt x="852" y="17"/>
                    <a:pt x="856" y="14"/>
                  </a:cubicBezTo>
                  <a:cubicBezTo>
                    <a:pt x="861" y="11"/>
                    <a:pt x="867" y="10"/>
                    <a:pt x="871" y="10"/>
                  </a:cubicBezTo>
                  <a:cubicBezTo>
                    <a:pt x="874" y="10"/>
                    <a:pt x="878" y="11"/>
                    <a:pt x="879" y="11"/>
                  </a:cubicBezTo>
                  <a:cubicBezTo>
                    <a:pt x="880" y="12"/>
                    <a:pt x="882" y="12"/>
                    <a:pt x="883" y="12"/>
                  </a:cubicBezTo>
                  <a:cubicBezTo>
                    <a:pt x="884" y="12"/>
                    <a:pt x="884" y="12"/>
                    <a:pt x="884" y="12"/>
                  </a:cubicBezTo>
                  <a:cubicBezTo>
                    <a:pt x="884" y="13"/>
                    <a:pt x="884" y="14"/>
                    <a:pt x="884" y="20"/>
                  </a:cubicBezTo>
                  <a:cubicBezTo>
                    <a:pt x="884" y="21"/>
                    <a:pt x="883" y="21"/>
                    <a:pt x="883" y="21"/>
                  </a:cubicBezTo>
                  <a:cubicBezTo>
                    <a:pt x="883" y="21"/>
                    <a:pt x="883" y="20"/>
                    <a:pt x="883" y="20"/>
                  </a:cubicBezTo>
                  <a:cubicBezTo>
                    <a:pt x="883" y="19"/>
                    <a:pt x="882" y="18"/>
                    <a:pt x="881" y="17"/>
                  </a:cubicBezTo>
                  <a:cubicBezTo>
                    <a:pt x="880" y="15"/>
                    <a:pt x="876" y="13"/>
                    <a:pt x="869" y="13"/>
                  </a:cubicBezTo>
                  <a:cubicBezTo>
                    <a:pt x="866" y="13"/>
                    <a:pt x="862" y="13"/>
                    <a:pt x="858" y="16"/>
                  </a:cubicBezTo>
                  <a:cubicBezTo>
                    <a:pt x="855" y="18"/>
                    <a:pt x="852" y="23"/>
                    <a:pt x="852" y="29"/>
                  </a:cubicBezTo>
                  <a:cubicBezTo>
                    <a:pt x="852" y="36"/>
                    <a:pt x="856" y="42"/>
                    <a:pt x="858" y="43"/>
                  </a:cubicBezTo>
                  <a:cubicBezTo>
                    <a:pt x="862" y="47"/>
                    <a:pt x="867" y="49"/>
                    <a:pt x="872" y="49"/>
                  </a:cubicBezTo>
                  <a:cubicBezTo>
                    <a:pt x="874" y="49"/>
                    <a:pt x="876" y="49"/>
                    <a:pt x="878" y="48"/>
                  </a:cubicBezTo>
                  <a:cubicBezTo>
                    <a:pt x="878" y="47"/>
                    <a:pt x="879" y="47"/>
                    <a:pt x="879" y="46"/>
                  </a:cubicBezTo>
                  <a:lnTo>
                    <a:pt x="879" y="37"/>
                  </a:lnTo>
                  <a:close/>
                  <a:moveTo>
                    <a:pt x="905" y="35"/>
                  </a:moveTo>
                  <a:cubicBezTo>
                    <a:pt x="905" y="40"/>
                    <a:pt x="905" y="44"/>
                    <a:pt x="905" y="47"/>
                  </a:cubicBezTo>
                  <a:cubicBezTo>
                    <a:pt x="905" y="48"/>
                    <a:pt x="905" y="49"/>
                    <a:pt x="907" y="49"/>
                  </a:cubicBezTo>
                  <a:cubicBezTo>
                    <a:pt x="908" y="49"/>
                    <a:pt x="909" y="50"/>
                    <a:pt x="909" y="50"/>
                  </a:cubicBezTo>
                  <a:cubicBezTo>
                    <a:pt x="910" y="50"/>
                    <a:pt x="910" y="50"/>
                    <a:pt x="910" y="50"/>
                  </a:cubicBezTo>
                  <a:cubicBezTo>
                    <a:pt x="910" y="50"/>
                    <a:pt x="910" y="50"/>
                    <a:pt x="909" y="50"/>
                  </a:cubicBezTo>
                  <a:cubicBezTo>
                    <a:pt x="906" y="50"/>
                    <a:pt x="903" y="50"/>
                    <a:pt x="902" y="50"/>
                  </a:cubicBezTo>
                  <a:cubicBezTo>
                    <a:pt x="902" y="50"/>
                    <a:pt x="899" y="50"/>
                    <a:pt x="897" y="50"/>
                  </a:cubicBezTo>
                  <a:cubicBezTo>
                    <a:pt x="896" y="50"/>
                    <a:pt x="896" y="50"/>
                    <a:pt x="896" y="50"/>
                  </a:cubicBezTo>
                  <a:cubicBezTo>
                    <a:pt x="896" y="50"/>
                    <a:pt x="896" y="50"/>
                    <a:pt x="897" y="50"/>
                  </a:cubicBezTo>
                  <a:cubicBezTo>
                    <a:pt x="897" y="50"/>
                    <a:pt x="898" y="49"/>
                    <a:pt x="898" y="49"/>
                  </a:cubicBezTo>
                  <a:cubicBezTo>
                    <a:pt x="899" y="49"/>
                    <a:pt x="899" y="48"/>
                    <a:pt x="900" y="47"/>
                  </a:cubicBezTo>
                  <a:cubicBezTo>
                    <a:pt x="900" y="44"/>
                    <a:pt x="900" y="40"/>
                    <a:pt x="900" y="35"/>
                  </a:cubicBezTo>
                  <a:cubicBezTo>
                    <a:pt x="900" y="26"/>
                    <a:pt x="900" y="26"/>
                    <a:pt x="900" y="26"/>
                  </a:cubicBezTo>
                  <a:cubicBezTo>
                    <a:pt x="900" y="18"/>
                    <a:pt x="900" y="17"/>
                    <a:pt x="900" y="15"/>
                  </a:cubicBezTo>
                  <a:cubicBezTo>
                    <a:pt x="900" y="13"/>
                    <a:pt x="899" y="12"/>
                    <a:pt x="898" y="12"/>
                  </a:cubicBezTo>
                  <a:cubicBezTo>
                    <a:pt x="897" y="12"/>
                    <a:pt x="897" y="12"/>
                    <a:pt x="896" y="12"/>
                  </a:cubicBezTo>
                  <a:cubicBezTo>
                    <a:pt x="896" y="12"/>
                    <a:pt x="896" y="12"/>
                    <a:pt x="896" y="12"/>
                  </a:cubicBezTo>
                  <a:cubicBezTo>
                    <a:pt x="896" y="11"/>
                    <a:pt x="896" y="11"/>
                    <a:pt x="897" y="11"/>
                  </a:cubicBezTo>
                  <a:cubicBezTo>
                    <a:pt x="899" y="11"/>
                    <a:pt x="902" y="11"/>
                    <a:pt x="902" y="11"/>
                  </a:cubicBezTo>
                  <a:cubicBezTo>
                    <a:pt x="903" y="11"/>
                    <a:pt x="906" y="11"/>
                    <a:pt x="908" y="11"/>
                  </a:cubicBezTo>
                  <a:cubicBezTo>
                    <a:pt x="908" y="11"/>
                    <a:pt x="909" y="11"/>
                    <a:pt x="909" y="12"/>
                  </a:cubicBezTo>
                  <a:cubicBezTo>
                    <a:pt x="909" y="12"/>
                    <a:pt x="908" y="12"/>
                    <a:pt x="908" y="12"/>
                  </a:cubicBezTo>
                  <a:cubicBezTo>
                    <a:pt x="908" y="12"/>
                    <a:pt x="907" y="12"/>
                    <a:pt x="907" y="12"/>
                  </a:cubicBezTo>
                  <a:cubicBezTo>
                    <a:pt x="905" y="12"/>
                    <a:pt x="905" y="13"/>
                    <a:pt x="905" y="15"/>
                  </a:cubicBezTo>
                  <a:cubicBezTo>
                    <a:pt x="905" y="17"/>
                    <a:pt x="905" y="18"/>
                    <a:pt x="905" y="26"/>
                  </a:cubicBezTo>
                  <a:lnTo>
                    <a:pt x="905" y="35"/>
                  </a:lnTo>
                  <a:close/>
                  <a:moveTo>
                    <a:pt x="932" y="12"/>
                  </a:moveTo>
                  <a:cubicBezTo>
                    <a:pt x="933" y="10"/>
                    <a:pt x="933" y="10"/>
                    <a:pt x="933" y="10"/>
                  </a:cubicBezTo>
                  <a:cubicBezTo>
                    <a:pt x="934" y="10"/>
                    <a:pt x="934" y="11"/>
                    <a:pt x="934" y="12"/>
                  </a:cubicBezTo>
                  <a:cubicBezTo>
                    <a:pt x="935" y="14"/>
                    <a:pt x="944" y="36"/>
                    <a:pt x="947" y="44"/>
                  </a:cubicBezTo>
                  <a:cubicBezTo>
                    <a:pt x="949" y="48"/>
                    <a:pt x="951" y="49"/>
                    <a:pt x="952" y="49"/>
                  </a:cubicBezTo>
                  <a:cubicBezTo>
                    <a:pt x="953" y="50"/>
                    <a:pt x="953" y="50"/>
                    <a:pt x="954" y="50"/>
                  </a:cubicBezTo>
                  <a:cubicBezTo>
                    <a:pt x="954" y="50"/>
                    <a:pt x="955" y="50"/>
                    <a:pt x="955" y="50"/>
                  </a:cubicBezTo>
                  <a:cubicBezTo>
                    <a:pt x="955" y="50"/>
                    <a:pt x="954" y="50"/>
                    <a:pt x="953" y="50"/>
                  </a:cubicBezTo>
                  <a:cubicBezTo>
                    <a:pt x="953" y="50"/>
                    <a:pt x="949" y="50"/>
                    <a:pt x="945" y="50"/>
                  </a:cubicBezTo>
                  <a:cubicBezTo>
                    <a:pt x="944" y="50"/>
                    <a:pt x="943" y="50"/>
                    <a:pt x="943" y="50"/>
                  </a:cubicBezTo>
                  <a:cubicBezTo>
                    <a:pt x="943" y="50"/>
                    <a:pt x="943" y="50"/>
                    <a:pt x="943" y="50"/>
                  </a:cubicBezTo>
                  <a:cubicBezTo>
                    <a:pt x="944" y="49"/>
                    <a:pt x="944" y="49"/>
                    <a:pt x="944" y="48"/>
                  </a:cubicBezTo>
                  <a:cubicBezTo>
                    <a:pt x="939" y="36"/>
                    <a:pt x="939" y="36"/>
                    <a:pt x="939" y="36"/>
                  </a:cubicBezTo>
                  <a:cubicBezTo>
                    <a:pt x="939" y="36"/>
                    <a:pt x="939" y="36"/>
                    <a:pt x="939" y="36"/>
                  </a:cubicBezTo>
                  <a:cubicBezTo>
                    <a:pt x="926" y="36"/>
                    <a:pt x="926" y="36"/>
                    <a:pt x="926" y="36"/>
                  </a:cubicBezTo>
                  <a:cubicBezTo>
                    <a:pt x="926" y="36"/>
                    <a:pt x="926" y="36"/>
                    <a:pt x="926" y="36"/>
                  </a:cubicBezTo>
                  <a:cubicBezTo>
                    <a:pt x="923" y="45"/>
                    <a:pt x="923" y="45"/>
                    <a:pt x="923" y="45"/>
                  </a:cubicBezTo>
                  <a:cubicBezTo>
                    <a:pt x="922" y="46"/>
                    <a:pt x="922" y="47"/>
                    <a:pt x="922" y="48"/>
                  </a:cubicBezTo>
                  <a:cubicBezTo>
                    <a:pt x="922" y="49"/>
                    <a:pt x="923" y="50"/>
                    <a:pt x="924" y="50"/>
                  </a:cubicBezTo>
                  <a:cubicBezTo>
                    <a:pt x="924" y="50"/>
                    <a:pt x="924" y="50"/>
                    <a:pt x="924" y="50"/>
                  </a:cubicBezTo>
                  <a:cubicBezTo>
                    <a:pt x="925" y="50"/>
                    <a:pt x="925" y="50"/>
                    <a:pt x="925" y="50"/>
                  </a:cubicBezTo>
                  <a:cubicBezTo>
                    <a:pt x="925" y="50"/>
                    <a:pt x="924" y="50"/>
                    <a:pt x="924" y="50"/>
                  </a:cubicBezTo>
                  <a:cubicBezTo>
                    <a:pt x="923" y="50"/>
                    <a:pt x="920" y="50"/>
                    <a:pt x="919" y="50"/>
                  </a:cubicBezTo>
                  <a:cubicBezTo>
                    <a:pt x="919" y="50"/>
                    <a:pt x="916" y="50"/>
                    <a:pt x="914" y="50"/>
                  </a:cubicBezTo>
                  <a:cubicBezTo>
                    <a:pt x="913" y="50"/>
                    <a:pt x="913" y="50"/>
                    <a:pt x="913" y="50"/>
                  </a:cubicBezTo>
                  <a:cubicBezTo>
                    <a:pt x="913" y="50"/>
                    <a:pt x="913" y="50"/>
                    <a:pt x="913" y="50"/>
                  </a:cubicBezTo>
                  <a:cubicBezTo>
                    <a:pt x="913" y="50"/>
                    <a:pt x="914" y="50"/>
                    <a:pt x="915" y="49"/>
                  </a:cubicBezTo>
                  <a:cubicBezTo>
                    <a:pt x="917" y="49"/>
                    <a:pt x="918" y="47"/>
                    <a:pt x="919" y="45"/>
                  </a:cubicBezTo>
                  <a:lnTo>
                    <a:pt x="932" y="12"/>
                  </a:lnTo>
                  <a:close/>
                  <a:moveTo>
                    <a:pt x="938" y="34"/>
                  </a:moveTo>
                  <a:cubicBezTo>
                    <a:pt x="938" y="34"/>
                    <a:pt x="938" y="34"/>
                    <a:pt x="938" y="33"/>
                  </a:cubicBezTo>
                  <a:cubicBezTo>
                    <a:pt x="933" y="19"/>
                    <a:pt x="933" y="19"/>
                    <a:pt x="933" y="19"/>
                  </a:cubicBezTo>
                  <a:cubicBezTo>
                    <a:pt x="932" y="18"/>
                    <a:pt x="932" y="18"/>
                    <a:pt x="932" y="19"/>
                  </a:cubicBezTo>
                  <a:cubicBezTo>
                    <a:pt x="927" y="33"/>
                    <a:pt x="927" y="33"/>
                    <a:pt x="927" y="33"/>
                  </a:cubicBezTo>
                  <a:cubicBezTo>
                    <a:pt x="927" y="34"/>
                    <a:pt x="927" y="34"/>
                    <a:pt x="927" y="34"/>
                  </a:cubicBezTo>
                  <a:lnTo>
                    <a:pt x="938" y="34"/>
                  </a:lnTo>
                  <a:close/>
                  <a:moveTo>
                    <a:pt x="967" y="35"/>
                  </a:moveTo>
                  <a:cubicBezTo>
                    <a:pt x="967" y="40"/>
                    <a:pt x="967" y="44"/>
                    <a:pt x="967" y="47"/>
                  </a:cubicBezTo>
                  <a:cubicBezTo>
                    <a:pt x="967" y="48"/>
                    <a:pt x="967" y="49"/>
                    <a:pt x="969" y="49"/>
                  </a:cubicBezTo>
                  <a:cubicBezTo>
                    <a:pt x="970" y="49"/>
                    <a:pt x="971" y="50"/>
                    <a:pt x="971" y="50"/>
                  </a:cubicBezTo>
                  <a:cubicBezTo>
                    <a:pt x="972" y="50"/>
                    <a:pt x="972" y="50"/>
                    <a:pt x="972" y="50"/>
                  </a:cubicBezTo>
                  <a:cubicBezTo>
                    <a:pt x="972" y="50"/>
                    <a:pt x="972" y="50"/>
                    <a:pt x="971" y="50"/>
                  </a:cubicBezTo>
                  <a:cubicBezTo>
                    <a:pt x="968" y="50"/>
                    <a:pt x="964" y="50"/>
                    <a:pt x="964" y="50"/>
                  </a:cubicBezTo>
                  <a:cubicBezTo>
                    <a:pt x="964" y="50"/>
                    <a:pt x="961" y="50"/>
                    <a:pt x="959" y="50"/>
                  </a:cubicBezTo>
                  <a:cubicBezTo>
                    <a:pt x="958" y="50"/>
                    <a:pt x="958" y="50"/>
                    <a:pt x="958" y="50"/>
                  </a:cubicBezTo>
                  <a:cubicBezTo>
                    <a:pt x="958" y="50"/>
                    <a:pt x="958" y="50"/>
                    <a:pt x="958" y="50"/>
                  </a:cubicBezTo>
                  <a:cubicBezTo>
                    <a:pt x="959" y="50"/>
                    <a:pt x="960" y="49"/>
                    <a:pt x="960" y="49"/>
                  </a:cubicBezTo>
                  <a:cubicBezTo>
                    <a:pt x="961" y="49"/>
                    <a:pt x="961" y="48"/>
                    <a:pt x="962" y="47"/>
                  </a:cubicBezTo>
                  <a:cubicBezTo>
                    <a:pt x="962" y="44"/>
                    <a:pt x="962" y="40"/>
                    <a:pt x="962" y="35"/>
                  </a:cubicBezTo>
                  <a:cubicBezTo>
                    <a:pt x="962" y="26"/>
                    <a:pt x="962" y="26"/>
                    <a:pt x="962" y="26"/>
                  </a:cubicBezTo>
                  <a:cubicBezTo>
                    <a:pt x="962" y="18"/>
                    <a:pt x="962" y="17"/>
                    <a:pt x="962" y="15"/>
                  </a:cubicBezTo>
                  <a:cubicBezTo>
                    <a:pt x="962" y="13"/>
                    <a:pt x="961" y="12"/>
                    <a:pt x="960" y="12"/>
                  </a:cubicBezTo>
                  <a:cubicBezTo>
                    <a:pt x="959" y="12"/>
                    <a:pt x="959" y="12"/>
                    <a:pt x="958" y="12"/>
                  </a:cubicBezTo>
                  <a:cubicBezTo>
                    <a:pt x="958" y="12"/>
                    <a:pt x="958" y="12"/>
                    <a:pt x="958" y="12"/>
                  </a:cubicBezTo>
                  <a:cubicBezTo>
                    <a:pt x="958" y="11"/>
                    <a:pt x="958" y="11"/>
                    <a:pt x="959" y="11"/>
                  </a:cubicBezTo>
                  <a:cubicBezTo>
                    <a:pt x="961" y="11"/>
                    <a:pt x="964" y="11"/>
                    <a:pt x="964" y="11"/>
                  </a:cubicBezTo>
                  <a:cubicBezTo>
                    <a:pt x="964" y="11"/>
                    <a:pt x="968" y="11"/>
                    <a:pt x="970" y="11"/>
                  </a:cubicBezTo>
                  <a:cubicBezTo>
                    <a:pt x="970" y="11"/>
                    <a:pt x="970" y="11"/>
                    <a:pt x="970" y="12"/>
                  </a:cubicBezTo>
                  <a:cubicBezTo>
                    <a:pt x="970" y="12"/>
                    <a:pt x="970" y="12"/>
                    <a:pt x="970" y="12"/>
                  </a:cubicBezTo>
                  <a:cubicBezTo>
                    <a:pt x="970" y="12"/>
                    <a:pt x="969" y="12"/>
                    <a:pt x="969" y="12"/>
                  </a:cubicBezTo>
                  <a:cubicBezTo>
                    <a:pt x="967" y="12"/>
                    <a:pt x="967" y="13"/>
                    <a:pt x="967" y="15"/>
                  </a:cubicBezTo>
                  <a:cubicBezTo>
                    <a:pt x="967" y="17"/>
                    <a:pt x="967" y="18"/>
                    <a:pt x="967" y="26"/>
                  </a:cubicBezTo>
                  <a:lnTo>
                    <a:pt x="967" y="35"/>
                  </a:lnTo>
                  <a:close/>
                  <a:moveTo>
                    <a:pt x="318" y="116"/>
                  </a:moveTo>
                  <a:cubicBezTo>
                    <a:pt x="318" y="118"/>
                    <a:pt x="319" y="122"/>
                    <a:pt x="322" y="122"/>
                  </a:cubicBezTo>
                  <a:cubicBezTo>
                    <a:pt x="323" y="123"/>
                    <a:pt x="325" y="123"/>
                    <a:pt x="326" y="123"/>
                  </a:cubicBezTo>
                  <a:cubicBezTo>
                    <a:pt x="326" y="123"/>
                    <a:pt x="326" y="123"/>
                    <a:pt x="326" y="123"/>
                  </a:cubicBezTo>
                  <a:cubicBezTo>
                    <a:pt x="326" y="124"/>
                    <a:pt x="325" y="124"/>
                    <a:pt x="325" y="124"/>
                  </a:cubicBezTo>
                  <a:cubicBezTo>
                    <a:pt x="323" y="124"/>
                    <a:pt x="317" y="124"/>
                    <a:pt x="315" y="123"/>
                  </a:cubicBezTo>
                  <a:cubicBezTo>
                    <a:pt x="313" y="123"/>
                    <a:pt x="313" y="123"/>
                    <a:pt x="313" y="123"/>
                  </a:cubicBezTo>
                  <a:cubicBezTo>
                    <a:pt x="313" y="123"/>
                    <a:pt x="313" y="122"/>
                    <a:pt x="313" y="122"/>
                  </a:cubicBezTo>
                  <a:cubicBezTo>
                    <a:pt x="314" y="122"/>
                    <a:pt x="314" y="121"/>
                    <a:pt x="313" y="120"/>
                  </a:cubicBezTo>
                  <a:cubicBezTo>
                    <a:pt x="311" y="89"/>
                    <a:pt x="311" y="89"/>
                    <a:pt x="311" y="89"/>
                  </a:cubicBezTo>
                  <a:cubicBezTo>
                    <a:pt x="310" y="89"/>
                    <a:pt x="310" y="89"/>
                    <a:pt x="310" y="89"/>
                  </a:cubicBezTo>
                  <a:cubicBezTo>
                    <a:pt x="295" y="120"/>
                    <a:pt x="295" y="120"/>
                    <a:pt x="295" y="120"/>
                  </a:cubicBezTo>
                  <a:cubicBezTo>
                    <a:pt x="294" y="123"/>
                    <a:pt x="294" y="124"/>
                    <a:pt x="293" y="124"/>
                  </a:cubicBezTo>
                  <a:cubicBezTo>
                    <a:pt x="293" y="124"/>
                    <a:pt x="293" y="123"/>
                    <a:pt x="291" y="121"/>
                  </a:cubicBezTo>
                  <a:cubicBezTo>
                    <a:pt x="290" y="118"/>
                    <a:pt x="285" y="107"/>
                    <a:pt x="284" y="107"/>
                  </a:cubicBezTo>
                  <a:cubicBezTo>
                    <a:pt x="284" y="106"/>
                    <a:pt x="277" y="91"/>
                    <a:pt x="276" y="89"/>
                  </a:cubicBezTo>
                  <a:cubicBezTo>
                    <a:pt x="276" y="89"/>
                    <a:pt x="276" y="89"/>
                    <a:pt x="276" y="89"/>
                  </a:cubicBezTo>
                  <a:cubicBezTo>
                    <a:pt x="274" y="118"/>
                    <a:pt x="274" y="118"/>
                    <a:pt x="274" y="118"/>
                  </a:cubicBezTo>
                  <a:cubicBezTo>
                    <a:pt x="274" y="119"/>
                    <a:pt x="274" y="120"/>
                    <a:pt x="274" y="121"/>
                  </a:cubicBezTo>
                  <a:cubicBezTo>
                    <a:pt x="274" y="122"/>
                    <a:pt x="274" y="122"/>
                    <a:pt x="275" y="123"/>
                  </a:cubicBezTo>
                  <a:cubicBezTo>
                    <a:pt x="276" y="123"/>
                    <a:pt x="277" y="123"/>
                    <a:pt x="277" y="123"/>
                  </a:cubicBezTo>
                  <a:cubicBezTo>
                    <a:pt x="278" y="123"/>
                    <a:pt x="278" y="123"/>
                    <a:pt x="278" y="123"/>
                  </a:cubicBezTo>
                  <a:cubicBezTo>
                    <a:pt x="278" y="124"/>
                    <a:pt x="278" y="124"/>
                    <a:pt x="277" y="124"/>
                  </a:cubicBezTo>
                  <a:cubicBezTo>
                    <a:pt x="275" y="124"/>
                    <a:pt x="272" y="124"/>
                    <a:pt x="271" y="124"/>
                  </a:cubicBezTo>
                  <a:cubicBezTo>
                    <a:pt x="271" y="124"/>
                    <a:pt x="268" y="124"/>
                    <a:pt x="266" y="124"/>
                  </a:cubicBezTo>
                  <a:cubicBezTo>
                    <a:pt x="265" y="124"/>
                    <a:pt x="265" y="124"/>
                    <a:pt x="265" y="123"/>
                  </a:cubicBezTo>
                  <a:cubicBezTo>
                    <a:pt x="265" y="123"/>
                    <a:pt x="265" y="123"/>
                    <a:pt x="266" y="123"/>
                  </a:cubicBezTo>
                  <a:cubicBezTo>
                    <a:pt x="266" y="123"/>
                    <a:pt x="266" y="123"/>
                    <a:pt x="267" y="123"/>
                  </a:cubicBezTo>
                  <a:cubicBezTo>
                    <a:pt x="269" y="122"/>
                    <a:pt x="270" y="120"/>
                    <a:pt x="270" y="118"/>
                  </a:cubicBezTo>
                  <a:cubicBezTo>
                    <a:pt x="274" y="78"/>
                    <a:pt x="274" y="78"/>
                    <a:pt x="274" y="78"/>
                  </a:cubicBezTo>
                  <a:cubicBezTo>
                    <a:pt x="274" y="77"/>
                    <a:pt x="275" y="77"/>
                    <a:pt x="275" y="77"/>
                  </a:cubicBezTo>
                  <a:cubicBezTo>
                    <a:pt x="275" y="77"/>
                    <a:pt x="276" y="77"/>
                    <a:pt x="276" y="78"/>
                  </a:cubicBezTo>
                  <a:cubicBezTo>
                    <a:pt x="295" y="116"/>
                    <a:pt x="295" y="116"/>
                    <a:pt x="295" y="116"/>
                  </a:cubicBezTo>
                  <a:cubicBezTo>
                    <a:pt x="313" y="78"/>
                    <a:pt x="313" y="78"/>
                    <a:pt x="313" y="78"/>
                  </a:cubicBezTo>
                  <a:cubicBezTo>
                    <a:pt x="313" y="77"/>
                    <a:pt x="313" y="77"/>
                    <a:pt x="313" y="77"/>
                  </a:cubicBezTo>
                  <a:cubicBezTo>
                    <a:pt x="314" y="77"/>
                    <a:pt x="314" y="77"/>
                    <a:pt x="314" y="78"/>
                  </a:cubicBezTo>
                  <a:lnTo>
                    <a:pt x="318" y="116"/>
                  </a:lnTo>
                  <a:close/>
                  <a:moveTo>
                    <a:pt x="340" y="109"/>
                  </a:moveTo>
                  <a:cubicBezTo>
                    <a:pt x="340" y="114"/>
                    <a:pt x="340" y="118"/>
                    <a:pt x="341" y="120"/>
                  </a:cubicBezTo>
                  <a:cubicBezTo>
                    <a:pt x="341" y="122"/>
                    <a:pt x="341" y="122"/>
                    <a:pt x="343" y="123"/>
                  </a:cubicBezTo>
                  <a:cubicBezTo>
                    <a:pt x="343" y="123"/>
                    <a:pt x="345" y="123"/>
                    <a:pt x="345" y="123"/>
                  </a:cubicBezTo>
                  <a:cubicBezTo>
                    <a:pt x="345" y="123"/>
                    <a:pt x="346" y="123"/>
                    <a:pt x="346" y="123"/>
                  </a:cubicBezTo>
                  <a:cubicBezTo>
                    <a:pt x="346" y="124"/>
                    <a:pt x="345" y="124"/>
                    <a:pt x="345" y="124"/>
                  </a:cubicBezTo>
                  <a:cubicBezTo>
                    <a:pt x="342" y="124"/>
                    <a:pt x="338" y="124"/>
                    <a:pt x="338" y="124"/>
                  </a:cubicBezTo>
                  <a:cubicBezTo>
                    <a:pt x="338" y="124"/>
                    <a:pt x="334" y="124"/>
                    <a:pt x="333" y="124"/>
                  </a:cubicBezTo>
                  <a:cubicBezTo>
                    <a:pt x="332" y="124"/>
                    <a:pt x="332" y="124"/>
                    <a:pt x="332" y="123"/>
                  </a:cubicBezTo>
                  <a:cubicBezTo>
                    <a:pt x="332" y="123"/>
                    <a:pt x="332" y="123"/>
                    <a:pt x="332" y="123"/>
                  </a:cubicBezTo>
                  <a:cubicBezTo>
                    <a:pt x="333" y="123"/>
                    <a:pt x="333" y="123"/>
                    <a:pt x="334" y="123"/>
                  </a:cubicBezTo>
                  <a:cubicBezTo>
                    <a:pt x="335" y="122"/>
                    <a:pt x="335" y="122"/>
                    <a:pt x="335" y="120"/>
                  </a:cubicBezTo>
                  <a:cubicBezTo>
                    <a:pt x="336" y="118"/>
                    <a:pt x="336" y="114"/>
                    <a:pt x="336" y="109"/>
                  </a:cubicBezTo>
                  <a:cubicBezTo>
                    <a:pt x="336" y="100"/>
                    <a:pt x="336" y="100"/>
                    <a:pt x="336" y="100"/>
                  </a:cubicBezTo>
                  <a:cubicBezTo>
                    <a:pt x="336" y="92"/>
                    <a:pt x="336" y="90"/>
                    <a:pt x="335" y="88"/>
                  </a:cubicBezTo>
                  <a:cubicBezTo>
                    <a:pt x="335" y="87"/>
                    <a:pt x="335" y="86"/>
                    <a:pt x="334" y="86"/>
                  </a:cubicBezTo>
                  <a:cubicBezTo>
                    <a:pt x="333" y="85"/>
                    <a:pt x="332" y="85"/>
                    <a:pt x="332" y="85"/>
                  </a:cubicBezTo>
                  <a:cubicBezTo>
                    <a:pt x="332" y="85"/>
                    <a:pt x="332" y="85"/>
                    <a:pt x="332" y="85"/>
                  </a:cubicBezTo>
                  <a:cubicBezTo>
                    <a:pt x="332" y="85"/>
                    <a:pt x="332" y="85"/>
                    <a:pt x="333" y="85"/>
                  </a:cubicBezTo>
                  <a:cubicBezTo>
                    <a:pt x="334" y="85"/>
                    <a:pt x="338" y="85"/>
                    <a:pt x="338" y="85"/>
                  </a:cubicBezTo>
                  <a:cubicBezTo>
                    <a:pt x="338" y="85"/>
                    <a:pt x="342" y="85"/>
                    <a:pt x="343" y="85"/>
                  </a:cubicBezTo>
                  <a:cubicBezTo>
                    <a:pt x="344" y="85"/>
                    <a:pt x="344" y="85"/>
                    <a:pt x="344" y="85"/>
                  </a:cubicBezTo>
                  <a:cubicBezTo>
                    <a:pt x="344" y="85"/>
                    <a:pt x="344" y="85"/>
                    <a:pt x="344" y="85"/>
                  </a:cubicBezTo>
                  <a:cubicBezTo>
                    <a:pt x="343" y="85"/>
                    <a:pt x="343" y="85"/>
                    <a:pt x="342" y="86"/>
                  </a:cubicBezTo>
                  <a:cubicBezTo>
                    <a:pt x="341" y="86"/>
                    <a:pt x="341" y="87"/>
                    <a:pt x="341" y="88"/>
                  </a:cubicBezTo>
                  <a:cubicBezTo>
                    <a:pt x="340" y="90"/>
                    <a:pt x="340" y="92"/>
                    <a:pt x="340" y="100"/>
                  </a:cubicBezTo>
                  <a:lnTo>
                    <a:pt x="340" y="109"/>
                  </a:lnTo>
                  <a:close/>
                  <a:moveTo>
                    <a:pt x="360" y="117"/>
                  </a:moveTo>
                  <a:cubicBezTo>
                    <a:pt x="361" y="121"/>
                    <a:pt x="361" y="122"/>
                    <a:pt x="363" y="123"/>
                  </a:cubicBezTo>
                  <a:cubicBezTo>
                    <a:pt x="364" y="123"/>
                    <a:pt x="365" y="123"/>
                    <a:pt x="365" y="123"/>
                  </a:cubicBezTo>
                  <a:cubicBezTo>
                    <a:pt x="365" y="123"/>
                    <a:pt x="366" y="123"/>
                    <a:pt x="366" y="123"/>
                  </a:cubicBezTo>
                  <a:cubicBezTo>
                    <a:pt x="366" y="124"/>
                    <a:pt x="365" y="124"/>
                    <a:pt x="365" y="124"/>
                  </a:cubicBezTo>
                  <a:cubicBezTo>
                    <a:pt x="362" y="124"/>
                    <a:pt x="359" y="124"/>
                    <a:pt x="359" y="124"/>
                  </a:cubicBezTo>
                  <a:cubicBezTo>
                    <a:pt x="359" y="124"/>
                    <a:pt x="356" y="124"/>
                    <a:pt x="354" y="124"/>
                  </a:cubicBezTo>
                  <a:cubicBezTo>
                    <a:pt x="353" y="124"/>
                    <a:pt x="353" y="124"/>
                    <a:pt x="353" y="123"/>
                  </a:cubicBezTo>
                  <a:cubicBezTo>
                    <a:pt x="353" y="123"/>
                    <a:pt x="353" y="123"/>
                    <a:pt x="353" y="123"/>
                  </a:cubicBezTo>
                  <a:cubicBezTo>
                    <a:pt x="354" y="123"/>
                    <a:pt x="355" y="123"/>
                    <a:pt x="356" y="123"/>
                  </a:cubicBezTo>
                  <a:cubicBezTo>
                    <a:pt x="357" y="122"/>
                    <a:pt x="357" y="121"/>
                    <a:pt x="357" y="116"/>
                  </a:cubicBezTo>
                  <a:cubicBezTo>
                    <a:pt x="357" y="86"/>
                    <a:pt x="357" y="86"/>
                    <a:pt x="357" y="86"/>
                  </a:cubicBezTo>
                  <a:cubicBezTo>
                    <a:pt x="357" y="84"/>
                    <a:pt x="357" y="84"/>
                    <a:pt x="358" y="84"/>
                  </a:cubicBezTo>
                  <a:cubicBezTo>
                    <a:pt x="358" y="84"/>
                    <a:pt x="359" y="85"/>
                    <a:pt x="360" y="85"/>
                  </a:cubicBezTo>
                  <a:cubicBezTo>
                    <a:pt x="361" y="86"/>
                    <a:pt x="369" y="95"/>
                    <a:pt x="377" y="103"/>
                  </a:cubicBezTo>
                  <a:cubicBezTo>
                    <a:pt x="382" y="109"/>
                    <a:pt x="388" y="115"/>
                    <a:pt x="390" y="117"/>
                  </a:cubicBezTo>
                  <a:cubicBezTo>
                    <a:pt x="389" y="90"/>
                    <a:pt x="389" y="90"/>
                    <a:pt x="389" y="90"/>
                  </a:cubicBezTo>
                  <a:cubicBezTo>
                    <a:pt x="389" y="87"/>
                    <a:pt x="389" y="86"/>
                    <a:pt x="387" y="86"/>
                  </a:cubicBezTo>
                  <a:cubicBezTo>
                    <a:pt x="386" y="85"/>
                    <a:pt x="385" y="85"/>
                    <a:pt x="384" y="85"/>
                  </a:cubicBezTo>
                  <a:cubicBezTo>
                    <a:pt x="384" y="85"/>
                    <a:pt x="384" y="85"/>
                    <a:pt x="384" y="85"/>
                  </a:cubicBezTo>
                  <a:cubicBezTo>
                    <a:pt x="384" y="85"/>
                    <a:pt x="384" y="85"/>
                    <a:pt x="385" y="85"/>
                  </a:cubicBezTo>
                  <a:cubicBezTo>
                    <a:pt x="387" y="85"/>
                    <a:pt x="390" y="85"/>
                    <a:pt x="391" y="85"/>
                  </a:cubicBezTo>
                  <a:cubicBezTo>
                    <a:pt x="391" y="85"/>
                    <a:pt x="393" y="85"/>
                    <a:pt x="395" y="85"/>
                  </a:cubicBezTo>
                  <a:cubicBezTo>
                    <a:pt x="396" y="85"/>
                    <a:pt x="396" y="85"/>
                    <a:pt x="396" y="85"/>
                  </a:cubicBezTo>
                  <a:cubicBezTo>
                    <a:pt x="396" y="85"/>
                    <a:pt x="396" y="85"/>
                    <a:pt x="396" y="85"/>
                  </a:cubicBezTo>
                  <a:cubicBezTo>
                    <a:pt x="395" y="85"/>
                    <a:pt x="395" y="85"/>
                    <a:pt x="394" y="86"/>
                  </a:cubicBezTo>
                  <a:cubicBezTo>
                    <a:pt x="393" y="86"/>
                    <a:pt x="392" y="87"/>
                    <a:pt x="392" y="90"/>
                  </a:cubicBezTo>
                  <a:cubicBezTo>
                    <a:pt x="392" y="120"/>
                    <a:pt x="392" y="120"/>
                    <a:pt x="392" y="120"/>
                  </a:cubicBezTo>
                  <a:cubicBezTo>
                    <a:pt x="392" y="124"/>
                    <a:pt x="392" y="124"/>
                    <a:pt x="392" y="124"/>
                  </a:cubicBezTo>
                  <a:cubicBezTo>
                    <a:pt x="391" y="124"/>
                    <a:pt x="391" y="124"/>
                    <a:pt x="388" y="121"/>
                  </a:cubicBezTo>
                  <a:cubicBezTo>
                    <a:pt x="387" y="121"/>
                    <a:pt x="379" y="113"/>
                    <a:pt x="374" y="107"/>
                  </a:cubicBezTo>
                  <a:cubicBezTo>
                    <a:pt x="368" y="100"/>
                    <a:pt x="361" y="94"/>
                    <a:pt x="360" y="92"/>
                  </a:cubicBezTo>
                  <a:lnTo>
                    <a:pt x="360" y="117"/>
                  </a:lnTo>
                  <a:close/>
                  <a:moveTo>
                    <a:pt x="413" y="109"/>
                  </a:moveTo>
                  <a:cubicBezTo>
                    <a:pt x="413" y="114"/>
                    <a:pt x="413" y="118"/>
                    <a:pt x="413" y="120"/>
                  </a:cubicBezTo>
                  <a:cubicBezTo>
                    <a:pt x="413" y="122"/>
                    <a:pt x="413" y="122"/>
                    <a:pt x="415" y="123"/>
                  </a:cubicBezTo>
                  <a:cubicBezTo>
                    <a:pt x="416" y="123"/>
                    <a:pt x="417" y="123"/>
                    <a:pt x="418" y="123"/>
                  </a:cubicBezTo>
                  <a:cubicBezTo>
                    <a:pt x="418" y="123"/>
                    <a:pt x="418" y="123"/>
                    <a:pt x="418" y="123"/>
                  </a:cubicBezTo>
                  <a:cubicBezTo>
                    <a:pt x="418" y="124"/>
                    <a:pt x="418" y="124"/>
                    <a:pt x="417" y="124"/>
                  </a:cubicBezTo>
                  <a:cubicBezTo>
                    <a:pt x="414" y="124"/>
                    <a:pt x="411" y="124"/>
                    <a:pt x="410" y="124"/>
                  </a:cubicBezTo>
                  <a:cubicBezTo>
                    <a:pt x="410" y="124"/>
                    <a:pt x="407" y="124"/>
                    <a:pt x="405" y="124"/>
                  </a:cubicBezTo>
                  <a:cubicBezTo>
                    <a:pt x="404" y="124"/>
                    <a:pt x="404" y="124"/>
                    <a:pt x="404" y="123"/>
                  </a:cubicBezTo>
                  <a:cubicBezTo>
                    <a:pt x="404" y="123"/>
                    <a:pt x="404" y="123"/>
                    <a:pt x="405" y="123"/>
                  </a:cubicBezTo>
                  <a:cubicBezTo>
                    <a:pt x="405" y="123"/>
                    <a:pt x="406" y="123"/>
                    <a:pt x="406" y="123"/>
                  </a:cubicBezTo>
                  <a:cubicBezTo>
                    <a:pt x="407" y="122"/>
                    <a:pt x="407" y="122"/>
                    <a:pt x="408" y="120"/>
                  </a:cubicBezTo>
                  <a:cubicBezTo>
                    <a:pt x="408" y="118"/>
                    <a:pt x="408" y="114"/>
                    <a:pt x="408" y="109"/>
                  </a:cubicBezTo>
                  <a:cubicBezTo>
                    <a:pt x="408" y="100"/>
                    <a:pt x="408" y="100"/>
                    <a:pt x="408" y="100"/>
                  </a:cubicBezTo>
                  <a:cubicBezTo>
                    <a:pt x="408" y="92"/>
                    <a:pt x="408" y="90"/>
                    <a:pt x="408" y="88"/>
                  </a:cubicBezTo>
                  <a:cubicBezTo>
                    <a:pt x="408" y="87"/>
                    <a:pt x="407" y="86"/>
                    <a:pt x="406" y="86"/>
                  </a:cubicBezTo>
                  <a:cubicBezTo>
                    <a:pt x="406" y="85"/>
                    <a:pt x="405" y="85"/>
                    <a:pt x="404" y="85"/>
                  </a:cubicBezTo>
                  <a:cubicBezTo>
                    <a:pt x="404" y="85"/>
                    <a:pt x="404" y="85"/>
                    <a:pt x="404" y="85"/>
                  </a:cubicBezTo>
                  <a:cubicBezTo>
                    <a:pt x="404" y="85"/>
                    <a:pt x="404" y="85"/>
                    <a:pt x="405" y="85"/>
                  </a:cubicBezTo>
                  <a:cubicBezTo>
                    <a:pt x="407" y="85"/>
                    <a:pt x="410" y="85"/>
                    <a:pt x="410" y="85"/>
                  </a:cubicBezTo>
                  <a:cubicBezTo>
                    <a:pt x="411" y="85"/>
                    <a:pt x="414" y="85"/>
                    <a:pt x="416" y="85"/>
                  </a:cubicBezTo>
                  <a:cubicBezTo>
                    <a:pt x="416" y="85"/>
                    <a:pt x="417" y="85"/>
                    <a:pt x="417" y="85"/>
                  </a:cubicBezTo>
                  <a:cubicBezTo>
                    <a:pt x="417" y="85"/>
                    <a:pt x="416" y="85"/>
                    <a:pt x="416" y="85"/>
                  </a:cubicBezTo>
                  <a:cubicBezTo>
                    <a:pt x="416" y="85"/>
                    <a:pt x="415" y="85"/>
                    <a:pt x="415" y="86"/>
                  </a:cubicBezTo>
                  <a:cubicBezTo>
                    <a:pt x="413" y="86"/>
                    <a:pt x="413" y="87"/>
                    <a:pt x="413" y="88"/>
                  </a:cubicBezTo>
                  <a:cubicBezTo>
                    <a:pt x="413" y="90"/>
                    <a:pt x="413" y="92"/>
                    <a:pt x="413" y="100"/>
                  </a:cubicBezTo>
                  <a:lnTo>
                    <a:pt x="413" y="109"/>
                  </a:lnTo>
                  <a:close/>
                  <a:moveTo>
                    <a:pt x="427" y="123"/>
                  </a:moveTo>
                  <a:cubicBezTo>
                    <a:pt x="426" y="123"/>
                    <a:pt x="426" y="123"/>
                    <a:pt x="426" y="121"/>
                  </a:cubicBezTo>
                  <a:cubicBezTo>
                    <a:pt x="426" y="119"/>
                    <a:pt x="427" y="117"/>
                    <a:pt x="427" y="116"/>
                  </a:cubicBezTo>
                  <a:cubicBezTo>
                    <a:pt x="427" y="115"/>
                    <a:pt x="427" y="115"/>
                    <a:pt x="427" y="115"/>
                  </a:cubicBezTo>
                  <a:cubicBezTo>
                    <a:pt x="427" y="115"/>
                    <a:pt x="428" y="115"/>
                    <a:pt x="428" y="115"/>
                  </a:cubicBezTo>
                  <a:cubicBezTo>
                    <a:pt x="428" y="116"/>
                    <a:pt x="428" y="117"/>
                    <a:pt x="428" y="117"/>
                  </a:cubicBezTo>
                  <a:cubicBezTo>
                    <a:pt x="429" y="121"/>
                    <a:pt x="433" y="122"/>
                    <a:pt x="436" y="122"/>
                  </a:cubicBezTo>
                  <a:cubicBezTo>
                    <a:pt x="442" y="122"/>
                    <a:pt x="444" y="119"/>
                    <a:pt x="444" y="116"/>
                  </a:cubicBezTo>
                  <a:cubicBezTo>
                    <a:pt x="444" y="112"/>
                    <a:pt x="442" y="110"/>
                    <a:pt x="438" y="106"/>
                  </a:cubicBezTo>
                  <a:cubicBezTo>
                    <a:pt x="435" y="105"/>
                    <a:pt x="435" y="105"/>
                    <a:pt x="435" y="105"/>
                  </a:cubicBezTo>
                  <a:cubicBezTo>
                    <a:pt x="429" y="100"/>
                    <a:pt x="427" y="97"/>
                    <a:pt x="427" y="94"/>
                  </a:cubicBezTo>
                  <a:cubicBezTo>
                    <a:pt x="427" y="87"/>
                    <a:pt x="432" y="84"/>
                    <a:pt x="439" y="84"/>
                  </a:cubicBezTo>
                  <a:cubicBezTo>
                    <a:pt x="442" y="84"/>
                    <a:pt x="444" y="84"/>
                    <a:pt x="445" y="84"/>
                  </a:cubicBezTo>
                  <a:cubicBezTo>
                    <a:pt x="446" y="85"/>
                    <a:pt x="446" y="85"/>
                    <a:pt x="447" y="85"/>
                  </a:cubicBezTo>
                  <a:cubicBezTo>
                    <a:pt x="447" y="85"/>
                    <a:pt x="447" y="85"/>
                    <a:pt x="447" y="85"/>
                  </a:cubicBezTo>
                  <a:cubicBezTo>
                    <a:pt x="447" y="85"/>
                    <a:pt x="447" y="87"/>
                    <a:pt x="447" y="90"/>
                  </a:cubicBezTo>
                  <a:cubicBezTo>
                    <a:pt x="447" y="91"/>
                    <a:pt x="447" y="92"/>
                    <a:pt x="447" y="92"/>
                  </a:cubicBezTo>
                  <a:cubicBezTo>
                    <a:pt x="446" y="92"/>
                    <a:pt x="446" y="91"/>
                    <a:pt x="446" y="91"/>
                  </a:cubicBezTo>
                  <a:cubicBezTo>
                    <a:pt x="446" y="90"/>
                    <a:pt x="446" y="89"/>
                    <a:pt x="445" y="88"/>
                  </a:cubicBezTo>
                  <a:cubicBezTo>
                    <a:pt x="445" y="88"/>
                    <a:pt x="443" y="86"/>
                    <a:pt x="438" y="86"/>
                  </a:cubicBezTo>
                  <a:cubicBezTo>
                    <a:pt x="435" y="86"/>
                    <a:pt x="431" y="88"/>
                    <a:pt x="431" y="91"/>
                  </a:cubicBezTo>
                  <a:cubicBezTo>
                    <a:pt x="431" y="95"/>
                    <a:pt x="433" y="97"/>
                    <a:pt x="438" y="100"/>
                  </a:cubicBezTo>
                  <a:cubicBezTo>
                    <a:pt x="440" y="101"/>
                    <a:pt x="440" y="101"/>
                    <a:pt x="440" y="101"/>
                  </a:cubicBezTo>
                  <a:cubicBezTo>
                    <a:pt x="446" y="106"/>
                    <a:pt x="449" y="109"/>
                    <a:pt x="449" y="114"/>
                  </a:cubicBezTo>
                  <a:cubicBezTo>
                    <a:pt x="449" y="117"/>
                    <a:pt x="447" y="120"/>
                    <a:pt x="444" y="123"/>
                  </a:cubicBezTo>
                  <a:cubicBezTo>
                    <a:pt x="441" y="124"/>
                    <a:pt x="438" y="125"/>
                    <a:pt x="435" y="125"/>
                  </a:cubicBezTo>
                  <a:cubicBezTo>
                    <a:pt x="433" y="125"/>
                    <a:pt x="429" y="124"/>
                    <a:pt x="427" y="123"/>
                  </a:cubicBezTo>
                  <a:close/>
                  <a:moveTo>
                    <a:pt x="479" y="121"/>
                  </a:moveTo>
                  <a:cubicBezTo>
                    <a:pt x="485" y="121"/>
                    <a:pt x="486" y="120"/>
                    <a:pt x="488" y="119"/>
                  </a:cubicBezTo>
                  <a:cubicBezTo>
                    <a:pt x="488" y="118"/>
                    <a:pt x="488" y="117"/>
                    <a:pt x="489" y="116"/>
                  </a:cubicBezTo>
                  <a:cubicBezTo>
                    <a:pt x="489" y="116"/>
                    <a:pt x="489" y="115"/>
                    <a:pt x="489" y="115"/>
                  </a:cubicBezTo>
                  <a:cubicBezTo>
                    <a:pt x="490" y="115"/>
                    <a:pt x="490" y="116"/>
                    <a:pt x="490" y="117"/>
                  </a:cubicBezTo>
                  <a:cubicBezTo>
                    <a:pt x="490" y="118"/>
                    <a:pt x="489" y="121"/>
                    <a:pt x="489" y="123"/>
                  </a:cubicBezTo>
                  <a:cubicBezTo>
                    <a:pt x="488" y="124"/>
                    <a:pt x="488" y="124"/>
                    <a:pt x="487" y="124"/>
                  </a:cubicBezTo>
                  <a:cubicBezTo>
                    <a:pt x="478" y="124"/>
                    <a:pt x="469" y="124"/>
                    <a:pt x="459" y="124"/>
                  </a:cubicBezTo>
                  <a:cubicBezTo>
                    <a:pt x="459" y="124"/>
                    <a:pt x="458" y="124"/>
                    <a:pt x="458" y="123"/>
                  </a:cubicBezTo>
                  <a:cubicBezTo>
                    <a:pt x="458" y="123"/>
                    <a:pt x="459" y="123"/>
                    <a:pt x="459" y="122"/>
                  </a:cubicBezTo>
                  <a:cubicBezTo>
                    <a:pt x="467" y="110"/>
                    <a:pt x="475" y="98"/>
                    <a:pt x="483" y="87"/>
                  </a:cubicBezTo>
                  <a:cubicBezTo>
                    <a:pt x="471" y="87"/>
                    <a:pt x="471" y="87"/>
                    <a:pt x="471" y="87"/>
                  </a:cubicBezTo>
                  <a:cubicBezTo>
                    <a:pt x="469" y="87"/>
                    <a:pt x="465" y="87"/>
                    <a:pt x="464" y="88"/>
                  </a:cubicBezTo>
                  <a:cubicBezTo>
                    <a:pt x="462" y="89"/>
                    <a:pt x="461" y="91"/>
                    <a:pt x="461" y="92"/>
                  </a:cubicBezTo>
                  <a:cubicBezTo>
                    <a:pt x="460" y="93"/>
                    <a:pt x="460" y="93"/>
                    <a:pt x="460" y="93"/>
                  </a:cubicBezTo>
                  <a:cubicBezTo>
                    <a:pt x="460" y="93"/>
                    <a:pt x="460" y="92"/>
                    <a:pt x="460" y="92"/>
                  </a:cubicBezTo>
                  <a:cubicBezTo>
                    <a:pt x="460" y="91"/>
                    <a:pt x="460" y="87"/>
                    <a:pt x="461" y="85"/>
                  </a:cubicBezTo>
                  <a:cubicBezTo>
                    <a:pt x="461" y="84"/>
                    <a:pt x="461" y="84"/>
                    <a:pt x="461" y="84"/>
                  </a:cubicBezTo>
                  <a:cubicBezTo>
                    <a:pt x="462" y="84"/>
                    <a:pt x="462" y="84"/>
                    <a:pt x="463" y="85"/>
                  </a:cubicBezTo>
                  <a:cubicBezTo>
                    <a:pt x="469" y="85"/>
                    <a:pt x="471" y="85"/>
                    <a:pt x="473" y="85"/>
                  </a:cubicBezTo>
                  <a:cubicBezTo>
                    <a:pt x="488" y="85"/>
                    <a:pt x="488" y="85"/>
                    <a:pt x="488" y="85"/>
                  </a:cubicBezTo>
                  <a:cubicBezTo>
                    <a:pt x="489" y="85"/>
                    <a:pt x="489" y="85"/>
                    <a:pt x="489" y="85"/>
                  </a:cubicBezTo>
                  <a:cubicBezTo>
                    <a:pt x="489" y="85"/>
                    <a:pt x="489" y="86"/>
                    <a:pt x="489" y="86"/>
                  </a:cubicBezTo>
                  <a:cubicBezTo>
                    <a:pt x="481" y="98"/>
                    <a:pt x="473" y="110"/>
                    <a:pt x="465" y="121"/>
                  </a:cubicBezTo>
                  <a:lnTo>
                    <a:pt x="479" y="121"/>
                  </a:lnTo>
                  <a:close/>
                  <a:moveTo>
                    <a:pt x="513" y="109"/>
                  </a:moveTo>
                  <a:cubicBezTo>
                    <a:pt x="513" y="114"/>
                    <a:pt x="513" y="118"/>
                    <a:pt x="513" y="120"/>
                  </a:cubicBezTo>
                  <a:cubicBezTo>
                    <a:pt x="513" y="122"/>
                    <a:pt x="513" y="122"/>
                    <a:pt x="515" y="123"/>
                  </a:cubicBezTo>
                  <a:cubicBezTo>
                    <a:pt x="516" y="123"/>
                    <a:pt x="517" y="123"/>
                    <a:pt x="518" y="123"/>
                  </a:cubicBezTo>
                  <a:cubicBezTo>
                    <a:pt x="518" y="123"/>
                    <a:pt x="518" y="123"/>
                    <a:pt x="518" y="123"/>
                  </a:cubicBezTo>
                  <a:cubicBezTo>
                    <a:pt x="518" y="124"/>
                    <a:pt x="518" y="124"/>
                    <a:pt x="517" y="124"/>
                  </a:cubicBezTo>
                  <a:cubicBezTo>
                    <a:pt x="514" y="124"/>
                    <a:pt x="511" y="124"/>
                    <a:pt x="510" y="124"/>
                  </a:cubicBezTo>
                  <a:cubicBezTo>
                    <a:pt x="510" y="124"/>
                    <a:pt x="506" y="124"/>
                    <a:pt x="505" y="124"/>
                  </a:cubicBezTo>
                  <a:cubicBezTo>
                    <a:pt x="504" y="124"/>
                    <a:pt x="504" y="124"/>
                    <a:pt x="504" y="123"/>
                  </a:cubicBezTo>
                  <a:cubicBezTo>
                    <a:pt x="504" y="123"/>
                    <a:pt x="504" y="123"/>
                    <a:pt x="504" y="123"/>
                  </a:cubicBezTo>
                  <a:cubicBezTo>
                    <a:pt x="505" y="123"/>
                    <a:pt x="506" y="123"/>
                    <a:pt x="506" y="123"/>
                  </a:cubicBezTo>
                  <a:cubicBezTo>
                    <a:pt x="507" y="123"/>
                    <a:pt x="507" y="122"/>
                    <a:pt x="508" y="120"/>
                  </a:cubicBezTo>
                  <a:cubicBezTo>
                    <a:pt x="508" y="118"/>
                    <a:pt x="508" y="114"/>
                    <a:pt x="508" y="109"/>
                  </a:cubicBezTo>
                  <a:cubicBezTo>
                    <a:pt x="508" y="87"/>
                    <a:pt x="508" y="87"/>
                    <a:pt x="508" y="87"/>
                  </a:cubicBezTo>
                  <a:cubicBezTo>
                    <a:pt x="500" y="87"/>
                    <a:pt x="500" y="87"/>
                    <a:pt x="500" y="87"/>
                  </a:cubicBezTo>
                  <a:cubicBezTo>
                    <a:pt x="497" y="87"/>
                    <a:pt x="495" y="87"/>
                    <a:pt x="495" y="89"/>
                  </a:cubicBezTo>
                  <a:cubicBezTo>
                    <a:pt x="494" y="90"/>
                    <a:pt x="494" y="90"/>
                    <a:pt x="494" y="90"/>
                  </a:cubicBezTo>
                  <a:cubicBezTo>
                    <a:pt x="494" y="91"/>
                    <a:pt x="494" y="91"/>
                    <a:pt x="493" y="91"/>
                  </a:cubicBezTo>
                  <a:cubicBezTo>
                    <a:pt x="493" y="91"/>
                    <a:pt x="493" y="91"/>
                    <a:pt x="493" y="90"/>
                  </a:cubicBezTo>
                  <a:cubicBezTo>
                    <a:pt x="493" y="90"/>
                    <a:pt x="494" y="85"/>
                    <a:pt x="494" y="85"/>
                  </a:cubicBezTo>
                  <a:cubicBezTo>
                    <a:pt x="494" y="84"/>
                    <a:pt x="494" y="84"/>
                    <a:pt x="495" y="84"/>
                  </a:cubicBezTo>
                  <a:cubicBezTo>
                    <a:pt x="495" y="84"/>
                    <a:pt x="496" y="84"/>
                    <a:pt x="497" y="84"/>
                  </a:cubicBezTo>
                  <a:cubicBezTo>
                    <a:pt x="499" y="85"/>
                    <a:pt x="501" y="85"/>
                    <a:pt x="501" y="85"/>
                  </a:cubicBezTo>
                  <a:cubicBezTo>
                    <a:pt x="522" y="85"/>
                    <a:pt x="522" y="85"/>
                    <a:pt x="522" y="85"/>
                  </a:cubicBezTo>
                  <a:cubicBezTo>
                    <a:pt x="523" y="85"/>
                    <a:pt x="525" y="85"/>
                    <a:pt x="525" y="84"/>
                  </a:cubicBezTo>
                  <a:cubicBezTo>
                    <a:pt x="526" y="84"/>
                    <a:pt x="527" y="84"/>
                    <a:pt x="527" y="84"/>
                  </a:cubicBezTo>
                  <a:cubicBezTo>
                    <a:pt x="527" y="84"/>
                    <a:pt x="527" y="84"/>
                    <a:pt x="527" y="85"/>
                  </a:cubicBezTo>
                  <a:cubicBezTo>
                    <a:pt x="527" y="86"/>
                    <a:pt x="527" y="90"/>
                    <a:pt x="527" y="91"/>
                  </a:cubicBezTo>
                  <a:cubicBezTo>
                    <a:pt x="527" y="91"/>
                    <a:pt x="527" y="91"/>
                    <a:pt x="526" y="91"/>
                  </a:cubicBezTo>
                  <a:cubicBezTo>
                    <a:pt x="526" y="91"/>
                    <a:pt x="526" y="91"/>
                    <a:pt x="526" y="90"/>
                  </a:cubicBezTo>
                  <a:cubicBezTo>
                    <a:pt x="526" y="90"/>
                    <a:pt x="526" y="90"/>
                    <a:pt x="526" y="90"/>
                  </a:cubicBezTo>
                  <a:cubicBezTo>
                    <a:pt x="526" y="88"/>
                    <a:pt x="525" y="87"/>
                    <a:pt x="519" y="87"/>
                  </a:cubicBezTo>
                  <a:cubicBezTo>
                    <a:pt x="513" y="87"/>
                    <a:pt x="513" y="87"/>
                    <a:pt x="513" y="87"/>
                  </a:cubicBezTo>
                  <a:lnTo>
                    <a:pt x="513" y="109"/>
                  </a:lnTo>
                  <a:close/>
                  <a:moveTo>
                    <a:pt x="538" y="100"/>
                  </a:moveTo>
                  <a:cubicBezTo>
                    <a:pt x="538" y="92"/>
                    <a:pt x="538" y="90"/>
                    <a:pt x="538" y="88"/>
                  </a:cubicBezTo>
                  <a:cubicBezTo>
                    <a:pt x="538" y="87"/>
                    <a:pt x="538" y="86"/>
                    <a:pt x="536" y="86"/>
                  </a:cubicBezTo>
                  <a:cubicBezTo>
                    <a:pt x="536" y="85"/>
                    <a:pt x="535" y="85"/>
                    <a:pt x="534" y="85"/>
                  </a:cubicBezTo>
                  <a:cubicBezTo>
                    <a:pt x="534" y="85"/>
                    <a:pt x="534" y="85"/>
                    <a:pt x="534" y="85"/>
                  </a:cubicBezTo>
                  <a:cubicBezTo>
                    <a:pt x="534" y="85"/>
                    <a:pt x="534" y="85"/>
                    <a:pt x="535" y="85"/>
                  </a:cubicBezTo>
                  <a:cubicBezTo>
                    <a:pt x="537" y="85"/>
                    <a:pt x="541" y="85"/>
                    <a:pt x="541" y="85"/>
                  </a:cubicBezTo>
                  <a:cubicBezTo>
                    <a:pt x="541" y="85"/>
                    <a:pt x="552" y="85"/>
                    <a:pt x="554" y="85"/>
                  </a:cubicBezTo>
                  <a:cubicBezTo>
                    <a:pt x="555" y="85"/>
                    <a:pt x="556" y="84"/>
                    <a:pt x="556" y="84"/>
                  </a:cubicBezTo>
                  <a:cubicBezTo>
                    <a:pt x="556" y="84"/>
                    <a:pt x="557" y="84"/>
                    <a:pt x="557" y="84"/>
                  </a:cubicBezTo>
                  <a:cubicBezTo>
                    <a:pt x="557" y="84"/>
                    <a:pt x="557" y="84"/>
                    <a:pt x="557" y="85"/>
                  </a:cubicBezTo>
                  <a:cubicBezTo>
                    <a:pt x="557" y="85"/>
                    <a:pt x="557" y="86"/>
                    <a:pt x="557" y="87"/>
                  </a:cubicBezTo>
                  <a:cubicBezTo>
                    <a:pt x="557" y="88"/>
                    <a:pt x="556" y="90"/>
                    <a:pt x="556" y="90"/>
                  </a:cubicBezTo>
                  <a:cubicBezTo>
                    <a:pt x="556" y="91"/>
                    <a:pt x="556" y="91"/>
                    <a:pt x="556" y="91"/>
                  </a:cubicBezTo>
                  <a:cubicBezTo>
                    <a:pt x="556" y="91"/>
                    <a:pt x="555" y="91"/>
                    <a:pt x="555" y="90"/>
                  </a:cubicBezTo>
                  <a:cubicBezTo>
                    <a:pt x="555" y="90"/>
                    <a:pt x="555" y="89"/>
                    <a:pt x="555" y="89"/>
                  </a:cubicBezTo>
                  <a:cubicBezTo>
                    <a:pt x="555" y="88"/>
                    <a:pt x="554" y="87"/>
                    <a:pt x="551" y="87"/>
                  </a:cubicBezTo>
                  <a:cubicBezTo>
                    <a:pt x="550" y="87"/>
                    <a:pt x="544" y="87"/>
                    <a:pt x="544" y="87"/>
                  </a:cubicBezTo>
                  <a:cubicBezTo>
                    <a:pt x="543" y="87"/>
                    <a:pt x="543" y="87"/>
                    <a:pt x="543" y="87"/>
                  </a:cubicBezTo>
                  <a:cubicBezTo>
                    <a:pt x="543" y="101"/>
                    <a:pt x="543" y="101"/>
                    <a:pt x="543" y="101"/>
                  </a:cubicBezTo>
                  <a:cubicBezTo>
                    <a:pt x="543" y="102"/>
                    <a:pt x="543" y="102"/>
                    <a:pt x="544" y="102"/>
                  </a:cubicBezTo>
                  <a:cubicBezTo>
                    <a:pt x="544" y="102"/>
                    <a:pt x="551" y="102"/>
                    <a:pt x="553" y="102"/>
                  </a:cubicBezTo>
                  <a:cubicBezTo>
                    <a:pt x="554" y="102"/>
                    <a:pt x="555" y="102"/>
                    <a:pt x="555" y="101"/>
                  </a:cubicBezTo>
                  <a:cubicBezTo>
                    <a:pt x="556" y="101"/>
                    <a:pt x="556" y="100"/>
                    <a:pt x="556" y="100"/>
                  </a:cubicBezTo>
                  <a:cubicBezTo>
                    <a:pt x="556" y="100"/>
                    <a:pt x="556" y="101"/>
                    <a:pt x="556" y="101"/>
                  </a:cubicBezTo>
                  <a:cubicBezTo>
                    <a:pt x="556" y="101"/>
                    <a:pt x="556" y="102"/>
                    <a:pt x="556" y="104"/>
                  </a:cubicBezTo>
                  <a:cubicBezTo>
                    <a:pt x="556" y="105"/>
                    <a:pt x="556" y="107"/>
                    <a:pt x="556" y="107"/>
                  </a:cubicBezTo>
                  <a:cubicBezTo>
                    <a:pt x="556" y="108"/>
                    <a:pt x="555" y="108"/>
                    <a:pt x="555" y="108"/>
                  </a:cubicBezTo>
                  <a:cubicBezTo>
                    <a:pt x="555" y="108"/>
                    <a:pt x="555" y="108"/>
                    <a:pt x="555" y="108"/>
                  </a:cubicBezTo>
                  <a:cubicBezTo>
                    <a:pt x="555" y="107"/>
                    <a:pt x="555" y="107"/>
                    <a:pt x="554" y="106"/>
                  </a:cubicBezTo>
                  <a:cubicBezTo>
                    <a:pt x="554" y="105"/>
                    <a:pt x="554" y="105"/>
                    <a:pt x="552" y="104"/>
                  </a:cubicBezTo>
                  <a:cubicBezTo>
                    <a:pt x="550" y="104"/>
                    <a:pt x="545" y="104"/>
                    <a:pt x="544" y="104"/>
                  </a:cubicBezTo>
                  <a:cubicBezTo>
                    <a:pt x="543" y="104"/>
                    <a:pt x="543" y="104"/>
                    <a:pt x="543" y="104"/>
                  </a:cubicBezTo>
                  <a:cubicBezTo>
                    <a:pt x="543" y="109"/>
                    <a:pt x="543" y="109"/>
                    <a:pt x="543" y="109"/>
                  </a:cubicBezTo>
                  <a:cubicBezTo>
                    <a:pt x="543" y="111"/>
                    <a:pt x="543" y="117"/>
                    <a:pt x="543" y="118"/>
                  </a:cubicBezTo>
                  <a:cubicBezTo>
                    <a:pt x="543" y="121"/>
                    <a:pt x="544" y="122"/>
                    <a:pt x="550" y="122"/>
                  </a:cubicBezTo>
                  <a:cubicBezTo>
                    <a:pt x="551" y="122"/>
                    <a:pt x="554" y="122"/>
                    <a:pt x="555" y="121"/>
                  </a:cubicBezTo>
                  <a:cubicBezTo>
                    <a:pt x="556" y="121"/>
                    <a:pt x="557" y="120"/>
                    <a:pt x="557" y="118"/>
                  </a:cubicBezTo>
                  <a:cubicBezTo>
                    <a:pt x="558" y="117"/>
                    <a:pt x="558" y="117"/>
                    <a:pt x="558" y="117"/>
                  </a:cubicBezTo>
                  <a:cubicBezTo>
                    <a:pt x="558" y="117"/>
                    <a:pt x="558" y="117"/>
                    <a:pt x="558" y="118"/>
                  </a:cubicBezTo>
                  <a:cubicBezTo>
                    <a:pt x="558" y="118"/>
                    <a:pt x="558" y="122"/>
                    <a:pt x="558" y="123"/>
                  </a:cubicBezTo>
                  <a:cubicBezTo>
                    <a:pt x="557" y="124"/>
                    <a:pt x="557" y="124"/>
                    <a:pt x="555" y="124"/>
                  </a:cubicBezTo>
                  <a:cubicBezTo>
                    <a:pt x="551" y="124"/>
                    <a:pt x="547" y="124"/>
                    <a:pt x="545" y="124"/>
                  </a:cubicBezTo>
                  <a:cubicBezTo>
                    <a:pt x="543" y="124"/>
                    <a:pt x="542" y="124"/>
                    <a:pt x="541" y="124"/>
                  </a:cubicBezTo>
                  <a:cubicBezTo>
                    <a:pt x="541" y="124"/>
                    <a:pt x="540" y="124"/>
                    <a:pt x="539" y="124"/>
                  </a:cubicBezTo>
                  <a:cubicBezTo>
                    <a:pt x="537" y="124"/>
                    <a:pt x="536" y="124"/>
                    <a:pt x="535" y="124"/>
                  </a:cubicBezTo>
                  <a:cubicBezTo>
                    <a:pt x="535" y="124"/>
                    <a:pt x="535" y="124"/>
                    <a:pt x="535" y="123"/>
                  </a:cubicBezTo>
                  <a:cubicBezTo>
                    <a:pt x="535" y="123"/>
                    <a:pt x="535" y="123"/>
                    <a:pt x="535" y="123"/>
                  </a:cubicBezTo>
                  <a:cubicBezTo>
                    <a:pt x="535" y="123"/>
                    <a:pt x="536" y="123"/>
                    <a:pt x="537" y="123"/>
                  </a:cubicBezTo>
                  <a:cubicBezTo>
                    <a:pt x="538" y="123"/>
                    <a:pt x="538" y="122"/>
                    <a:pt x="538" y="120"/>
                  </a:cubicBezTo>
                  <a:cubicBezTo>
                    <a:pt x="538" y="118"/>
                    <a:pt x="538" y="114"/>
                    <a:pt x="538" y="109"/>
                  </a:cubicBezTo>
                  <a:lnTo>
                    <a:pt x="538" y="100"/>
                  </a:lnTo>
                  <a:close/>
                  <a:moveTo>
                    <a:pt x="555" y="76"/>
                  </a:moveTo>
                  <a:cubicBezTo>
                    <a:pt x="555" y="77"/>
                    <a:pt x="555" y="77"/>
                    <a:pt x="555" y="77"/>
                  </a:cubicBezTo>
                  <a:cubicBezTo>
                    <a:pt x="555" y="77"/>
                    <a:pt x="554" y="77"/>
                    <a:pt x="553" y="77"/>
                  </a:cubicBezTo>
                  <a:cubicBezTo>
                    <a:pt x="550" y="77"/>
                    <a:pt x="546" y="79"/>
                    <a:pt x="544" y="80"/>
                  </a:cubicBezTo>
                  <a:cubicBezTo>
                    <a:pt x="543" y="80"/>
                    <a:pt x="543" y="80"/>
                    <a:pt x="543" y="80"/>
                  </a:cubicBezTo>
                  <a:cubicBezTo>
                    <a:pt x="543" y="80"/>
                    <a:pt x="542" y="80"/>
                    <a:pt x="542" y="80"/>
                  </a:cubicBezTo>
                  <a:cubicBezTo>
                    <a:pt x="542" y="79"/>
                    <a:pt x="543" y="79"/>
                    <a:pt x="543" y="79"/>
                  </a:cubicBezTo>
                  <a:cubicBezTo>
                    <a:pt x="545" y="78"/>
                    <a:pt x="551" y="74"/>
                    <a:pt x="551" y="74"/>
                  </a:cubicBezTo>
                  <a:cubicBezTo>
                    <a:pt x="552" y="73"/>
                    <a:pt x="553" y="73"/>
                    <a:pt x="553" y="73"/>
                  </a:cubicBezTo>
                  <a:cubicBezTo>
                    <a:pt x="553" y="73"/>
                    <a:pt x="553" y="73"/>
                    <a:pt x="553" y="74"/>
                  </a:cubicBezTo>
                  <a:cubicBezTo>
                    <a:pt x="554" y="74"/>
                    <a:pt x="554" y="75"/>
                    <a:pt x="555" y="76"/>
                  </a:cubicBezTo>
                  <a:close/>
                  <a:moveTo>
                    <a:pt x="572" y="100"/>
                  </a:moveTo>
                  <a:cubicBezTo>
                    <a:pt x="572" y="92"/>
                    <a:pt x="572" y="90"/>
                    <a:pt x="572" y="88"/>
                  </a:cubicBezTo>
                  <a:cubicBezTo>
                    <a:pt x="572" y="87"/>
                    <a:pt x="571" y="86"/>
                    <a:pt x="570" y="86"/>
                  </a:cubicBezTo>
                  <a:cubicBezTo>
                    <a:pt x="569" y="85"/>
                    <a:pt x="568" y="85"/>
                    <a:pt x="568" y="85"/>
                  </a:cubicBezTo>
                  <a:cubicBezTo>
                    <a:pt x="568" y="85"/>
                    <a:pt x="567" y="85"/>
                    <a:pt x="567" y="85"/>
                  </a:cubicBezTo>
                  <a:cubicBezTo>
                    <a:pt x="567" y="85"/>
                    <a:pt x="568" y="85"/>
                    <a:pt x="568" y="85"/>
                  </a:cubicBezTo>
                  <a:cubicBezTo>
                    <a:pt x="571" y="85"/>
                    <a:pt x="574" y="85"/>
                    <a:pt x="575" y="85"/>
                  </a:cubicBezTo>
                  <a:cubicBezTo>
                    <a:pt x="575" y="85"/>
                    <a:pt x="580" y="85"/>
                    <a:pt x="581" y="85"/>
                  </a:cubicBezTo>
                  <a:cubicBezTo>
                    <a:pt x="585" y="85"/>
                    <a:pt x="589" y="85"/>
                    <a:pt x="591" y="87"/>
                  </a:cubicBezTo>
                  <a:cubicBezTo>
                    <a:pt x="593" y="88"/>
                    <a:pt x="595" y="90"/>
                    <a:pt x="595" y="94"/>
                  </a:cubicBezTo>
                  <a:cubicBezTo>
                    <a:pt x="595" y="98"/>
                    <a:pt x="594" y="101"/>
                    <a:pt x="589" y="106"/>
                  </a:cubicBezTo>
                  <a:cubicBezTo>
                    <a:pt x="593" y="111"/>
                    <a:pt x="597" y="116"/>
                    <a:pt x="600" y="119"/>
                  </a:cubicBezTo>
                  <a:cubicBezTo>
                    <a:pt x="603" y="122"/>
                    <a:pt x="604" y="123"/>
                    <a:pt x="606" y="123"/>
                  </a:cubicBezTo>
                  <a:cubicBezTo>
                    <a:pt x="607" y="123"/>
                    <a:pt x="607" y="123"/>
                    <a:pt x="608" y="123"/>
                  </a:cubicBezTo>
                  <a:cubicBezTo>
                    <a:pt x="608" y="123"/>
                    <a:pt x="608" y="123"/>
                    <a:pt x="608" y="123"/>
                  </a:cubicBezTo>
                  <a:cubicBezTo>
                    <a:pt x="608" y="124"/>
                    <a:pt x="608" y="124"/>
                    <a:pt x="607" y="124"/>
                  </a:cubicBezTo>
                  <a:cubicBezTo>
                    <a:pt x="603" y="124"/>
                    <a:pt x="603" y="124"/>
                    <a:pt x="603" y="124"/>
                  </a:cubicBezTo>
                  <a:cubicBezTo>
                    <a:pt x="600" y="124"/>
                    <a:pt x="599" y="124"/>
                    <a:pt x="598" y="123"/>
                  </a:cubicBezTo>
                  <a:cubicBezTo>
                    <a:pt x="595" y="122"/>
                    <a:pt x="593" y="119"/>
                    <a:pt x="590" y="115"/>
                  </a:cubicBezTo>
                  <a:cubicBezTo>
                    <a:pt x="588" y="112"/>
                    <a:pt x="586" y="109"/>
                    <a:pt x="585" y="108"/>
                  </a:cubicBezTo>
                  <a:cubicBezTo>
                    <a:pt x="584" y="107"/>
                    <a:pt x="584" y="107"/>
                    <a:pt x="584" y="107"/>
                  </a:cubicBezTo>
                  <a:cubicBezTo>
                    <a:pt x="577" y="107"/>
                    <a:pt x="577" y="107"/>
                    <a:pt x="577" y="107"/>
                  </a:cubicBezTo>
                  <a:cubicBezTo>
                    <a:pt x="577" y="107"/>
                    <a:pt x="577" y="107"/>
                    <a:pt x="577" y="108"/>
                  </a:cubicBezTo>
                  <a:cubicBezTo>
                    <a:pt x="577" y="109"/>
                    <a:pt x="577" y="109"/>
                    <a:pt x="577" y="109"/>
                  </a:cubicBezTo>
                  <a:cubicBezTo>
                    <a:pt x="577" y="114"/>
                    <a:pt x="577" y="118"/>
                    <a:pt x="577" y="120"/>
                  </a:cubicBezTo>
                  <a:cubicBezTo>
                    <a:pt x="577" y="122"/>
                    <a:pt x="577" y="122"/>
                    <a:pt x="579" y="123"/>
                  </a:cubicBezTo>
                  <a:cubicBezTo>
                    <a:pt x="580" y="123"/>
                    <a:pt x="581" y="123"/>
                    <a:pt x="581" y="123"/>
                  </a:cubicBezTo>
                  <a:cubicBezTo>
                    <a:pt x="582" y="123"/>
                    <a:pt x="582" y="123"/>
                    <a:pt x="582" y="123"/>
                  </a:cubicBezTo>
                  <a:cubicBezTo>
                    <a:pt x="582" y="124"/>
                    <a:pt x="582" y="124"/>
                    <a:pt x="581" y="124"/>
                  </a:cubicBezTo>
                  <a:cubicBezTo>
                    <a:pt x="578" y="124"/>
                    <a:pt x="575" y="124"/>
                    <a:pt x="574" y="124"/>
                  </a:cubicBezTo>
                  <a:cubicBezTo>
                    <a:pt x="574" y="124"/>
                    <a:pt x="571" y="124"/>
                    <a:pt x="569" y="124"/>
                  </a:cubicBezTo>
                  <a:cubicBezTo>
                    <a:pt x="569" y="124"/>
                    <a:pt x="568" y="124"/>
                    <a:pt x="568" y="123"/>
                  </a:cubicBezTo>
                  <a:cubicBezTo>
                    <a:pt x="568" y="123"/>
                    <a:pt x="568" y="123"/>
                    <a:pt x="569" y="123"/>
                  </a:cubicBezTo>
                  <a:cubicBezTo>
                    <a:pt x="569" y="123"/>
                    <a:pt x="570" y="123"/>
                    <a:pt x="570" y="123"/>
                  </a:cubicBezTo>
                  <a:cubicBezTo>
                    <a:pt x="571" y="122"/>
                    <a:pt x="571" y="122"/>
                    <a:pt x="572" y="120"/>
                  </a:cubicBezTo>
                  <a:cubicBezTo>
                    <a:pt x="572" y="118"/>
                    <a:pt x="572" y="114"/>
                    <a:pt x="572" y="109"/>
                  </a:cubicBezTo>
                  <a:lnTo>
                    <a:pt x="572" y="100"/>
                  </a:lnTo>
                  <a:close/>
                  <a:moveTo>
                    <a:pt x="577" y="104"/>
                  </a:moveTo>
                  <a:cubicBezTo>
                    <a:pt x="577" y="104"/>
                    <a:pt x="577" y="104"/>
                    <a:pt x="577" y="105"/>
                  </a:cubicBezTo>
                  <a:cubicBezTo>
                    <a:pt x="578" y="105"/>
                    <a:pt x="581" y="105"/>
                    <a:pt x="583" y="105"/>
                  </a:cubicBezTo>
                  <a:cubicBezTo>
                    <a:pt x="584" y="105"/>
                    <a:pt x="586" y="105"/>
                    <a:pt x="587" y="105"/>
                  </a:cubicBezTo>
                  <a:cubicBezTo>
                    <a:pt x="589" y="103"/>
                    <a:pt x="590" y="101"/>
                    <a:pt x="590" y="97"/>
                  </a:cubicBezTo>
                  <a:cubicBezTo>
                    <a:pt x="590" y="90"/>
                    <a:pt x="587" y="86"/>
                    <a:pt x="581" y="86"/>
                  </a:cubicBezTo>
                  <a:cubicBezTo>
                    <a:pt x="579" y="86"/>
                    <a:pt x="578" y="87"/>
                    <a:pt x="577" y="87"/>
                  </a:cubicBezTo>
                  <a:cubicBezTo>
                    <a:pt x="577" y="87"/>
                    <a:pt x="577" y="87"/>
                    <a:pt x="577" y="87"/>
                  </a:cubicBezTo>
                  <a:lnTo>
                    <a:pt x="577" y="104"/>
                  </a:lnTo>
                  <a:close/>
                  <a:moveTo>
                    <a:pt x="618" y="109"/>
                  </a:moveTo>
                  <a:cubicBezTo>
                    <a:pt x="618" y="114"/>
                    <a:pt x="618" y="118"/>
                    <a:pt x="618" y="120"/>
                  </a:cubicBezTo>
                  <a:cubicBezTo>
                    <a:pt x="618" y="122"/>
                    <a:pt x="619" y="122"/>
                    <a:pt x="620" y="123"/>
                  </a:cubicBezTo>
                  <a:cubicBezTo>
                    <a:pt x="621" y="123"/>
                    <a:pt x="622" y="123"/>
                    <a:pt x="623" y="123"/>
                  </a:cubicBezTo>
                  <a:cubicBezTo>
                    <a:pt x="623" y="123"/>
                    <a:pt x="623" y="123"/>
                    <a:pt x="623" y="123"/>
                  </a:cubicBezTo>
                  <a:cubicBezTo>
                    <a:pt x="623" y="124"/>
                    <a:pt x="623" y="124"/>
                    <a:pt x="622" y="124"/>
                  </a:cubicBezTo>
                  <a:cubicBezTo>
                    <a:pt x="619" y="124"/>
                    <a:pt x="616" y="124"/>
                    <a:pt x="615" y="124"/>
                  </a:cubicBezTo>
                  <a:cubicBezTo>
                    <a:pt x="615" y="124"/>
                    <a:pt x="612" y="124"/>
                    <a:pt x="610" y="124"/>
                  </a:cubicBezTo>
                  <a:cubicBezTo>
                    <a:pt x="610" y="124"/>
                    <a:pt x="609" y="124"/>
                    <a:pt x="609" y="123"/>
                  </a:cubicBezTo>
                  <a:cubicBezTo>
                    <a:pt x="609" y="123"/>
                    <a:pt x="609" y="123"/>
                    <a:pt x="610" y="123"/>
                  </a:cubicBezTo>
                  <a:cubicBezTo>
                    <a:pt x="610" y="123"/>
                    <a:pt x="611" y="123"/>
                    <a:pt x="611" y="123"/>
                  </a:cubicBezTo>
                  <a:cubicBezTo>
                    <a:pt x="612" y="122"/>
                    <a:pt x="613" y="122"/>
                    <a:pt x="613" y="120"/>
                  </a:cubicBezTo>
                  <a:cubicBezTo>
                    <a:pt x="613" y="118"/>
                    <a:pt x="613" y="114"/>
                    <a:pt x="613" y="109"/>
                  </a:cubicBezTo>
                  <a:cubicBezTo>
                    <a:pt x="613" y="100"/>
                    <a:pt x="613" y="100"/>
                    <a:pt x="613" y="100"/>
                  </a:cubicBezTo>
                  <a:cubicBezTo>
                    <a:pt x="613" y="92"/>
                    <a:pt x="613" y="90"/>
                    <a:pt x="613" y="88"/>
                  </a:cubicBezTo>
                  <a:cubicBezTo>
                    <a:pt x="613" y="87"/>
                    <a:pt x="612" y="86"/>
                    <a:pt x="611" y="86"/>
                  </a:cubicBezTo>
                  <a:cubicBezTo>
                    <a:pt x="611" y="85"/>
                    <a:pt x="610" y="85"/>
                    <a:pt x="610" y="85"/>
                  </a:cubicBezTo>
                  <a:cubicBezTo>
                    <a:pt x="609" y="85"/>
                    <a:pt x="609" y="85"/>
                    <a:pt x="609" y="85"/>
                  </a:cubicBezTo>
                  <a:cubicBezTo>
                    <a:pt x="609" y="85"/>
                    <a:pt x="609" y="85"/>
                    <a:pt x="610" y="85"/>
                  </a:cubicBezTo>
                  <a:cubicBezTo>
                    <a:pt x="612" y="85"/>
                    <a:pt x="615" y="85"/>
                    <a:pt x="615" y="85"/>
                  </a:cubicBezTo>
                  <a:cubicBezTo>
                    <a:pt x="616" y="85"/>
                    <a:pt x="619" y="85"/>
                    <a:pt x="621" y="85"/>
                  </a:cubicBezTo>
                  <a:cubicBezTo>
                    <a:pt x="621" y="85"/>
                    <a:pt x="622" y="85"/>
                    <a:pt x="622" y="85"/>
                  </a:cubicBezTo>
                  <a:cubicBezTo>
                    <a:pt x="622" y="85"/>
                    <a:pt x="621" y="85"/>
                    <a:pt x="621" y="85"/>
                  </a:cubicBezTo>
                  <a:cubicBezTo>
                    <a:pt x="621" y="85"/>
                    <a:pt x="621" y="85"/>
                    <a:pt x="620" y="86"/>
                  </a:cubicBezTo>
                  <a:cubicBezTo>
                    <a:pt x="618" y="86"/>
                    <a:pt x="618" y="87"/>
                    <a:pt x="618" y="88"/>
                  </a:cubicBezTo>
                  <a:cubicBezTo>
                    <a:pt x="618" y="90"/>
                    <a:pt x="618" y="92"/>
                    <a:pt x="618" y="100"/>
                  </a:cubicBezTo>
                  <a:lnTo>
                    <a:pt x="618" y="109"/>
                  </a:lnTo>
                  <a:close/>
                  <a:moveTo>
                    <a:pt x="634" y="100"/>
                  </a:moveTo>
                  <a:cubicBezTo>
                    <a:pt x="634" y="92"/>
                    <a:pt x="634" y="90"/>
                    <a:pt x="634" y="88"/>
                  </a:cubicBezTo>
                  <a:cubicBezTo>
                    <a:pt x="634" y="87"/>
                    <a:pt x="634" y="86"/>
                    <a:pt x="632" y="86"/>
                  </a:cubicBezTo>
                  <a:cubicBezTo>
                    <a:pt x="631" y="85"/>
                    <a:pt x="630" y="85"/>
                    <a:pt x="630" y="85"/>
                  </a:cubicBezTo>
                  <a:cubicBezTo>
                    <a:pt x="630" y="85"/>
                    <a:pt x="630" y="85"/>
                    <a:pt x="630" y="85"/>
                  </a:cubicBezTo>
                  <a:cubicBezTo>
                    <a:pt x="630" y="85"/>
                    <a:pt x="630" y="85"/>
                    <a:pt x="630" y="85"/>
                  </a:cubicBezTo>
                  <a:cubicBezTo>
                    <a:pt x="633" y="85"/>
                    <a:pt x="636" y="85"/>
                    <a:pt x="637" y="85"/>
                  </a:cubicBezTo>
                  <a:cubicBezTo>
                    <a:pt x="637" y="85"/>
                    <a:pt x="640" y="85"/>
                    <a:pt x="642" y="85"/>
                  </a:cubicBezTo>
                  <a:cubicBezTo>
                    <a:pt x="643" y="85"/>
                    <a:pt x="643" y="85"/>
                    <a:pt x="643" y="85"/>
                  </a:cubicBezTo>
                  <a:cubicBezTo>
                    <a:pt x="643" y="85"/>
                    <a:pt x="643" y="85"/>
                    <a:pt x="642" y="85"/>
                  </a:cubicBezTo>
                  <a:cubicBezTo>
                    <a:pt x="642" y="85"/>
                    <a:pt x="642" y="85"/>
                    <a:pt x="641" y="86"/>
                  </a:cubicBezTo>
                  <a:cubicBezTo>
                    <a:pt x="640" y="86"/>
                    <a:pt x="639" y="87"/>
                    <a:pt x="639" y="88"/>
                  </a:cubicBezTo>
                  <a:cubicBezTo>
                    <a:pt x="639" y="90"/>
                    <a:pt x="639" y="92"/>
                    <a:pt x="639" y="100"/>
                  </a:cubicBezTo>
                  <a:cubicBezTo>
                    <a:pt x="639" y="107"/>
                    <a:pt x="639" y="107"/>
                    <a:pt x="639" y="107"/>
                  </a:cubicBezTo>
                  <a:cubicBezTo>
                    <a:pt x="639" y="114"/>
                    <a:pt x="641" y="117"/>
                    <a:pt x="643" y="120"/>
                  </a:cubicBezTo>
                  <a:cubicBezTo>
                    <a:pt x="646" y="122"/>
                    <a:pt x="648" y="122"/>
                    <a:pt x="651" y="122"/>
                  </a:cubicBezTo>
                  <a:cubicBezTo>
                    <a:pt x="654" y="122"/>
                    <a:pt x="658" y="121"/>
                    <a:pt x="659" y="119"/>
                  </a:cubicBezTo>
                  <a:cubicBezTo>
                    <a:pt x="662" y="116"/>
                    <a:pt x="663" y="111"/>
                    <a:pt x="663" y="106"/>
                  </a:cubicBezTo>
                  <a:cubicBezTo>
                    <a:pt x="663" y="100"/>
                    <a:pt x="663" y="100"/>
                    <a:pt x="663" y="100"/>
                  </a:cubicBezTo>
                  <a:cubicBezTo>
                    <a:pt x="663" y="92"/>
                    <a:pt x="662" y="90"/>
                    <a:pt x="662" y="88"/>
                  </a:cubicBezTo>
                  <a:cubicBezTo>
                    <a:pt x="662" y="87"/>
                    <a:pt x="662" y="86"/>
                    <a:pt x="660" y="86"/>
                  </a:cubicBezTo>
                  <a:cubicBezTo>
                    <a:pt x="660" y="85"/>
                    <a:pt x="659" y="85"/>
                    <a:pt x="658" y="85"/>
                  </a:cubicBezTo>
                  <a:cubicBezTo>
                    <a:pt x="658" y="85"/>
                    <a:pt x="658" y="85"/>
                    <a:pt x="658" y="85"/>
                  </a:cubicBezTo>
                  <a:cubicBezTo>
                    <a:pt x="658" y="85"/>
                    <a:pt x="658" y="85"/>
                    <a:pt x="659" y="85"/>
                  </a:cubicBezTo>
                  <a:cubicBezTo>
                    <a:pt x="661" y="85"/>
                    <a:pt x="664" y="85"/>
                    <a:pt x="665" y="85"/>
                  </a:cubicBezTo>
                  <a:cubicBezTo>
                    <a:pt x="665" y="85"/>
                    <a:pt x="668" y="85"/>
                    <a:pt x="669" y="85"/>
                  </a:cubicBezTo>
                  <a:cubicBezTo>
                    <a:pt x="670" y="85"/>
                    <a:pt x="670" y="85"/>
                    <a:pt x="670" y="85"/>
                  </a:cubicBezTo>
                  <a:cubicBezTo>
                    <a:pt x="670" y="85"/>
                    <a:pt x="670" y="85"/>
                    <a:pt x="670" y="85"/>
                  </a:cubicBezTo>
                  <a:cubicBezTo>
                    <a:pt x="669" y="85"/>
                    <a:pt x="669" y="85"/>
                    <a:pt x="668" y="86"/>
                  </a:cubicBezTo>
                  <a:cubicBezTo>
                    <a:pt x="667" y="86"/>
                    <a:pt x="666" y="87"/>
                    <a:pt x="666" y="88"/>
                  </a:cubicBezTo>
                  <a:cubicBezTo>
                    <a:pt x="666" y="90"/>
                    <a:pt x="666" y="92"/>
                    <a:pt x="666" y="100"/>
                  </a:cubicBezTo>
                  <a:cubicBezTo>
                    <a:pt x="666" y="105"/>
                    <a:pt x="666" y="105"/>
                    <a:pt x="666" y="105"/>
                  </a:cubicBezTo>
                  <a:cubicBezTo>
                    <a:pt x="666" y="111"/>
                    <a:pt x="666" y="117"/>
                    <a:pt x="661" y="121"/>
                  </a:cubicBezTo>
                  <a:cubicBezTo>
                    <a:pt x="657" y="124"/>
                    <a:pt x="653" y="125"/>
                    <a:pt x="650" y="125"/>
                  </a:cubicBezTo>
                  <a:cubicBezTo>
                    <a:pt x="648" y="125"/>
                    <a:pt x="643" y="124"/>
                    <a:pt x="639" y="121"/>
                  </a:cubicBezTo>
                  <a:cubicBezTo>
                    <a:pt x="636" y="118"/>
                    <a:pt x="634" y="115"/>
                    <a:pt x="634" y="107"/>
                  </a:cubicBezTo>
                  <a:lnTo>
                    <a:pt x="634" y="100"/>
                  </a:lnTo>
                  <a:close/>
                  <a:moveTo>
                    <a:pt x="721" y="117"/>
                  </a:moveTo>
                  <a:cubicBezTo>
                    <a:pt x="721" y="119"/>
                    <a:pt x="722" y="122"/>
                    <a:pt x="724" y="122"/>
                  </a:cubicBezTo>
                  <a:cubicBezTo>
                    <a:pt x="725" y="123"/>
                    <a:pt x="727" y="123"/>
                    <a:pt x="727" y="123"/>
                  </a:cubicBezTo>
                  <a:cubicBezTo>
                    <a:pt x="728" y="123"/>
                    <a:pt x="728" y="123"/>
                    <a:pt x="728" y="123"/>
                  </a:cubicBezTo>
                  <a:cubicBezTo>
                    <a:pt x="728" y="124"/>
                    <a:pt x="727" y="124"/>
                    <a:pt x="727" y="124"/>
                  </a:cubicBezTo>
                  <a:cubicBezTo>
                    <a:pt x="725" y="124"/>
                    <a:pt x="719" y="124"/>
                    <a:pt x="717" y="124"/>
                  </a:cubicBezTo>
                  <a:cubicBezTo>
                    <a:pt x="716" y="123"/>
                    <a:pt x="716" y="123"/>
                    <a:pt x="716" y="123"/>
                  </a:cubicBezTo>
                  <a:cubicBezTo>
                    <a:pt x="716" y="123"/>
                    <a:pt x="716" y="123"/>
                    <a:pt x="716" y="123"/>
                  </a:cubicBezTo>
                  <a:cubicBezTo>
                    <a:pt x="717" y="122"/>
                    <a:pt x="717" y="122"/>
                    <a:pt x="717" y="121"/>
                  </a:cubicBezTo>
                  <a:cubicBezTo>
                    <a:pt x="714" y="94"/>
                    <a:pt x="714" y="94"/>
                    <a:pt x="714" y="94"/>
                  </a:cubicBezTo>
                  <a:cubicBezTo>
                    <a:pt x="714" y="94"/>
                    <a:pt x="714" y="94"/>
                    <a:pt x="714" y="94"/>
                  </a:cubicBezTo>
                  <a:cubicBezTo>
                    <a:pt x="701" y="121"/>
                    <a:pt x="701" y="121"/>
                    <a:pt x="701" y="121"/>
                  </a:cubicBezTo>
                  <a:cubicBezTo>
                    <a:pt x="700" y="123"/>
                    <a:pt x="700" y="124"/>
                    <a:pt x="699" y="124"/>
                  </a:cubicBezTo>
                  <a:cubicBezTo>
                    <a:pt x="699" y="124"/>
                    <a:pt x="698" y="123"/>
                    <a:pt x="697" y="121"/>
                  </a:cubicBezTo>
                  <a:cubicBezTo>
                    <a:pt x="696" y="119"/>
                    <a:pt x="692" y="112"/>
                    <a:pt x="691" y="109"/>
                  </a:cubicBezTo>
                  <a:cubicBezTo>
                    <a:pt x="689" y="106"/>
                    <a:pt x="685" y="97"/>
                    <a:pt x="684" y="95"/>
                  </a:cubicBezTo>
                  <a:cubicBezTo>
                    <a:pt x="684" y="95"/>
                    <a:pt x="684" y="95"/>
                    <a:pt x="684" y="95"/>
                  </a:cubicBezTo>
                  <a:cubicBezTo>
                    <a:pt x="682" y="119"/>
                    <a:pt x="682" y="119"/>
                    <a:pt x="682" y="119"/>
                  </a:cubicBezTo>
                  <a:cubicBezTo>
                    <a:pt x="682" y="119"/>
                    <a:pt x="682" y="120"/>
                    <a:pt x="682" y="121"/>
                  </a:cubicBezTo>
                  <a:cubicBezTo>
                    <a:pt x="682" y="122"/>
                    <a:pt x="682" y="122"/>
                    <a:pt x="683" y="123"/>
                  </a:cubicBezTo>
                  <a:cubicBezTo>
                    <a:pt x="684" y="123"/>
                    <a:pt x="685" y="123"/>
                    <a:pt x="685" y="123"/>
                  </a:cubicBezTo>
                  <a:cubicBezTo>
                    <a:pt x="685" y="123"/>
                    <a:pt x="685" y="123"/>
                    <a:pt x="685" y="123"/>
                  </a:cubicBezTo>
                  <a:cubicBezTo>
                    <a:pt x="685" y="124"/>
                    <a:pt x="685" y="124"/>
                    <a:pt x="684" y="124"/>
                  </a:cubicBezTo>
                  <a:cubicBezTo>
                    <a:pt x="682" y="124"/>
                    <a:pt x="680" y="124"/>
                    <a:pt x="679" y="124"/>
                  </a:cubicBezTo>
                  <a:cubicBezTo>
                    <a:pt x="679" y="124"/>
                    <a:pt x="676" y="124"/>
                    <a:pt x="675" y="124"/>
                  </a:cubicBezTo>
                  <a:cubicBezTo>
                    <a:pt x="674" y="124"/>
                    <a:pt x="674" y="124"/>
                    <a:pt x="674" y="123"/>
                  </a:cubicBezTo>
                  <a:cubicBezTo>
                    <a:pt x="674" y="123"/>
                    <a:pt x="674" y="123"/>
                    <a:pt x="675" y="123"/>
                  </a:cubicBezTo>
                  <a:cubicBezTo>
                    <a:pt x="675" y="123"/>
                    <a:pt x="675" y="123"/>
                    <a:pt x="676" y="123"/>
                  </a:cubicBezTo>
                  <a:cubicBezTo>
                    <a:pt x="678" y="122"/>
                    <a:pt x="678" y="121"/>
                    <a:pt x="678" y="119"/>
                  </a:cubicBezTo>
                  <a:cubicBezTo>
                    <a:pt x="682" y="85"/>
                    <a:pt x="682" y="85"/>
                    <a:pt x="682" y="85"/>
                  </a:cubicBezTo>
                  <a:cubicBezTo>
                    <a:pt x="682" y="84"/>
                    <a:pt x="682" y="84"/>
                    <a:pt x="683" y="84"/>
                  </a:cubicBezTo>
                  <a:cubicBezTo>
                    <a:pt x="683" y="84"/>
                    <a:pt x="684" y="84"/>
                    <a:pt x="684" y="85"/>
                  </a:cubicBezTo>
                  <a:cubicBezTo>
                    <a:pt x="700" y="117"/>
                    <a:pt x="700" y="117"/>
                    <a:pt x="700" y="117"/>
                  </a:cubicBezTo>
                  <a:cubicBezTo>
                    <a:pt x="716" y="85"/>
                    <a:pt x="716" y="85"/>
                    <a:pt x="716" y="85"/>
                  </a:cubicBezTo>
                  <a:cubicBezTo>
                    <a:pt x="716" y="84"/>
                    <a:pt x="716" y="84"/>
                    <a:pt x="717" y="84"/>
                  </a:cubicBezTo>
                  <a:cubicBezTo>
                    <a:pt x="717" y="84"/>
                    <a:pt x="717" y="84"/>
                    <a:pt x="717" y="85"/>
                  </a:cubicBezTo>
                  <a:lnTo>
                    <a:pt x="721"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2" name="Freeform 11"/>
            <p:cNvSpPr>
              <a:spLocks noEditPoints="1"/>
            </p:cNvSpPr>
            <p:nvPr/>
          </p:nvSpPr>
          <p:spPr bwMode="auto">
            <a:xfrm>
              <a:off x="3666" y="2101"/>
              <a:ext cx="377" cy="786"/>
            </a:xfrm>
            <a:custGeom>
              <a:avLst/>
              <a:gdLst>
                <a:gd name="T0" fmla="*/ 103 w 159"/>
                <a:gd name="T1" fmla="*/ 33 h 331"/>
                <a:gd name="T2" fmla="*/ 68 w 159"/>
                <a:gd name="T3" fmla="*/ 6 h 331"/>
                <a:gd name="T4" fmla="*/ 74 w 159"/>
                <a:gd name="T5" fmla="*/ 26 h 331"/>
                <a:gd name="T6" fmla="*/ 12 w 159"/>
                <a:gd name="T7" fmla="*/ 69 h 331"/>
                <a:gd name="T8" fmla="*/ 79 w 159"/>
                <a:gd name="T9" fmla="*/ 331 h 331"/>
                <a:gd name="T10" fmla="*/ 143 w 159"/>
                <a:gd name="T11" fmla="*/ 159 h 331"/>
                <a:gd name="T12" fmla="*/ 96 w 159"/>
                <a:gd name="T13" fmla="*/ 237 h 331"/>
                <a:gd name="T14" fmla="*/ 106 w 159"/>
                <a:gd name="T15" fmla="*/ 243 h 331"/>
                <a:gd name="T16" fmla="*/ 115 w 159"/>
                <a:gd name="T17" fmla="*/ 240 h 331"/>
                <a:gd name="T18" fmla="*/ 126 w 159"/>
                <a:gd name="T19" fmla="*/ 241 h 331"/>
                <a:gd name="T20" fmla="*/ 112 w 159"/>
                <a:gd name="T21" fmla="*/ 246 h 331"/>
                <a:gd name="T22" fmla="*/ 132 w 159"/>
                <a:gd name="T23" fmla="*/ 239 h 331"/>
                <a:gd name="T24" fmla="*/ 131 w 159"/>
                <a:gd name="T25" fmla="*/ 251 h 331"/>
                <a:gd name="T26" fmla="*/ 108 w 159"/>
                <a:gd name="T27" fmla="*/ 243 h 331"/>
                <a:gd name="T28" fmla="*/ 104 w 159"/>
                <a:gd name="T29" fmla="*/ 238 h 331"/>
                <a:gd name="T30" fmla="*/ 135 w 159"/>
                <a:gd name="T31" fmla="*/ 249 h 331"/>
                <a:gd name="T32" fmla="*/ 135 w 159"/>
                <a:gd name="T33" fmla="*/ 241 h 331"/>
                <a:gd name="T34" fmla="*/ 141 w 159"/>
                <a:gd name="T35" fmla="*/ 237 h 331"/>
                <a:gd name="T36" fmla="*/ 118 w 159"/>
                <a:gd name="T37" fmla="*/ 232 h 331"/>
                <a:gd name="T38" fmla="*/ 96 w 159"/>
                <a:gd name="T39" fmla="*/ 176 h 331"/>
                <a:gd name="T40" fmla="*/ 143 w 159"/>
                <a:gd name="T41" fmla="*/ 197 h 331"/>
                <a:gd name="T42" fmla="*/ 96 w 159"/>
                <a:gd name="T43" fmla="*/ 195 h 331"/>
                <a:gd name="T44" fmla="*/ 109 w 159"/>
                <a:gd name="T45" fmla="*/ 136 h 331"/>
                <a:gd name="T46" fmla="*/ 129 w 159"/>
                <a:gd name="T47" fmla="*/ 137 h 331"/>
                <a:gd name="T48" fmla="*/ 143 w 159"/>
                <a:gd name="T49" fmla="*/ 212 h 331"/>
                <a:gd name="T50" fmla="*/ 139 w 159"/>
                <a:gd name="T51" fmla="*/ 103 h 331"/>
                <a:gd name="T52" fmla="*/ 120 w 159"/>
                <a:gd name="T53" fmla="*/ 50 h 331"/>
                <a:gd name="T54" fmla="*/ 133 w 159"/>
                <a:gd name="T55" fmla="*/ 90 h 331"/>
                <a:gd name="T56" fmla="*/ 71 w 159"/>
                <a:gd name="T57" fmla="*/ 18 h 331"/>
                <a:gd name="T58" fmla="*/ 62 w 159"/>
                <a:gd name="T59" fmla="*/ 3 h 331"/>
                <a:gd name="T60" fmla="*/ 80 w 159"/>
                <a:gd name="T61" fmla="*/ 11 h 331"/>
                <a:gd name="T62" fmla="*/ 88 w 159"/>
                <a:gd name="T63" fmla="*/ 35 h 331"/>
                <a:gd name="T64" fmla="*/ 24 w 159"/>
                <a:gd name="T65" fmla="*/ 56 h 331"/>
                <a:gd name="T66" fmla="*/ 24 w 159"/>
                <a:gd name="T67" fmla="*/ 78 h 331"/>
                <a:gd name="T68" fmla="*/ 20 w 159"/>
                <a:gd name="T69" fmla="*/ 69 h 331"/>
                <a:gd name="T70" fmla="*/ 20 w 159"/>
                <a:gd name="T71" fmla="*/ 114 h 331"/>
                <a:gd name="T72" fmla="*/ 13 w 159"/>
                <a:gd name="T73" fmla="*/ 73 h 331"/>
                <a:gd name="T74" fmla="*/ 3 w 159"/>
                <a:gd name="T75" fmla="*/ 228 h 331"/>
                <a:gd name="T76" fmla="*/ 65 w 159"/>
                <a:gd name="T77" fmla="*/ 324 h 331"/>
                <a:gd name="T78" fmla="*/ 47 w 159"/>
                <a:gd name="T79" fmla="*/ 302 h 331"/>
                <a:gd name="T80" fmla="*/ 73 w 159"/>
                <a:gd name="T81" fmla="*/ 302 h 331"/>
                <a:gd name="T82" fmla="*/ 18 w 159"/>
                <a:gd name="T83" fmla="*/ 228 h 331"/>
                <a:gd name="T84" fmla="*/ 50 w 159"/>
                <a:gd name="T85" fmla="*/ 251 h 331"/>
                <a:gd name="T86" fmla="*/ 3 w 159"/>
                <a:gd name="T87" fmla="*/ 202 h 331"/>
                <a:gd name="T88" fmla="*/ 40 w 159"/>
                <a:gd name="T89" fmla="*/ 177 h 331"/>
                <a:gd name="T90" fmla="*/ 65 w 159"/>
                <a:gd name="T91" fmla="*/ 177 h 331"/>
                <a:gd name="T92" fmla="*/ 18 w 159"/>
                <a:gd name="T93" fmla="*/ 126 h 331"/>
                <a:gd name="T94" fmla="*/ 50 w 159"/>
                <a:gd name="T95" fmla="*/ 149 h 331"/>
                <a:gd name="T96" fmla="*/ 146 w 159"/>
                <a:gd name="T97" fmla="*/ 124 h 331"/>
                <a:gd name="T98" fmla="*/ 81 w 159"/>
                <a:gd name="T99" fmla="*/ 300 h 331"/>
                <a:gd name="T100" fmla="*/ 120 w 159"/>
                <a:gd name="T101" fmla="*/ 314 h 331"/>
                <a:gd name="T102" fmla="*/ 138 w 159"/>
                <a:gd name="T103" fmla="*/ 299 h 331"/>
                <a:gd name="T104" fmla="*/ 153 w 159"/>
                <a:gd name="T105" fmla="*/ 273 h 331"/>
                <a:gd name="T106" fmla="*/ 125 w 159"/>
                <a:gd name="T107" fmla="*/ 116 h 331"/>
                <a:gd name="T108" fmla="*/ 131 w 159"/>
                <a:gd name="T109" fmla="*/ 104 h 331"/>
                <a:gd name="T110" fmla="*/ 88 w 159"/>
                <a:gd name="T111" fmla="*/ 115 h 331"/>
                <a:gd name="T112" fmla="*/ 56 w 159"/>
                <a:gd name="T113" fmla="*/ 101 h 331"/>
                <a:gd name="T114" fmla="*/ 37 w 159"/>
                <a:gd name="T115" fmla="*/ 105 h 331"/>
                <a:gd name="T116" fmla="*/ 80 w 159"/>
                <a:gd name="T117" fmla="*/ 47 h 331"/>
                <a:gd name="T118" fmla="*/ 107 w 159"/>
                <a:gd name="T119" fmla="*/ 67 h 331"/>
                <a:gd name="T120" fmla="*/ 48 w 159"/>
                <a:gd name="T121" fmla="*/ 59 h 331"/>
                <a:gd name="T122" fmla="*/ 31 w 159"/>
                <a:gd name="T123" fmla="*/ 6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331">
                  <a:moveTo>
                    <a:pt x="158" y="124"/>
                  </a:moveTo>
                  <a:cubicBezTo>
                    <a:pt x="148" y="124"/>
                    <a:pt x="148" y="124"/>
                    <a:pt x="148" y="124"/>
                  </a:cubicBezTo>
                  <a:cubicBezTo>
                    <a:pt x="148" y="76"/>
                    <a:pt x="148" y="76"/>
                    <a:pt x="148" y="76"/>
                  </a:cubicBezTo>
                  <a:cubicBezTo>
                    <a:pt x="148" y="76"/>
                    <a:pt x="148" y="75"/>
                    <a:pt x="148" y="75"/>
                  </a:cubicBezTo>
                  <a:cubicBezTo>
                    <a:pt x="150" y="75"/>
                    <a:pt x="151" y="74"/>
                    <a:pt x="151" y="72"/>
                  </a:cubicBezTo>
                  <a:cubicBezTo>
                    <a:pt x="151" y="70"/>
                    <a:pt x="149" y="69"/>
                    <a:pt x="147" y="69"/>
                  </a:cubicBezTo>
                  <a:cubicBezTo>
                    <a:pt x="145" y="69"/>
                    <a:pt x="144" y="70"/>
                    <a:pt x="144" y="72"/>
                  </a:cubicBezTo>
                  <a:cubicBezTo>
                    <a:pt x="144" y="74"/>
                    <a:pt x="145" y="75"/>
                    <a:pt x="146" y="75"/>
                  </a:cubicBezTo>
                  <a:cubicBezTo>
                    <a:pt x="146" y="75"/>
                    <a:pt x="146" y="76"/>
                    <a:pt x="146" y="76"/>
                  </a:cubicBezTo>
                  <a:cubicBezTo>
                    <a:pt x="146" y="90"/>
                    <a:pt x="146" y="90"/>
                    <a:pt x="146" y="90"/>
                  </a:cubicBezTo>
                  <a:cubicBezTo>
                    <a:pt x="141" y="74"/>
                    <a:pt x="141" y="74"/>
                    <a:pt x="141" y="74"/>
                  </a:cubicBezTo>
                  <a:cubicBezTo>
                    <a:pt x="140" y="73"/>
                    <a:pt x="140" y="73"/>
                    <a:pt x="140" y="73"/>
                  </a:cubicBezTo>
                  <a:cubicBezTo>
                    <a:pt x="142" y="73"/>
                    <a:pt x="144" y="71"/>
                    <a:pt x="144" y="69"/>
                  </a:cubicBezTo>
                  <a:cubicBezTo>
                    <a:pt x="144" y="68"/>
                    <a:pt x="143" y="67"/>
                    <a:pt x="142" y="66"/>
                  </a:cubicBezTo>
                  <a:cubicBezTo>
                    <a:pt x="141" y="66"/>
                    <a:pt x="140" y="65"/>
                    <a:pt x="139" y="66"/>
                  </a:cubicBezTo>
                  <a:cubicBezTo>
                    <a:pt x="137" y="55"/>
                    <a:pt x="137" y="55"/>
                    <a:pt x="137" y="55"/>
                  </a:cubicBezTo>
                  <a:cubicBezTo>
                    <a:pt x="136" y="55"/>
                    <a:pt x="136" y="55"/>
                    <a:pt x="136" y="55"/>
                  </a:cubicBezTo>
                  <a:cubicBezTo>
                    <a:pt x="104" y="33"/>
                    <a:pt x="104" y="33"/>
                    <a:pt x="104" y="33"/>
                  </a:cubicBezTo>
                  <a:cubicBezTo>
                    <a:pt x="103" y="33"/>
                    <a:pt x="103" y="33"/>
                    <a:pt x="103" y="33"/>
                  </a:cubicBezTo>
                  <a:cubicBezTo>
                    <a:pt x="84" y="33"/>
                    <a:pt x="84" y="33"/>
                    <a:pt x="84" y="33"/>
                  </a:cubicBezTo>
                  <a:cubicBezTo>
                    <a:pt x="84" y="32"/>
                    <a:pt x="84" y="32"/>
                    <a:pt x="84" y="32"/>
                  </a:cubicBezTo>
                  <a:cubicBezTo>
                    <a:pt x="85" y="31"/>
                    <a:pt x="86" y="30"/>
                    <a:pt x="86" y="28"/>
                  </a:cubicBezTo>
                  <a:cubicBezTo>
                    <a:pt x="85" y="27"/>
                    <a:pt x="85" y="25"/>
                    <a:pt x="84" y="24"/>
                  </a:cubicBezTo>
                  <a:cubicBezTo>
                    <a:pt x="83" y="23"/>
                    <a:pt x="81" y="22"/>
                    <a:pt x="79" y="22"/>
                  </a:cubicBezTo>
                  <a:cubicBezTo>
                    <a:pt x="79" y="22"/>
                    <a:pt x="79" y="22"/>
                    <a:pt x="79" y="22"/>
                  </a:cubicBezTo>
                  <a:cubicBezTo>
                    <a:pt x="75" y="16"/>
                    <a:pt x="75" y="16"/>
                    <a:pt x="75" y="16"/>
                  </a:cubicBezTo>
                  <a:cubicBezTo>
                    <a:pt x="79" y="14"/>
                    <a:pt x="79" y="14"/>
                    <a:pt x="79" y="14"/>
                  </a:cubicBezTo>
                  <a:cubicBezTo>
                    <a:pt x="80" y="14"/>
                    <a:pt x="80" y="14"/>
                    <a:pt x="80" y="14"/>
                  </a:cubicBezTo>
                  <a:cubicBezTo>
                    <a:pt x="80" y="14"/>
                    <a:pt x="80" y="14"/>
                    <a:pt x="80" y="14"/>
                  </a:cubicBezTo>
                  <a:cubicBezTo>
                    <a:pt x="82" y="14"/>
                    <a:pt x="83" y="13"/>
                    <a:pt x="84" y="12"/>
                  </a:cubicBezTo>
                  <a:cubicBezTo>
                    <a:pt x="84" y="11"/>
                    <a:pt x="85" y="10"/>
                    <a:pt x="85" y="9"/>
                  </a:cubicBezTo>
                  <a:cubicBezTo>
                    <a:pt x="85" y="8"/>
                    <a:pt x="84" y="7"/>
                    <a:pt x="83" y="6"/>
                  </a:cubicBezTo>
                  <a:cubicBezTo>
                    <a:pt x="83" y="5"/>
                    <a:pt x="81" y="5"/>
                    <a:pt x="80" y="5"/>
                  </a:cubicBezTo>
                  <a:cubicBezTo>
                    <a:pt x="79" y="5"/>
                    <a:pt x="78" y="5"/>
                    <a:pt x="77" y="6"/>
                  </a:cubicBezTo>
                  <a:cubicBezTo>
                    <a:pt x="76" y="7"/>
                    <a:pt x="76" y="7"/>
                    <a:pt x="76" y="8"/>
                  </a:cubicBezTo>
                  <a:cubicBezTo>
                    <a:pt x="72" y="11"/>
                    <a:pt x="72" y="11"/>
                    <a:pt x="72" y="11"/>
                  </a:cubicBezTo>
                  <a:cubicBezTo>
                    <a:pt x="68" y="6"/>
                    <a:pt x="68" y="6"/>
                    <a:pt x="68" y="6"/>
                  </a:cubicBezTo>
                  <a:cubicBezTo>
                    <a:pt x="68" y="6"/>
                    <a:pt x="68" y="6"/>
                    <a:pt x="68" y="6"/>
                  </a:cubicBezTo>
                  <a:cubicBezTo>
                    <a:pt x="68" y="5"/>
                    <a:pt x="68" y="5"/>
                    <a:pt x="68" y="5"/>
                  </a:cubicBezTo>
                  <a:cubicBezTo>
                    <a:pt x="68" y="4"/>
                    <a:pt x="68" y="3"/>
                    <a:pt x="67" y="2"/>
                  </a:cubicBezTo>
                  <a:cubicBezTo>
                    <a:pt x="66" y="1"/>
                    <a:pt x="65" y="0"/>
                    <a:pt x="64" y="0"/>
                  </a:cubicBezTo>
                  <a:cubicBezTo>
                    <a:pt x="63" y="0"/>
                    <a:pt x="61" y="1"/>
                    <a:pt x="61" y="2"/>
                  </a:cubicBezTo>
                  <a:cubicBezTo>
                    <a:pt x="60" y="3"/>
                    <a:pt x="59" y="4"/>
                    <a:pt x="59" y="5"/>
                  </a:cubicBezTo>
                  <a:cubicBezTo>
                    <a:pt x="59" y="6"/>
                    <a:pt x="60" y="7"/>
                    <a:pt x="61" y="8"/>
                  </a:cubicBezTo>
                  <a:cubicBezTo>
                    <a:pt x="61" y="9"/>
                    <a:pt x="62" y="9"/>
                    <a:pt x="63" y="9"/>
                  </a:cubicBezTo>
                  <a:cubicBezTo>
                    <a:pt x="67" y="15"/>
                    <a:pt x="67" y="15"/>
                    <a:pt x="67" y="15"/>
                  </a:cubicBezTo>
                  <a:cubicBezTo>
                    <a:pt x="62" y="17"/>
                    <a:pt x="62" y="17"/>
                    <a:pt x="62" y="17"/>
                  </a:cubicBezTo>
                  <a:cubicBezTo>
                    <a:pt x="62" y="17"/>
                    <a:pt x="62" y="17"/>
                    <a:pt x="62" y="17"/>
                  </a:cubicBezTo>
                  <a:cubicBezTo>
                    <a:pt x="61" y="17"/>
                    <a:pt x="61" y="17"/>
                    <a:pt x="61" y="17"/>
                  </a:cubicBezTo>
                  <a:cubicBezTo>
                    <a:pt x="60" y="17"/>
                    <a:pt x="59" y="18"/>
                    <a:pt x="58" y="19"/>
                  </a:cubicBezTo>
                  <a:cubicBezTo>
                    <a:pt x="57" y="20"/>
                    <a:pt x="57" y="21"/>
                    <a:pt x="57" y="22"/>
                  </a:cubicBezTo>
                  <a:cubicBezTo>
                    <a:pt x="57" y="23"/>
                    <a:pt x="57" y="24"/>
                    <a:pt x="58" y="25"/>
                  </a:cubicBezTo>
                  <a:cubicBezTo>
                    <a:pt x="59" y="26"/>
                    <a:pt x="60" y="26"/>
                    <a:pt x="62" y="26"/>
                  </a:cubicBezTo>
                  <a:cubicBezTo>
                    <a:pt x="63" y="26"/>
                    <a:pt x="64" y="26"/>
                    <a:pt x="65" y="25"/>
                  </a:cubicBezTo>
                  <a:cubicBezTo>
                    <a:pt x="65" y="24"/>
                    <a:pt x="66" y="24"/>
                    <a:pt x="66" y="23"/>
                  </a:cubicBezTo>
                  <a:cubicBezTo>
                    <a:pt x="70" y="20"/>
                    <a:pt x="70" y="20"/>
                    <a:pt x="70" y="20"/>
                  </a:cubicBezTo>
                  <a:cubicBezTo>
                    <a:pt x="74" y="26"/>
                    <a:pt x="74" y="26"/>
                    <a:pt x="74" y="26"/>
                  </a:cubicBezTo>
                  <a:cubicBezTo>
                    <a:pt x="74" y="27"/>
                    <a:pt x="74" y="27"/>
                    <a:pt x="74" y="27"/>
                  </a:cubicBezTo>
                  <a:cubicBezTo>
                    <a:pt x="74" y="28"/>
                    <a:pt x="74" y="28"/>
                    <a:pt x="74" y="28"/>
                  </a:cubicBezTo>
                  <a:cubicBezTo>
                    <a:pt x="74" y="30"/>
                    <a:pt x="74" y="31"/>
                    <a:pt x="75" y="33"/>
                  </a:cubicBezTo>
                  <a:cubicBezTo>
                    <a:pt x="56" y="33"/>
                    <a:pt x="56" y="33"/>
                    <a:pt x="56" y="33"/>
                  </a:cubicBezTo>
                  <a:cubicBezTo>
                    <a:pt x="55" y="33"/>
                    <a:pt x="55" y="33"/>
                    <a:pt x="55" y="33"/>
                  </a:cubicBezTo>
                  <a:cubicBezTo>
                    <a:pt x="23" y="55"/>
                    <a:pt x="23" y="55"/>
                    <a:pt x="23" y="55"/>
                  </a:cubicBezTo>
                  <a:cubicBezTo>
                    <a:pt x="22" y="55"/>
                    <a:pt x="22" y="55"/>
                    <a:pt x="22" y="55"/>
                  </a:cubicBezTo>
                  <a:cubicBezTo>
                    <a:pt x="20" y="66"/>
                    <a:pt x="20" y="66"/>
                    <a:pt x="20" y="66"/>
                  </a:cubicBezTo>
                  <a:cubicBezTo>
                    <a:pt x="19" y="65"/>
                    <a:pt x="18" y="66"/>
                    <a:pt x="17" y="66"/>
                  </a:cubicBezTo>
                  <a:cubicBezTo>
                    <a:pt x="16" y="67"/>
                    <a:pt x="15" y="68"/>
                    <a:pt x="15" y="69"/>
                  </a:cubicBezTo>
                  <a:cubicBezTo>
                    <a:pt x="15" y="71"/>
                    <a:pt x="17" y="73"/>
                    <a:pt x="19" y="73"/>
                  </a:cubicBezTo>
                  <a:cubicBezTo>
                    <a:pt x="18" y="74"/>
                    <a:pt x="18" y="74"/>
                    <a:pt x="18" y="74"/>
                  </a:cubicBezTo>
                  <a:cubicBezTo>
                    <a:pt x="13" y="90"/>
                    <a:pt x="13" y="90"/>
                    <a:pt x="13" y="90"/>
                  </a:cubicBezTo>
                  <a:cubicBezTo>
                    <a:pt x="13" y="76"/>
                    <a:pt x="13" y="76"/>
                    <a:pt x="13" y="76"/>
                  </a:cubicBezTo>
                  <a:cubicBezTo>
                    <a:pt x="13" y="76"/>
                    <a:pt x="13" y="75"/>
                    <a:pt x="13" y="75"/>
                  </a:cubicBezTo>
                  <a:cubicBezTo>
                    <a:pt x="13" y="75"/>
                    <a:pt x="14" y="75"/>
                    <a:pt x="14" y="75"/>
                  </a:cubicBezTo>
                  <a:cubicBezTo>
                    <a:pt x="15" y="74"/>
                    <a:pt x="15" y="73"/>
                    <a:pt x="15" y="72"/>
                  </a:cubicBezTo>
                  <a:cubicBezTo>
                    <a:pt x="15" y="71"/>
                    <a:pt x="15" y="70"/>
                    <a:pt x="14" y="70"/>
                  </a:cubicBezTo>
                  <a:cubicBezTo>
                    <a:pt x="14" y="69"/>
                    <a:pt x="13" y="69"/>
                    <a:pt x="12" y="69"/>
                  </a:cubicBezTo>
                  <a:cubicBezTo>
                    <a:pt x="10" y="69"/>
                    <a:pt x="8" y="70"/>
                    <a:pt x="8" y="72"/>
                  </a:cubicBezTo>
                  <a:cubicBezTo>
                    <a:pt x="8" y="74"/>
                    <a:pt x="10" y="75"/>
                    <a:pt x="11" y="75"/>
                  </a:cubicBezTo>
                  <a:cubicBezTo>
                    <a:pt x="11" y="75"/>
                    <a:pt x="11" y="76"/>
                    <a:pt x="11" y="76"/>
                  </a:cubicBezTo>
                  <a:cubicBezTo>
                    <a:pt x="11" y="124"/>
                    <a:pt x="11" y="124"/>
                    <a:pt x="11" y="124"/>
                  </a:cubicBezTo>
                  <a:cubicBezTo>
                    <a:pt x="2" y="124"/>
                    <a:pt x="2" y="124"/>
                    <a:pt x="2" y="124"/>
                  </a:cubicBezTo>
                  <a:cubicBezTo>
                    <a:pt x="0" y="125"/>
                    <a:pt x="0" y="125"/>
                    <a:pt x="0" y="125"/>
                  </a:cubicBezTo>
                  <a:cubicBezTo>
                    <a:pt x="0" y="252"/>
                    <a:pt x="0" y="252"/>
                    <a:pt x="0" y="252"/>
                  </a:cubicBezTo>
                  <a:cubicBezTo>
                    <a:pt x="0" y="252"/>
                    <a:pt x="0" y="252"/>
                    <a:pt x="0" y="252"/>
                  </a:cubicBezTo>
                  <a:cubicBezTo>
                    <a:pt x="0" y="252"/>
                    <a:pt x="0" y="252"/>
                    <a:pt x="0" y="252"/>
                  </a:cubicBezTo>
                  <a:cubicBezTo>
                    <a:pt x="0" y="257"/>
                    <a:pt x="1" y="261"/>
                    <a:pt x="2" y="265"/>
                  </a:cubicBezTo>
                  <a:cubicBezTo>
                    <a:pt x="2" y="269"/>
                    <a:pt x="4" y="274"/>
                    <a:pt x="5" y="278"/>
                  </a:cubicBezTo>
                  <a:cubicBezTo>
                    <a:pt x="5" y="278"/>
                    <a:pt x="5" y="278"/>
                    <a:pt x="5" y="278"/>
                  </a:cubicBezTo>
                  <a:cubicBezTo>
                    <a:pt x="7" y="283"/>
                    <a:pt x="9" y="287"/>
                    <a:pt x="12" y="292"/>
                  </a:cubicBezTo>
                  <a:cubicBezTo>
                    <a:pt x="15" y="296"/>
                    <a:pt x="18" y="300"/>
                    <a:pt x="22" y="304"/>
                  </a:cubicBezTo>
                  <a:cubicBezTo>
                    <a:pt x="25" y="307"/>
                    <a:pt x="28" y="310"/>
                    <a:pt x="32" y="312"/>
                  </a:cubicBezTo>
                  <a:cubicBezTo>
                    <a:pt x="36" y="315"/>
                    <a:pt x="40" y="317"/>
                    <a:pt x="43" y="318"/>
                  </a:cubicBezTo>
                  <a:cubicBezTo>
                    <a:pt x="51" y="322"/>
                    <a:pt x="59" y="324"/>
                    <a:pt x="65" y="326"/>
                  </a:cubicBezTo>
                  <a:cubicBezTo>
                    <a:pt x="65" y="326"/>
                    <a:pt x="65" y="326"/>
                    <a:pt x="65" y="326"/>
                  </a:cubicBezTo>
                  <a:cubicBezTo>
                    <a:pt x="71" y="328"/>
                    <a:pt x="76" y="329"/>
                    <a:pt x="79" y="331"/>
                  </a:cubicBezTo>
                  <a:cubicBezTo>
                    <a:pt x="80" y="331"/>
                    <a:pt x="80" y="331"/>
                    <a:pt x="80" y="331"/>
                  </a:cubicBezTo>
                  <a:cubicBezTo>
                    <a:pt x="83" y="329"/>
                    <a:pt x="88" y="328"/>
                    <a:pt x="94" y="326"/>
                  </a:cubicBezTo>
                  <a:cubicBezTo>
                    <a:pt x="94" y="326"/>
                    <a:pt x="94" y="326"/>
                    <a:pt x="94" y="326"/>
                  </a:cubicBezTo>
                  <a:cubicBezTo>
                    <a:pt x="101" y="324"/>
                    <a:pt x="108" y="322"/>
                    <a:pt x="116" y="318"/>
                  </a:cubicBezTo>
                  <a:cubicBezTo>
                    <a:pt x="128" y="313"/>
                    <a:pt x="139" y="304"/>
                    <a:pt x="147" y="291"/>
                  </a:cubicBezTo>
                  <a:cubicBezTo>
                    <a:pt x="155" y="279"/>
                    <a:pt x="159" y="266"/>
                    <a:pt x="159" y="251"/>
                  </a:cubicBezTo>
                  <a:cubicBezTo>
                    <a:pt x="159" y="125"/>
                    <a:pt x="159" y="125"/>
                    <a:pt x="159" y="125"/>
                  </a:cubicBezTo>
                  <a:lnTo>
                    <a:pt x="158" y="124"/>
                  </a:lnTo>
                  <a:close/>
                  <a:moveTo>
                    <a:pt x="146" y="72"/>
                  </a:moveTo>
                  <a:cubicBezTo>
                    <a:pt x="147" y="71"/>
                    <a:pt x="147" y="71"/>
                    <a:pt x="147" y="71"/>
                  </a:cubicBezTo>
                  <a:cubicBezTo>
                    <a:pt x="148" y="72"/>
                    <a:pt x="148" y="72"/>
                    <a:pt x="148" y="72"/>
                  </a:cubicBezTo>
                  <a:cubicBezTo>
                    <a:pt x="147" y="73"/>
                    <a:pt x="147" y="73"/>
                    <a:pt x="147" y="73"/>
                  </a:cubicBezTo>
                  <a:lnTo>
                    <a:pt x="146" y="72"/>
                  </a:lnTo>
                  <a:close/>
                  <a:moveTo>
                    <a:pt x="149" y="126"/>
                  </a:moveTo>
                  <a:cubicBezTo>
                    <a:pt x="149" y="194"/>
                    <a:pt x="149" y="194"/>
                    <a:pt x="149" y="194"/>
                  </a:cubicBezTo>
                  <a:cubicBezTo>
                    <a:pt x="147" y="195"/>
                    <a:pt x="145" y="195"/>
                    <a:pt x="143" y="195"/>
                  </a:cubicBezTo>
                  <a:cubicBezTo>
                    <a:pt x="143" y="178"/>
                    <a:pt x="143" y="178"/>
                    <a:pt x="143" y="178"/>
                  </a:cubicBezTo>
                  <a:cubicBezTo>
                    <a:pt x="143" y="178"/>
                    <a:pt x="143" y="178"/>
                    <a:pt x="143" y="178"/>
                  </a:cubicBezTo>
                  <a:cubicBezTo>
                    <a:pt x="143" y="159"/>
                    <a:pt x="143" y="159"/>
                    <a:pt x="143" y="159"/>
                  </a:cubicBezTo>
                  <a:cubicBezTo>
                    <a:pt x="143" y="159"/>
                    <a:pt x="143" y="159"/>
                    <a:pt x="143" y="159"/>
                  </a:cubicBezTo>
                  <a:cubicBezTo>
                    <a:pt x="143" y="126"/>
                    <a:pt x="143" y="126"/>
                    <a:pt x="143" y="126"/>
                  </a:cubicBezTo>
                  <a:lnTo>
                    <a:pt x="149" y="126"/>
                  </a:lnTo>
                  <a:close/>
                  <a:moveTo>
                    <a:pt x="100" y="254"/>
                  </a:moveTo>
                  <a:cubicBezTo>
                    <a:pt x="100" y="255"/>
                    <a:pt x="100" y="257"/>
                    <a:pt x="100" y="258"/>
                  </a:cubicBezTo>
                  <a:cubicBezTo>
                    <a:pt x="99" y="259"/>
                    <a:pt x="98" y="262"/>
                    <a:pt x="97" y="264"/>
                  </a:cubicBezTo>
                  <a:cubicBezTo>
                    <a:pt x="96" y="264"/>
                    <a:pt x="96" y="264"/>
                    <a:pt x="96" y="264"/>
                  </a:cubicBezTo>
                  <a:cubicBezTo>
                    <a:pt x="96" y="239"/>
                    <a:pt x="96" y="239"/>
                    <a:pt x="96" y="239"/>
                  </a:cubicBezTo>
                  <a:cubicBezTo>
                    <a:pt x="98" y="240"/>
                    <a:pt x="99" y="249"/>
                    <a:pt x="100" y="254"/>
                  </a:cubicBezTo>
                  <a:moveTo>
                    <a:pt x="96" y="237"/>
                  </a:moveTo>
                  <a:cubicBezTo>
                    <a:pt x="96" y="212"/>
                    <a:pt x="96" y="212"/>
                    <a:pt x="96" y="212"/>
                  </a:cubicBezTo>
                  <a:cubicBezTo>
                    <a:pt x="102" y="212"/>
                    <a:pt x="102" y="212"/>
                    <a:pt x="102" y="212"/>
                  </a:cubicBezTo>
                  <a:cubicBezTo>
                    <a:pt x="102" y="238"/>
                    <a:pt x="102" y="238"/>
                    <a:pt x="102" y="238"/>
                  </a:cubicBezTo>
                  <a:cubicBezTo>
                    <a:pt x="102" y="237"/>
                    <a:pt x="102" y="237"/>
                    <a:pt x="102" y="237"/>
                  </a:cubicBezTo>
                  <a:cubicBezTo>
                    <a:pt x="100" y="237"/>
                    <a:pt x="100" y="237"/>
                    <a:pt x="100" y="237"/>
                  </a:cubicBezTo>
                  <a:cubicBezTo>
                    <a:pt x="99" y="237"/>
                    <a:pt x="99" y="237"/>
                    <a:pt x="99" y="237"/>
                  </a:cubicBezTo>
                  <a:cubicBezTo>
                    <a:pt x="98" y="237"/>
                    <a:pt x="98" y="237"/>
                    <a:pt x="98" y="237"/>
                  </a:cubicBezTo>
                  <a:cubicBezTo>
                    <a:pt x="97" y="237"/>
                    <a:pt x="97" y="237"/>
                    <a:pt x="97" y="237"/>
                  </a:cubicBezTo>
                  <a:lnTo>
                    <a:pt x="96" y="237"/>
                  </a:lnTo>
                  <a:close/>
                  <a:moveTo>
                    <a:pt x="99" y="239"/>
                  </a:moveTo>
                  <a:cubicBezTo>
                    <a:pt x="100" y="239"/>
                    <a:pt x="100" y="239"/>
                    <a:pt x="100" y="239"/>
                  </a:cubicBezTo>
                  <a:cubicBezTo>
                    <a:pt x="100" y="239"/>
                    <a:pt x="100" y="239"/>
                    <a:pt x="100" y="239"/>
                  </a:cubicBezTo>
                  <a:cubicBezTo>
                    <a:pt x="100" y="239"/>
                    <a:pt x="100" y="239"/>
                    <a:pt x="100" y="239"/>
                  </a:cubicBezTo>
                  <a:cubicBezTo>
                    <a:pt x="101" y="240"/>
                    <a:pt x="101" y="240"/>
                    <a:pt x="101" y="240"/>
                  </a:cubicBezTo>
                  <a:cubicBezTo>
                    <a:pt x="101" y="241"/>
                    <a:pt x="101" y="241"/>
                    <a:pt x="101" y="241"/>
                  </a:cubicBezTo>
                  <a:cubicBezTo>
                    <a:pt x="102" y="241"/>
                    <a:pt x="102" y="241"/>
                    <a:pt x="102" y="241"/>
                  </a:cubicBezTo>
                  <a:cubicBezTo>
                    <a:pt x="103" y="241"/>
                    <a:pt x="103" y="241"/>
                    <a:pt x="103" y="241"/>
                  </a:cubicBezTo>
                  <a:cubicBezTo>
                    <a:pt x="103" y="241"/>
                    <a:pt x="103" y="241"/>
                    <a:pt x="103" y="241"/>
                  </a:cubicBezTo>
                  <a:cubicBezTo>
                    <a:pt x="103" y="241"/>
                    <a:pt x="103" y="241"/>
                    <a:pt x="103" y="241"/>
                  </a:cubicBezTo>
                  <a:cubicBezTo>
                    <a:pt x="103" y="240"/>
                    <a:pt x="103" y="240"/>
                    <a:pt x="103" y="240"/>
                  </a:cubicBezTo>
                  <a:cubicBezTo>
                    <a:pt x="103" y="240"/>
                    <a:pt x="103" y="240"/>
                    <a:pt x="103" y="240"/>
                  </a:cubicBezTo>
                  <a:cubicBezTo>
                    <a:pt x="104" y="240"/>
                    <a:pt x="104" y="240"/>
                    <a:pt x="104" y="240"/>
                  </a:cubicBezTo>
                  <a:cubicBezTo>
                    <a:pt x="104" y="240"/>
                    <a:pt x="104" y="240"/>
                    <a:pt x="104" y="240"/>
                  </a:cubicBezTo>
                  <a:cubicBezTo>
                    <a:pt x="104" y="240"/>
                    <a:pt x="104" y="240"/>
                    <a:pt x="104" y="240"/>
                  </a:cubicBezTo>
                  <a:cubicBezTo>
                    <a:pt x="104" y="240"/>
                    <a:pt x="104" y="240"/>
                    <a:pt x="104" y="240"/>
                  </a:cubicBezTo>
                  <a:cubicBezTo>
                    <a:pt x="104" y="240"/>
                    <a:pt x="104" y="240"/>
                    <a:pt x="104" y="240"/>
                  </a:cubicBezTo>
                  <a:cubicBezTo>
                    <a:pt x="105" y="241"/>
                    <a:pt x="105" y="241"/>
                    <a:pt x="105" y="241"/>
                  </a:cubicBezTo>
                  <a:cubicBezTo>
                    <a:pt x="106" y="243"/>
                    <a:pt x="106" y="243"/>
                    <a:pt x="106" y="243"/>
                  </a:cubicBezTo>
                  <a:cubicBezTo>
                    <a:pt x="106" y="244"/>
                    <a:pt x="106" y="244"/>
                    <a:pt x="106" y="244"/>
                  </a:cubicBezTo>
                  <a:cubicBezTo>
                    <a:pt x="106" y="244"/>
                    <a:pt x="106" y="244"/>
                    <a:pt x="106" y="244"/>
                  </a:cubicBezTo>
                  <a:cubicBezTo>
                    <a:pt x="105" y="246"/>
                    <a:pt x="105" y="246"/>
                    <a:pt x="105" y="246"/>
                  </a:cubicBezTo>
                  <a:cubicBezTo>
                    <a:pt x="105" y="246"/>
                    <a:pt x="105" y="246"/>
                    <a:pt x="105" y="246"/>
                  </a:cubicBezTo>
                  <a:cubicBezTo>
                    <a:pt x="104" y="245"/>
                    <a:pt x="104" y="245"/>
                    <a:pt x="104" y="245"/>
                  </a:cubicBezTo>
                  <a:cubicBezTo>
                    <a:pt x="102" y="245"/>
                    <a:pt x="102" y="245"/>
                    <a:pt x="102" y="245"/>
                  </a:cubicBezTo>
                  <a:cubicBezTo>
                    <a:pt x="102" y="246"/>
                    <a:pt x="102" y="246"/>
                    <a:pt x="102" y="246"/>
                  </a:cubicBezTo>
                  <a:cubicBezTo>
                    <a:pt x="102" y="247"/>
                    <a:pt x="102" y="248"/>
                    <a:pt x="103" y="249"/>
                  </a:cubicBezTo>
                  <a:cubicBezTo>
                    <a:pt x="103" y="250"/>
                    <a:pt x="104" y="250"/>
                    <a:pt x="105" y="251"/>
                  </a:cubicBezTo>
                  <a:cubicBezTo>
                    <a:pt x="106" y="251"/>
                    <a:pt x="106" y="251"/>
                    <a:pt x="106" y="251"/>
                  </a:cubicBezTo>
                  <a:cubicBezTo>
                    <a:pt x="102" y="251"/>
                    <a:pt x="102" y="251"/>
                    <a:pt x="102" y="251"/>
                  </a:cubicBezTo>
                  <a:cubicBezTo>
                    <a:pt x="101" y="247"/>
                    <a:pt x="100" y="242"/>
                    <a:pt x="99" y="239"/>
                  </a:cubicBezTo>
                  <a:moveTo>
                    <a:pt x="103" y="239"/>
                  </a:moveTo>
                  <a:cubicBezTo>
                    <a:pt x="103" y="239"/>
                    <a:pt x="103" y="239"/>
                    <a:pt x="103" y="239"/>
                  </a:cubicBezTo>
                  <a:cubicBezTo>
                    <a:pt x="103" y="239"/>
                    <a:pt x="103" y="239"/>
                    <a:pt x="103" y="239"/>
                  </a:cubicBezTo>
                  <a:close/>
                  <a:moveTo>
                    <a:pt x="104" y="240"/>
                  </a:moveTo>
                  <a:cubicBezTo>
                    <a:pt x="104" y="240"/>
                    <a:pt x="104" y="240"/>
                    <a:pt x="104" y="240"/>
                  </a:cubicBezTo>
                  <a:cubicBezTo>
                    <a:pt x="104" y="240"/>
                    <a:pt x="104" y="240"/>
                    <a:pt x="104" y="240"/>
                  </a:cubicBezTo>
                  <a:close/>
                  <a:moveTo>
                    <a:pt x="115" y="240"/>
                  </a:moveTo>
                  <a:cubicBezTo>
                    <a:pt x="116" y="240"/>
                    <a:pt x="116" y="240"/>
                    <a:pt x="116" y="240"/>
                  </a:cubicBezTo>
                  <a:cubicBezTo>
                    <a:pt x="116" y="239"/>
                    <a:pt x="116" y="239"/>
                    <a:pt x="116" y="239"/>
                  </a:cubicBezTo>
                  <a:cubicBezTo>
                    <a:pt x="115" y="237"/>
                    <a:pt x="115" y="237"/>
                    <a:pt x="115" y="237"/>
                  </a:cubicBezTo>
                  <a:cubicBezTo>
                    <a:pt x="116" y="235"/>
                    <a:pt x="116" y="235"/>
                    <a:pt x="116" y="235"/>
                  </a:cubicBezTo>
                  <a:cubicBezTo>
                    <a:pt x="118" y="234"/>
                    <a:pt x="118" y="234"/>
                    <a:pt x="118" y="234"/>
                  </a:cubicBezTo>
                  <a:cubicBezTo>
                    <a:pt x="118" y="234"/>
                    <a:pt x="118" y="234"/>
                    <a:pt x="118" y="234"/>
                  </a:cubicBezTo>
                  <a:cubicBezTo>
                    <a:pt x="119" y="234"/>
                    <a:pt x="119" y="234"/>
                    <a:pt x="119" y="234"/>
                  </a:cubicBezTo>
                  <a:cubicBezTo>
                    <a:pt x="120" y="234"/>
                    <a:pt x="120" y="234"/>
                    <a:pt x="120" y="234"/>
                  </a:cubicBezTo>
                  <a:cubicBezTo>
                    <a:pt x="122" y="235"/>
                    <a:pt x="122" y="235"/>
                    <a:pt x="122" y="235"/>
                  </a:cubicBezTo>
                  <a:cubicBezTo>
                    <a:pt x="122" y="237"/>
                    <a:pt x="122" y="237"/>
                    <a:pt x="122" y="237"/>
                  </a:cubicBezTo>
                  <a:cubicBezTo>
                    <a:pt x="121" y="239"/>
                    <a:pt x="121" y="239"/>
                    <a:pt x="121" y="239"/>
                  </a:cubicBezTo>
                  <a:cubicBezTo>
                    <a:pt x="121" y="240"/>
                    <a:pt x="121" y="240"/>
                    <a:pt x="121" y="240"/>
                  </a:cubicBezTo>
                  <a:cubicBezTo>
                    <a:pt x="123" y="240"/>
                    <a:pt x="123" y="240"/>
                    <a:pt x="123" y="240"/>
                  </a:cubicBezTo>
                  <a:cubicBezTo>
                    <a:pt x="122" y="240"/>
                    <a:pt x="122" y="240"/>
                    <a:pt x="122" y="240"/>
                  </a:cubicBezTo>
                  <a:cubicBezTo>
                    <a:pt x="123" y="240"/>
                    <a:pt x="123" y="240"/>
                    <a:pt x="123" y="240"/>
                  </a:cubicBezTo>
                  <a:cubicBezTo>
                    <a:pt x="123" y="240"/>
                    <a:pt x="123" y="240"/>
                    <a:pt x="123" y="240"/>
                  </a:cubicBezTo>
                  <a:cubicBezTo>
                    <a:pt x="124" y="239"/>
                    <a:pt x="124" y="239"/>
                    <a:pt x="124" y="239"/>
                  </a:cubicBezTo>
                  <a:cubicBezTo>
                    <a:pt x="126" y="240"/>
                    <a:pt x="126" y="240"/>
                    <a:pt x="126" y="240"/>
                  </a:cubicBezTo>
                  <a:cubicBezTo>
                    <a:pt x="126" y="241"/>
                    <a:pt x="126" y="241"/>
                    <a:pt x="126" y="241"/>
                  </a:cubicBezTo>
                  <a:cubicBezTo>
                    <a:pt x="126" y="241"/>
                    <a:pt x="126" y="241"/>
                    <a:pt x="126" y="241"/>
                  </a:cubicBezTo>
                  <a:cubicBezTo>
                    <a:pt x="127" y="243"/>
                    <a:pt x="127" y="243"/>
                    <a:pt x="127" y="243"/>
                  </a:cubicBezTo>
                  <a:cubicBezTo>
                    <a:pt x="126" y="244"/>
                    <a:pt x="126" y="244"/>
                    <a:pt x="126" y="244"/>
                  </a:cubicBezTo>
                  <a:cubicBezTo>
                    <a:pt x="126" y="244"/>
                    <a:pt x="126" y="244"/>
                    <a:pt x="126" y="244"/>
                  </a:cubicBezTo>
                  <a:cubicBezTo>
                    <a:pt x="126" y="244"/>
                    <a:pt x="126" y="244"/>
                    <a:pt x="126" y="244"/>
                  </a:cubicBezTo>
                  <a:cubicBezTo>
                    <a:pt x="126" y="246"/>
                    <a:pt x="126" y="246"/>
                    <a:pt x="126" y="246"/>
                  </a:cubicBezTo>
                  <a:cubicBezTo>
                    <a:pt x="124" y="246"/>
                    <a:pt x="124" y="246"/>
                    <a:pt x="124" y="246"/>
                  </a:cubicBezTo>
                  <a:cubicBezTo>
                    <a:pt x="122" y="245"/>
                    <a:pt x="122" y="245"/>
                    <a:pt x="122" y="245"/>
                  </a:cubicBezTo>
                  <a:cubicBezTo>
                    <a:pt x="121" y="245"/>
                    <a:pt x="121" y="245"/>
                    <a:pt x="121" y="245"/>
                  </a:cubicBezTo>
                  <a:cubicBezTo>
                    <a:pt x="121" y="246"/>
                    <a:pt x="121" y="246"/>
                    <a:pt x="121" y="246"/>
                  </a:cubicBezTo>
                  <a:cubicBezTo>
                    <a:pt x="122" y="249"/>
                    <a:pt x="123" y="250"/>
                    <a:pt x="124" y="250"/>
                  </a:cubicBezTo>
                  <a:cubicBezTo>
                    <a:pt x="124" y="251"/>
                    <a:pt x="125" y="251"/>
                    <a:pt x="125" y="251"/>
                  </a:cubicBezTo>
                  <a:cubicBezTo>
                    <a:pt x="113" y="251"/>
                    <a:pt x="113" y="251"/>
                    <a:pt x="113" y="251"/>
                  </a:cubicBezTo>
                  <a:cubicBezTo>
                    <a:pt x="113" y="251"/>
                    <a:pt x="113" y="251"/>
                    <a:pt x="114" y="250"/>
                  </a:cubicBezTo>
                  <a:cubicBezTo>
                    <a:pt x="115" y="250"/>
                    <a:pt x="116" y="249"/>
                    <a:pt x="117" y="246"/>
                  </a:cubicBezTo>
                  <a:cubicBezTo>
                    <a:pt x="116" y="245"/>
                    <a:pt x="116" y="245"/>
                    <a:pt x="116" y="245"/>
                  </a:cubicBezTo>
                  <a:cubicBezTo>
                    <a:pt x="115" y="245"/>
                    <a:pt x="115" y="245"/>
                    <a:pt x="115" y="245"/>
                  </a:cubicBezTo>
                  <a:cubicBezTo>
                    <a:pt x="113" y="246"/>
                    <a:pt x="113" y="246"/>
                    <a:pt x="113" y="246"/>
                  </a:cubicBezTo>
                  <a:cubicBezTo>
                    <a:pt x="112" y="246"/>
                    <a:pt x="112" y="246"/>
                    <a:pt x="112" y="246"/>
                  </a:cubicBezTo>
                  <a:cubicBezTo>
                    <a:pt x="111" y="244"/>
                    <a:pt x="111" y="244"/>
                    <a:pt x="111" y="244"/>
                  </a:cubicBezTo>
                  <a:cubicBezTo>
                    <a:pt x="110" y="243"/>
                    <a:pt x="110" y="243"/>
                    <a:pt x="110" y="243"/>
                  </a:cubicBezTo>
                  <a:cubicBezTo>
                    <a:pt x="111" y="241"/>
                    <a:pt x="111" y="241"/>
                    <a:pt x="111" y="241"/>
                  </a:cubicBezTo>
                  <a:cubicBezTo>
                    <a:pt x="111" y="241"/>
                    <a:pt x="111" y="241"/>
                    <a:pt x="111" y="241"/>
                  </a:cubicBezTo>
                  <a:cubicBezTo>
                    <a:pt x="112" y="240"/>
                    <a:pt x="112" y="240"/>
                    <a:pt x="112" y="240"/>
                  </a:cubicBezTo>
                  <a:cubicBezTo>
                    <a:pt x="113" y="239"/>
                    <a:pt x="113" y="239"/>
                    <a:pt x="113" y="239"/>
                  </a:cubicBezTo>
                  <a:cubicBezTo>
                    <a:pt x="115" y="240"/>
                    <a:pt x="115" y="240"/>
                    <a:pt x="115" y="240"/>
                  </a:cubicBezTo>
                  <a:cubicBezTo>
                    <a:pt x="115" y="240"/>
                    <a:pt x="115" y="240"/>
                    <a:pt x="115" y="240"/>
                  </a:cubicBezTo>
                  <a:cubicBezTo>
                    <a:pt x="115" y="240"/>
                    <a:pt x="115" y="240"/>
                    <a:pt x="115" y="240"/>
                  </a:cubicBezTo>
                  <a:cubicBezTo>
                    <a:pt x="115" y="240"/>
                    <a:pt x="115" y="240"/>
                    <a:pt x="115" y="240"/>
                  </a:cubicBezTo>
                  <a:close/>
                  <a:moveTo>
                    <a:pt x="129" y="242"/>
                  </a:moveTo>
                  <a:cubicBezTo>
                    <a:pt x="128" y="240"/>
                    <a:pt x="128" y="240"/>
                    <a:pt x="128" y="240"/>
                  </a:cubicBezTo>
                  <a:cubicBezTo>
                    <a:pt x="127" y="239"/>
                    <a:pt x="127" y="239"/>
                    <a:pt x="127" y="239"/>
                  </a:cubicBezTo>
                  <a:cubicBezTo>
                    <a:pt x="127" y="238"/>
                    <a:pt x="127" y="238"/>
                    <a:pt x="127" y="238"/>
                  </a:cubicBezTo>
                  <a:cubicBezTo>
                    <a:pt x="127" y="212"/>
                    <a:pt x="127" y="212"/>
                    <a:pt x="127" y="212"/>
                  </a:cubicBezTo>
                  <a:cubicBezTo>
                    <a:pt x="133" y="212"/>
                    <a:pt x="133" y="212"/>
                    <a:pt x="133" y="212"/>
                  </a:cubicBezTo>
                  <a:cubicBezTo>
                    <a:pt x="133" y="238"/>
                    <a:pt x="133" y="238"/>
                    <a:pt x="133" y="238"/>
                  </a:cubicBezTo>
                  <a:cubicBezTo>
                    <a:pt x="132" y="238"/>
                    <a:pt x="132" y="238"/>
                    <a:pt x="132" y="238"/>
                  </a:cubicBezTo>
                  <a:cubicBezTo>
                    <a:pt x="132" y="239"/>
                    <a:pt x="132" y="239"/>
                    <a:pt x="132" y="239"/>
                  </a:cubicBezTo>
                  <a:cubicBezTo>
                    <a:pt x="131" y="239"/>
                    <a:pt x="131" y="240"/>
                    <a:pt x="131" y="241"/>
                  </a:cubicBezTo>
                  <a:cubicBezTo>
                    <a:pt x="130" y="242"/>
                    <a:pt x="130" y="242"/>
                    <a:pt x="130" y="242"/>
                  </a:cubicBezTo>
                  <a:cubicBezTo>
                    <a:pt x="129" y="243"/>
                    <a:pt x="129" y="243"/>
                    <a:pt x="129" y="243"/>
                  </a:cubicBezTo>
                  <a:cubicBezTo>
                    <a:pt x="130" y="244"/>
                    <a:pt x="130" y="244"/>
                    <a:pt x="130" y="244"/>
                  </a:cubicBezTo>
                  <a:cubicBezTo>
                    <a:pt x="130" y="246"/>
                    <a:pt x="130" y="247"/>
                    <a:pt x="131" y="248"/>
                  </a:cubicBezTo>
                  <a:cubicBezTo>
                    <a:pt x="131" y="248"/>
                    <a:pt x="132" y="248"/>
                    <a:pt x="132" y="248"/>
                  </a:cubicBezTo>
                  <a:cubicBezTo>
                    <a:pt x="132" y="249"/>
                    <a:pt x="132" y="249"/>
                    <a:pt x="132" y="249"/>
                  </a:cubicBezTo>
                  <a:cubicBezTo>
                    <a:pt x="130" y="248"/>
                    <a:pt x="130" y="248"/>
                    <a:pt x="130" y="248"/>
                  </a:cubicBezTo>
                  <a:cubicBezTo>
                    <a:pt x="129" y="248"/>
                    <a:pt x="129" y="248"/>
                    <a:pt x="129" y="248"/>
                  </a:cubicBezTo>
                  <a:cubicBezTo>
                    <a:pt x="128" y="248"/>
                    <a:pt x="128" y="248"/>
                    <a:pt x="128" y="248"/>
                  </a:cubicBezTo>
                  <a:cubicBezTo>
                    <a:pt x="127" y="248"/>
                    <a:pt x="127" y="248"/>
                    <a:pt x="127" y="248"/>
                  </a:cubicBezTo>
                  <a:cubicBezTo>
                    <a:pt x="127" y="247"/>
                    <a:pt x="127" y="247"/>
                    <a:pt x="127" y="247"/>
                  </a:cubicBezTo>
                  <a:cubicBezTo>
                    <a:pt x="127" y="247"/>
                    <a:pt x="127" y="247"/>
                    <a:pt x="127" y="247"/>
                  </a:cubicBezTo>
                  <a:cubicBezTo>
                    <a:pt x="128" y="245"/>
                    <a:pt x="128" y="245"/>
                    <a:pt x="128" y="245"/>
                  </a:cubicBezTo>
                  <a:cubicBezTo>
                    <a:pt x="129" y="243"/>
                    <a:pt x="129" y="243"/>
                    <a:pt x="129" y="243"/>
                  </a:cubicBezTo>
                  <a:lnTo>
                    <a:pt x="129" y="242"/>
                  </a:lnTo>
                  <a:close/>
                  <a:moveTo>
                    <a:pt x="128" y="250"/>
                  </a:moveTo>
                  <a:cubicBezTo>
                    <a:pt x="129" y="251"/>
                    <a:pt x="129" y="251"/>
                    <a:pt x="129" y="251"/>
                  </a:cubicBezTo>
                  <a:cubicBezTo>
                    <a:pt x="130" y="251"/>
                    <a:pt x="130" y="251"/>
                    <a:pt x="131" y="251"/>
                  </a:cubicBezTo>
                  <a:cubicBezTo>
                    <a:pt x="126" y="251"/>
                    <a:pt x="126" y="251"/>
                    <a:pt x="126" y="251"/>
                  </a:cubicBezTo>
                  <a:cubicBezTo>
                    <a:pt x="127" y="251"/>
                    <a:pt x="128" y="250"/>
                    <a:pt x="128" y="250"/>
                  </a:cubicBezTo>
                  <a:moveTo>
                    <a:pt x="125" y="248"/>
                  </a:moveTo>
                  <a:cubicBezTo>
                    <a:pt x="125" y="249"/>
                    <a:pt x="125" y="249"/>
                    <a:pt x="125" y="249"/>
                  </a:cubicBezTo>
                  <a:cubicBezTo>
                    <a:pt x="125" y="249"/>
                    <a:pt x="125" y="249"/>
                    <a:pt x="125" y="249"/>
                  </a:cubicBezTo>
                  <a:cubicBezTo>
                    <a:pt x="125" y="248"/>
                    <a:pt x="125" y="248"/>
                    <a:pt x="125" y="248"/>
                  </a:cubicBezTo>
                  <a:close/>
                  <a:moveTo>
                    <a:pt x="113" y="248"/>
                  </a:moveTo>
                  <a:cubicBezTo>
                    <a:pt x="113" y="248"/>
                    <a:pt x="113" y="248"/>
                    <a:pt x="113" y="248"/>
                  </a:cubicBezTo>
                  <a:cubicBezTo>
                    <a:pt x="113" y="248"/>
                    <a:pt x="113" y="248"/>
                    <a:pt x="113" y="248"/>
                  </a:cubicBezTo>
                  <a:close/>
                  <a:moveTo>
                    <a:pt x="111" y="251"/>
                  </a:moveTo>
                  <a:cubicBezTo>
                    <a:pt x="107" y="251"/>
                    <a:pt x="107" y="251"/>
                    <a:pt x="107" y="251"/>
                  </a:cubicBezTo>
                  <a:cubicBezTo>
                    <a:pt x="107" y="251"/>
                    <a:pt x="108" y="251"/>
                    <a:pt x="108" y="251"/>
                  </a:cubicBezTo>
                  <a:cubicBezTo>
                    <a:pt x="109" y="250"/>
                    <a:pt x="109" y="250"/>
                    <a:pt x="109" y="250"/>
                  </a:cubicBezTo>
                  <a:cubicBezTo>
                    <a:pt x="110" y="250"/>
                    <a:pt x="111" y="251"/>
                    <a:pt x="111" y="251"/>
                  </a:cubicBezTo>
                  <a:moveTo>
                    <a:pt x="111" y="238"/>
                  </a:moveTo>
                  <a:cubicBezTo>
                    <a:pt x="110" y="239"/>
                    <a:pt x="110" y="239"/>
                    <a:pt x="110" y="239"/>
                  </a:cubicBezTo>
                  <a:cubicBezTo>
                    <a:pt x="109" y="240"/>
                    <a:pt x="109" y="240"/>
                    <a:pt x="109" y="240"/>
                  </a:cubicBezTo>
                  <a:cubicBezTo>
                    <a:pt x="108" y="242"/>
                    <a:pt x="108" y="242"/>
                    <a:pt x="108" y="242"/>
                  </a:cubicBezTo>
                  <a:cubicBezTo>
                    <a:pt x="108" y="243"/>
                    <a:pt x="108" y="243"/>
                    <a:pt x="108" y="243"/>
                  </a:cubicBezTo>
                  <a:cubicBezTo>
                    <a:pt x="109" y="245"/>
                    <a:pt x="109" y="245"/>
                    <a:pt x="109" y="245"/>
                  </a:cubicBezTo>
                  <a:cubicBezTo>
                    <a:pt x="110" y="247"/>
                    <a:pt x="110" y="247"/>
                    <a:pt x="110" y="247"/>
                  </a:cubicBezTo>
                  <a:cubicBezTo>
                    <a:pt x="111" y="247"/>
                    <a:pt x="111" y="247"/>
                    <a:pt x="111" y="247"/>
                  </a:cubicBezTo>
                  <a:cubicBezTo>
                    <a:pt x="111" y="248"/>
                    <a:pt x="111" y="248"/>
                    <a:pt x="111" y="248"/>
                  </a:cubicBezTo>
                  <a:cubicBezTo>
                    <a:pt x="110" y="248"/>
                    <a:pt x="110" y="248"/>
                    <a:pt x="110" y="248"/>
                  </a:cubicBezTo>
                  <a:cubicBezTo>
                    <a:pt x="109" y="248"/>
                    <a:pt x="109" y="248"/>
                    <a:pt x="109" y="248"/>
                  </a:cubicBezTo>
                  <a:cubicBezTo>
                    <a:pt x="107" y="248"/>
                    <a:pt x="107" y="248"/>
                    <a:pt x="107" y="248"/>
                  </a:cubicBezTo>
                  <a:cubicBezTo>
                    <a:pt x="106" y="249"/>
                    <a:pt x="106" y="249"/>
                    <a:pt x="106" y="249"/>
                  </a:cubicBezTo>
                  <a:cubicBezTo>
                    <a:pt x="106" y="248"/>
                    <a:pt x="106" y="248"/>
                    <a:pt x="106" y="248"/>
                  </a:cubicBezTo>
                  <a:cubicBezTo>
                    <a:pt x="106" y="248"/>
                    <a:pt x="106" y="248"/>
                    <a:pt x="107" y="248"/>
                  </a:cubicBezTo>
                  <a:cubicBezTo>
                    <a:pt x="108" y="247"/>
                    <a:pt x="108" y="246"/>
                    <a:pt x="108" y="245"/>
                  </a:cubicBezTo>
                  <a:cubicBezTo>
                    <a:pt x="108" y="243"/>
                    <a:pt x="108" y="243"/>
                    <a:pt x="108" y="243"/>
                  </a:cubicBezTo>
                  <a:cubicBezTo>
                    <a:pt x="108" y="242"/>
                    <a:pt x="108" y="242"/>
                    <a:pt x="108" y="242"/>
                  </a:cubicBezTo>
                  <a:cubicBezTo>
                    <a:pt x="107" y="241"/>
                    <a:pt x="107" y="241"/>
                    <a:pt x="107" y="241"/>
                  </a:cubicBezTo>
                  <a:cubicBezTo>
                    <a:pt x="107" y="240"/>
                    <a:pt x="106" y="239"/>
                    <a:pt x="105" y="239"/>
                  </a:cubicBezTo>
                  <a:cubicBezTo>
                    <a:pt x="105" y="238"/>
                    <a:pt x="105" y="238"/>
                    <a:pt x="105" y="238"/>
                  </a:cubicBezTo>
                  <a:cubicBezTo>
                    <a:pt x="105" y="238"/>
                    <a:pt x="105" y="238"/>
                    <a:pt x="105" y="238"/>
                  </a:cubicBezTo>
                  <a:cubicBezTo>
                    <a:pt x="105" y="238"/>
                    <a:pt x="105" y="238"/>
                    <a:pt x="105" y="238"/>
                  </a:cubicBezTo>
                  <a:cubicBezTo>
                    <a:pt x="104" y="238"/>
                    <a:pt x="104" y="238"/>
                    <a:pt x="104" y="238"/>
                  </a:cubicBezTo>
                  <a:cubicBezTo>
                    <a:pt x="104" y="212"/>
                    <a:pt x="104" y="212"/>
                    <a:pt x="104" y="212"/>
                  </a:cubicBezTo>
                  <a:cubicBezTo>
                    <a:pt x="111" y="212"/>
                    <a:pt x="111" y="212"/>
                    <a:pt x="111" y="212"/>
                  </a:cubicBezTo>
                  <a:lnTo>
                    <a:pt x="111" y="238"/>
                  </a:lnTo>
                  <a:close/>
                  <a:moveTo>
                    <a:pt x="103" y="247"/>
                  </a:moveTo>
                  <a:cubicBezTo>
                    <a:pt x="103" y="247"/>
                    <a:pt x="103" y="247"/>
                    <a:pt x="103" y="247"/>
                  </a:cubicBezTo>
                  <a:cubicBezTo>
                    <a:pt x="103" y="247"/>
                    <a:pt x="103" y="247"/>
                    <a:pt x="103" y="247"/>
                  </a:cubicBezTo>
                  <a:close/>
                  <a:moveTo>
                    <a:pt x="136" y="253"/>
                  </a:moveTo>
                  <a:cubicBezTo>
                    <a:pt x="136" y="254"/>
                    <a:pt x="136" y="254"/>
                    <a:pt x="136" y="254"/>
                  </a:cubicBezTo>
                  <a:cubicBezTo>
                    <a:pt x="136" y="254"/>
                    <a:pt x="136" y="254"/>
                    <a:pt x="136" y="254"/>
                  </a:cubicBezTo>
                  <a:cubicBezTo>
                    <a:pt x="136" y="254"/>
                    <a:pt x="136" y="254"/>
                    <a:pt x="136" y="254"/>
                  </a:cubicBezTo>
                  <a:cubicBezTo>
                    <a:pt x="135" y="255"/>
                    <a:pt x="135" y="256"/>
                    <a:pt x="135" y="257"/>
                  </a:cubicBezTo>
                  <a:cubicBezTo>
                    <a:pt x="102" y="257"/>
                    <a:pt x="102" y="257"/>
                    <a:pt x="102" y="257"/>
                  </a:cubicBezTo>
                  <a:cubicBezTo>
                    <a:pt x="102" y="256"/>
                    <a:pt x="102" y="255"/>
                    <a:pt x="102" y="254"/>
                  </a:cubicBezTo>
                  <a:cubicBezTo>
                    <a:pt x="102" y="253"/>
                    <a:pt x="102" y="253"/>
                    <a:pt x="102" y="253"/>
                  </a:cubicBezTo>
                  <a:cubicBezTo>
                    <a:pt x="102" y="253"/>
                    <a:pt x="102" y="253"/>
                    <a:pt x="102" y="253"/>
                  </a:cubicBezTo>
                  <a:lnTo>
                    <a:pt x="136" y="253"/>
                  </a:lnTo>
                  <a:close/>
                  <a:moveTo>
                    <a:pt x="131" y="251"/>
                  </a:moveTo>
                  <a:cubicBezTo>
                    <a:pt x="132" y="251"/>
                    <a:pt x="132" y="251"/>
                    <a:pt x="132" y="251"/>
                  </a:cubicBezTo>
                  <a:cubicBezTo>
                    <a:pt x="133" y="250"/>
                    <a:pt x="134" y="250"/>
                    <a:pt x="135" y="249"/>
                  </a:cubicBezTo>
                  <a:cubicBezTo>
                    <a:pt x="135" y="248"/>
                    <a:pt x="135" y="247"/>
                    <a:pt x="136" y="246"/>
                  </a:cubicBezTo>
                  <a:cubicBezTo>
                    <a:pt x="135" y="245"/>
                    <a:pt x="135" y="245"/>
                    <a:pt x="135" y="245"/>
                  </a:cubicBezTo>
                  <a:cubicBezTo>
                    <a:pt x="134" y="245"/>
                    <a:pt x="134" y="245"/>
                    <a:pt x="134" y="245"/>
                  </a:cubicBezTo>
                  <a:cubicBezTo>
                    <a:pt x="133" y="246"/>
                    <a:pt x="133" y="246"/>
                    <a:pt x="133" y="246"/>
                  </a:cubicBezTo>
                  <a:cubicBezTo>
                    <a:pt x="132" y="246"/>
                    <a:pt x="132" y="246"/>
                    <a:pt x="132" y="246"/>
                  </a:cubicBezTo>
                  <a:cubicBezTo>
                    <a:pt x="132" y="244"/>
                    <a:pt x="132" y="244"/>
                    <a:pt x="132" y="244"/>
                  </a:cubicBezTo>
                  <a:cubicBezTo>
                    <a:pt x="132" y="243"/>
                    <a:pt x="132" y="243"/>
                    <a:pt x="132" y="243"/>
                  </a:cubicBezTo>
                  <a:cubicBezTo>
                    <a:pt x="133" y="241"/>
                    <a:pt x="133" y="241"/>
                    <a:pt x="133" y="241"/>
                  </a:cubicBezTo>
                  <a:cubicBezTo>
                    <a:pt x="133" y="240"/>
                    <a:pt x="133" y="240"/>
                    <a:pt x="133" y="240"/>
                  </a:cubicBezTo>
                  <a:cubicBezTo>
                    <a:pt x="133" y="240"/>
                    <a:pt x="133" y="240"/>
                    <a:pt x="133"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1"/>
                    <a:pt x="134" y="241"/>
                    <a:pt x="134" y="241"/>
                  </a:cubicBezTo>
                  <a:cubicBezTo>
                    <a:pt x="135" y="241"/>
                    <a:pt x="135" y="241"/>
                    <a:pt x="135" y="241"/>
                  </a:cubicBezTo>
                  <a:cubicBezTo>
                    <a:pt x="136" y="241"/>
                    <a:pt x="136" y="241"/>
                    <a:pt x="136" y="241"/>
                  </a:cubicBezTo>
                  <a:cubicBezTo>
                    <a:pt x="137" y="241"/>
                    <a:pt x="137" y="241"/>
                    <a:pt x="137" y="241"/>
                  </a:cubicBezTo>
                  <a:cubicBezTo>
                    <a:pt x="137" y="240"/>
                    <a:pt x="137" y="240"/>
                    <a:pt x="137" y="240"/>
                  </a:cubicBezTo>
                  <a:cubicBezTo>
                    <a:pt x="137" y="239"/>
                    <a:pt x="137" y="239"/>
                    <a:pt x="137" y="239"/>
                  </a:cubicBezTo>
                  <a:cubicBezTo>
                    <a:pt x="138" y="239"/>
                    <a:pt x="138" y="239"/>
                    <a:pt x="138" y="239"/>
                  </a:cubicBezTo>
                  <a:cubicBezTo>
                    <a:pt x="138" y="239"/>
                    <a:pt x="138" y="239"/>
                    <a:pt x="138" y="239"/>
                  </a:cubicBezTo>
                  <a:cubicBezTo>
                    <a:pt x="138" y="239"/>
                    <a:pt x="138" y="239"/>
                    <a:pt x="138" y="239"/>
                  </a:cubicBezTo>
                  <a:cubicBezTo>
                    <a:pt x="137" y="242"/>
                    <a:pt x="136" y="247"/>
                    <a:pt x="136" y="251"/>
                  </a:cubicBezTo>
                  <a:lnTo>
                    <a:pt x="131" y="251"/>
                  </a:lnTo>
                  <a:close/>
                  <a:moveTo>
                    <a:pt x="135" y="239"/>
                  </a:moveTo>
                  <a:cubicBezTo>
                    <a:pt x="135" y="239"/>
                    <a:pt x="135" y="239"/>
                    <a:pt x="135" y="239"/>
                  </a:cubicBezTo>
                  <a:cubicBezTo>
                    <a:pt x="135" y="239"/>
                    <a:pt x="135" y="239"/>
                    <a:pt x="135" y="239"/>
                  </a:cubicBezTo>
                  <a:close/>
                  <a:moveTo>
                    <a:pt x="138" y="254"/>
                  </a:moveTo>
                  <a:cubicBezTo>
                    <a:pt x="138" y="249"/>
                    <a:pt x="139" y="240"/>
                    <a:pt x="141" y="239"/>
                  </a:cubicBezTo>
                  <a:cubicBezTo>
                    <a:pt x="141" y="264"/>
                    <a:pt x="141" y="264"/>
                    <a:pt x="141" y="264"/>
                  </a:cubicBezTo>
                  <a:cubicBezTo>
                    <a:pt x="140" y="264"/>
                    <a:pt x="140" y="264"/>
                    <a:pt x="140" y="264"/>
                  </a:cubicBezTo>
                  <a:cubicBezTo>
                    <a:pt x="140" y="262"/>
                    <a:pt x="139" y="259"/>
                    <a:pt x="137" y="258"/>
                  </a:cubicBezTo>
                  <a:cubicBezTo>
                    <a:pt x="137" y="257"/>
                    <a:pt x="138" y="256"/>
                    <a:pt x="138" y="254"/>
                  </a:cubicBezTo>
                  <a:moveTo>
                    <a:pt x="141" y="237"/>
                  </a:moveTo>
                  <a:cubicBezTo>
                    <a:pt x="139" y="237"/>
                    <a:pt x="139" y="237"/>
                    <a:pt x="139" y="237"/>
                  </a:cubicBezTo>
                  <a:cubicBezTo>
                    <a:pt x="138" y="237"/>
                    <a:pt x="138" y="237"/>
                    <a:pt x="138" y="237"/>
                  </a:cubicBezTo>
                  <a:cubicBezTo>
                    <a:pt x="138" y="237"/>
                    <a:pt x="138" y="237"/>
                    <a:pt x="138" y="237"/>
                  </a:cubicBezTo>
                  <a:cubicBezTo>
                    <a:pt x="136" y="237"/>
                    <a:pt x="136" y="237"/>
                    <a:pt x="136" y="237"/>
                  </a:cubicBezTo>
                  <a:cubicBezTo>
                    <a:pt x="136" y="238"/>
                    <a:pt x="136" y="238"/>
                    <a:pt x="136" y="238"/>
                  </a:cubicBezTo>
                  <a:cubicBezTo>
                    <a:pt x="136" y="212"/>
                    <a:pt x="136" y="212"/>
                    <a:pt x="136" y="212"/>
                  </a:cubicBezTo>
                  <a:cubicBezTo>
                    <a:pt x="141" y="212"/>
                    <a:pt x="141" y="212"/>
                    <a:pt x="141" y="212"/>
                  </a:cubicBezTo>
                  <a:cubicBezTo>
                    <a:pt x="141" y="237"/>
                    <a:pt x="141" y="237"/>
                    <a:pt x="141" y="237"/>
                  </a:cubicBezTo>
                  <a:close/>
                  <a:moveTo>
                    <a:pt x="126" y="209"/>
                  </a:moveTo>
                  <a:cubicBezTo>
                    <a:pt x="125" y="211"/>
                    <a:pt x="125" y="211"/>
                    <a:pt x="125" y="211"/>
                  </a:cubicBezTo>
                  <a:cubicBezTo>
                    <a:pt x="125" y="237"/>
                    <a:pt x="125" y="237"/>
                    <a:pt x="125" y="237"/>
                  </a:cubicBezTo>
                  <a:cubicBezTo>
                    <a:pt x="125" y="237"/>
                    <a:pt x="125" y="237"/>
                    <a:pt x="125" y="237"/>
                  </a:cubicBezTo>
                  <a:cubicBezTo>
                    <a:pt x="124" y="237"/>
                    <a:pt x="124" y="237"/>
                    <a:pt x="124" y="237"/>
                  </a:cubicBezTo>
                  <a:cubicBezTo>
                    <a:pt x="124" y="237"/>
                    <a:pt x="124" y="237"/>
                    <a:pt x="124" y="237"/>
                  </a:cubicBezTo>
                  <a:cubicBezTo>
                    <a:pt x="125" y="236"/>
                    <a:pt x="124" y="235"/>
                    <a:pt x="123" y="234"/>
                  </a:cubicBezTo>
                  <a:cubicBezTo>
                    <a:pt x="122" y="233"/>
                    <a:pt x="121" y="233"/>
                    <a:pt x="121" y="232"/>
                  </a:cubicBezTo>
                  <a:cubicBezTo>
                    <a:pt x="121" y="232"/>
                    <a:pt x="121" y="232"/>
                    <a:pt x="121" y="232"/>
                  </a:cubicBezTo>
                  <a:cubicBezTo>
                    <a:pt x="119" y="232"/>
                    <a:pt x="119" y="232"/>
                    <a:pt x="119" y="232"/>
                  </a:cubicBezTo>
                  <a:cubicBezTo>
                    <a:pt x="118" y="232"/>
                    <a:pt x="118" y="232"/>
                    <a:pt x="118" y="232"/>
                  </a:cubicBezTo>
                  <a:cubicBezTo>
                    <a:pt x="117" y="232"/>
                    <a:pt x="117" y="232"/>
                    <a:pt x="117" y="232"/>
                  </a:cubicBezTo>
                  <a:cubicBezTo>
                    <a:pt x="117" y="232"/>
                    <a:pt x="117" y="232"/>
                    <a:pt x="117" y="232"/>
                  </a:cubicBezTo>
                  <a:cubicBezTo>
                    <a:pt x="116" y="233"/>
                    <a:pt x="115" y="233"/>
                    <a:pt x="114" y="234"/>
                  </a:cubicBezTo>
                  <a:cubicBezTo>
                    <a:pt x="113" y="235"/>
                    <a:pt x="113" y="236"/>
                    <a:pt x="113" y="237"/>
                  </a:cubicBezTo>
                  <a:cubicBezTo>
                    <a:pt x="113" y="237"/>
                    <a:pt x="113" y="237"/>
                    <a:pt x="113" y="237"/>
                  </a:cubicBezTo>
                  <a:cubicBezTo>
                    <a:pt x="113" y="237"/>
                    <a:pt x="113" y="237"/>
                    <a:pt x="113" y="237"/>
                  </a:cubicBezTo>
                  <a:cubicBezTo>
                    <a:pt x="113" y="237"/>
                    <a:pt x="113" y="237"/>
                    <a:pt x="113" y="237"/>
                  </a:cubicBezTo>
                  <a:cubicBezTo>
                    <a:pt x="113" y="211"/>
                    <a:pt x="113" y="211"/>
                    <a:pt x="113" y="211"/>
                  </a:cubicBezTo>
                  <a:cubicBezTo>
                    <a:pt x="112" y="209"/>
                    <a:pt x="112" y="209"/>
                    <a:pt x="112" y="209"/>
                  </a:cubicBezTo>
                  <a:cubicBezTo>
                    <a:pt x="95" y="209"/>
                    <a:pt x="95" y="209"/>
                    <a:pt x="95" y="209"/>
                  </a:cubicBezTo>
                  <a:cubicBezTo>
                    <a:pt x="92" y="209"/>
                    <a:pt x="90" y="210"/>
                    <a:pt x="88" y="211"/>
                  </a:cubicBezTo>
                  <a:cubicBezTo>
                    <a:pt x="88" y="196"/>
                    <a:pt x="88" y="196"/>
                    <a:pt x="88" y="196"/>
                  </a:cubicBezTo>
                  <a:cubicBezTo>
                    <a:pt x="90" y="197"/>
                    <a:pt x="92" y="197"/>
                    <a:pt x="95" y="197"/>
                  </a:cubicBezTo>
                  <a:cubicBezTo>
                    <a:pt x="112" y="197"/>
                    <a:pt x="112" y="197"/>
                    <a:pt x="112" y="197"/>
                  </a:cubicBezTo>
                  <a:cubicBezTo>
                    <a:pt x="113" y="196"/>
                    <a:pt x="113" y="196"/>
                    <a:pt x="113" y="196"/>
                  </a:cubicBezTo>
                  <a:cubicBezTo>
                    <a:pt x="113" y="175"/>
                    <a:pt x="113" y="175"/>
                    <a:pt x="113" y="175"/>
                  </a:cubicBezTo>
                  <a:cubicBezTo>
                    <a:pt x="112" y="174"/>
                    <a:pt x="112" y="174"/>
                    <a:pt x="112" y="174"/>
                  </a:cubicBezTo>
                  <a:cubicBezTo>
                    <a:pt x="103" y="174"/>
                    <a:pt x="103" y="174"/>
                    <a:pt x="103" y="174"/>
                  </a:cubicBezTo>
                  <a:cubicBezTo>
                    <a:pt x="100" y="174"/>
                    <a:pt x="98" y="175"/>
                    <a:pt x="96" y="176"/>
                  </a:cubicBezTo>
                  <a:cubicBezTo>
                    <a:pt x="96" y="161"/>
                    <a:pt x="96" y="161"/>
                    <a:pt x="96" y="161"/>
                  </a:cubicBezTo>
                  <a:cubicBezTo>
                    <a:pt x="98" y="162"/>
                    <a:pt x="100" y="162"/>
                    <a:pt x="103" y="162"/>
                  </a:cubicBezTo>
                  <a:cubicBezTo>
                    <a:pt x="112" y="162"/>
                    <a:pt x="112" y="162"/>
                    <a:pt x="112" y="162"/>
                  </a:cubicBezTo>
                  <a:cubicBezTo>
                    <a:pt x="113" y="161"/>
                    <a:pt x="113" y="161"/>
                    <a:pt x="113" y="161"/>
                  </a:cubicBezTo>
                  <a:cubicBezTo>
                    <a:pt x="113" y="144"/>
                    <a:pt x="113" y="144"/>
                    <a:pt x="113" y="144"/>
                  </a:cubicBezTo>
                  <a:cubicBezTo>
                    <a:pt x="113" y="142"/>
                    <a:pt x="112" y="140"/>
                    <a:pt x="111" y="138"/>
                  </a:cubicBezTo>
                  <a:cubicBezTo>
                    <a:pt x="126" y="138"/>
                    <a:pt x="126" y="138"/>
                    <a:pt x="126" y="138"/>
                  </a:cubicBezTo>
                  <a:cubicBezTo>
                    <a:pt x="126" y="140"/>
                    <a:pt x="125" y="142"/>
                    <a:pt x="125" y="144"/>
                  </a:cubicBezTo>
                  <a:cubicBezTo>
                    <a:pt x="125" y="161"/>
                    <a:pt x="125" y="161"/>
                    <a:pt x="125" y="161"/>
                  </a:cubicBezTo>
                  <a:cubicBezTo>
                    <a:pt x="126" y="162"/>
                    <a:pt x="126" y="162"/>
                    <a:pt x="126" y="162"/>
                  </a:cubicBezTo>
                  <a:cubicBezTo>
                    <a:pt x="136" y="162"/>
                    <a:pt x="136" y="162"/>
                    <a:pt x="136" y="162"/>
                  </a:cubicBezTo>
                  <a:cubicBezTo>
                    <a:pt x="138" y="162"/>
                    <a:pt x="140" y="162"/>
                    <a:pt x="141" y="161"/>
                  </a:cubicBezTo>
                  <a:cubicBezTo>
                    <a:pt x="141" y="176"/>
                    <a:pt x="141" y="176"/>
                    <a:pt x="141" y="176"/>
                  </a:cubicBezTo>
                  <a:cubicBezTo>
                    <a:pt x="140" y="175"/>
                    <a:pt x="138" y="174"/>
                    <a:pt x="136" y="174"/>
                  </a:cubicBezTo>
                  <a:cubicBezTo>
                    <a:pt x="126" y="174"/>
                    <a:pt x="126" y="174"/>
                    <a:pt x="126" y="174"/>
                  </a:cubicBezTo>
                  <a:cubicBezTo>
                    <a:pt x="125" y="175"/>
                    <a:pt x="125" y="175"/>
                    <a:pt x="125" y="175"/>
                  </a:cubicBezTo>
                  <a:cubicBezTo>
                    <a:pt x="125" y="196"/>
                    <a:pt x="125" y="196"/>
                    <a:pt x="125" y="196"/>
                  </a:cubicBezTo>
                  <a:cubicBezTo>
                    <a:pt x="126" y="197"/>
                    <a:pt x="126" y="197"/>
                    <a:pt x="126" y="197"/>
                  </a:cubicBezTo>
                  <a:cubicBezTo>
                    <a:pt x="143" y="197"/>
                    <a:pt x="143" y="197"/>
                    <a:pt x="143" y="197"/>
                  </a:cubicBezTo>
                  <a:cubicBezTo>
                    <a:pt x="145" y="197"/>
                    <a:pt x="147" y="197"/>
                    <a:pt x="149" y="196"/>
                  </a:cubicBezTo>
                  <a:cubicBezTo>
                    <a:pt x="149" y="211"/>
                    <a:pt x="149" y="211"/>
                    <a:pt x="149" y="211"/>
                  </a:cubicBezTo>
                  <a:cubicBezTo>
                    <a:pt x="147" y="210"/>
                    <a:pt x="145" y="209"/>
                    <a:pt x="143" y="209"/>
                  </a:cubicBezTo>
                  <a:lnTo>
                    <a:pt x="126" y="209"/>
                  </a:lnTo>
                  <a:close/>
                  <a:moveTo>
                    <a:pt x="94" y="212"/>
                  </a:moveTo>
                  <a:cubicBezTo>
                    <a:pt x="94" y="262"/>
                    <a:pt x="94" y="262"/>
                    <a:pt x="94" y="262"/>
                  </a:cubicBezTo>
                  <a:cubicBezTo>
                    <a:pt x="92" y="261"/>
                    <a:pt x="90" y="260"/>
                    <a:pt x="88" y="261"/>
                  </a:cubicBezTo>
                  <a:cubicBezTo>
                    <a:pt x="88" y="213"/>
                    <a:pt x="88" y="213"/>
                    <a:pt x="88" y="213"/>
                  </a:cubicBezTo>
                  <a:cubicBezTo>
                    <a:pt x="90" y="212"/>
                    <a:pt x="92" y="212"/>
                    <a:pt x="94" y="212"/>
                  </a:cubicBezTo>
                  <a:moveTo>
                    <a:pt x="88" y="194"/>
                  </a:moveTo>
                  <a:cubicBezTo>
                    <a:pt x="88" y="126"/>
                    <a:pt x="88" y="126"/>
                    <a:pt x="88" y="126"/>
                  </a:cubicBezTo>
                  <a:cubicBezTo>
                    <a:pt x="94" y="126"/>
                    <a:pt x="94" y="126"/>
                    <a:pt x="94" y="126"/>
                  </a:cubicBezTo>
                  <a:cubicBezTo>
                    <a:pt x="94" y="195"/>
                    <a:pt x="94" y="195"/>
                    <a:pt x="94" y="195"/>
                  </a:cubicBezTo>
                  <a:cubicBezTo>
                    <a:pt x="92" y="195"/>
                    <a:pt x="90" y="195"/>
                    <a:pt x="88" y="194"/>
                  </a:cubicBezTo>
                  <a:moveTo>
                    <a:pt x="96" y="195"/>
                  </a:moveTo>
                  <a:cubicBezTo>
                    <a:pt x="96" y="178"/>
                    <a:pt x="96" y="178"/>
                    <a:pt x="96" y="178"/>
                  </a:cubicBezTo>
                  <a:cubicBezTo>
                    <a:pt x="98" y="177"/>
                    <a:pt x="100" y="177"/>
                    <a:pt x="102" y="177"/>
                  </a:cubicBezTo>
                  <a:cubicBezTo>
                    <a:pt x="102" y="195"/>
                    <a:pt x="102" y="195"/>
                    <a:pt x="102" y="195"/>
                  </a:cubicBezTo>
                  <a:lnTo>
                    <a:pt x="96" y="195"/>
                  </a:lnTo>
                  <a:close/>
                  <a:moveTo>
                    <a:pt x="104" y="177"/>
                  </a:moveTo>
                  <a:cubicBezTo>
                    <a:pt x="111" y="177"/>
                    <a:pt x="111" y="177"/>
                    <a:pt x="111" y="177"/>
                  </a:cubicBezTo>
                  <a:cubicBezTo>
                    <a:pt x="111" y="195"/>
                    <a:pt x="111" y="195"/>
                    <a:pt x="111" y="195"/>
                  </a:cubicBezTo>
                  <a:cubicBezTo>
                    <a:pt x="104" y="195"/>
                    <a:pt x="104" y="195"/>
                    <a:pt x="104" y="195"/>
                  </a:cubicBezTo>
                  <a:lnTo>
                    <a:pt x="104" y="177"/>
                  </a:lnTo>
                  <a:close/>
                  <a:moveTo>
                    <a:pt x="96" y="159"/>
                  </a:moveTo>
                  <a:cubicBezTo>
                    <a:pt x="96" y="126"/>
                    <a:pt x="96" y="126"/>
                    <a:pt x="96" y="126"/>
                  </a:cubicBezTo>
                  <a:cubicBezTo>
                    <a:pt x="102" y="126"/>
                    <a:pt x="102" y="126"/>
                    <a:pt x="102" y="126"/>
                  </a:cubicBezTo>
                  <a:cubicBezTo>
                    <a:pt x="102" y="160"/>
                    <a:pt x="102" y="160"/>
                    <a:pt x="102" y="160"/>
                  </a:cubicBezTo>
                  <a:cubicBezTo>
                    <a:pt x="100" y="160"/>
                    <a:pt x="98" y="160"/>
                    <a:pt x="96" y="159"/>
                  </a:cubicBezTo>
                  <a:moveTo>
                    <a:pt x="109" y="137"/>
                  </a:moveTo>
                  <a:cubicBezTo>
                    <a:pt x="110" y="139"/>
                    <a:pt x="111" y="141"/>
                    <a:pt x="111" y="144"/>
                  </a:cubicBezTo>
                  <a:cubicBezTo>
                    <a:pt x="111" y="160"/>
                    <a:pt x="111" y="160"/>
                    <a:pt x="111" y="160"/>
                  </a:cubicBezTo>
                  <a:cubicBezTo>
                    <a:pt x="104" y="160"/>
                    <a:pt x="104" y="160"/>
                    <a:pt x="104" y="160"/>
                  </a:cubicBezTo>
                  <a:cubicBezTo>
                    <a:pt x="104" y="126"/>
                    <a:pt x="104" y="126"/>
                    <a:pt x="104" y="126"/>
                  </a:cubicBezTo>
                  <a:cubicBezTo>
                    <a:pt x="110" y="126"/>
                    <a:pt x="110" y="126"/>
                    <a:pt x="110" y="126"/>
                  </a:cubicBezTo>
                  <a:cubicBezTo>
                    <a:pt x="110" y="136"/>
                    <a:pt x="110" y="136"/>
                    <a:pt x="110" y="136"/>
                  </a:cubicBezTo>
                  <a:cubicBezTo>
                    <a:pt x="109" y="136"/>
                    <a:pt x="109" y="136"/>
                    <a:pt x="109" y="136"/>
                  </a:cubicBezTo>
                  <a:cubicBezTo>
                    <a:pt x="109" y="136"/>
                    <a:pt x="109" y="136"/>
                    <a:pt x="109" y="136"/>
                  </a:cubicBezTo>
                  <a:lnTo>
                    <a:pt x="109" y="137"/>
                  </a:lnTo>
                  <a:close/>
                  <a:moveTo>
                    <a:pt x="112" y="126"/>
                  </a:moveTo>
                  <a:cubicBezTo>
                    <a:pt x="118" y="126"/>
                    <a:pt x="118" y="126"/>
                    <a:pt x="118" y="126"/>
                  </a:cubicBezTo>
                  <a:cubicBezTo>
                    <a:pt x="118" y="135"/>
                    <a:pt x="118" y="135"/>
                    <a:pt x="118" y="135"/>
                  </a:cubicBezTo>
                  <a:cubicBezTo>
                    <a:pt x="112" y="135"/>
                    <a:pt x="112" y="135"/>
                    <a:pt x="112" y="135"/>
                  </a:cubicBezTo>
                  <a:lnTo>
                    <a:pt x="112" y="126"/>
                  </a:lnTo>
                  <a:close/>
                  <a:moveTo>
                    <a:pt x="120" y="126"/>
                  </a:moveTo>
                  <a:cubicBezTo>
                    <a:pt x="126" y="126"/>
                    <a:pt x="126" y="126"/>
                    <a:pt x="126" y="126"/>
                  </a:cubicBezTo>
                  <a:cubicBezTo>
                    <a:pt x="126" y="135"/>
                    <a:pt x="126" y="135"/>
                    <a:pt x="126" y="135"/>
                  </a:cubicBezTo>
                  <a:cubicBezTo>
                    <a:pt x="120" y="135"/>
                    <a:pt x="120" y="135"/>
                    <a:pt x="120" y="135"/>
                  </a:cubicBezTo>
                  <a:lnTo>
                    <a:pt x="120" y="126"/>
                  </a:lnTo>
                  <a:close/>
                  <a:moveTo>
                    <a:pt x="128" y="136"/>
                  </a:moveTo>
                  <a:cubicBezTo>
                    <a:pt x="128" y="136"/>
                    <a:pt x="128" y="136"/>
                    <a:pt x="128" y="136"/>
                  </a:cubicBezTo>
                  <a:cubicBezTo>
                    <a:pt x="128" y="126"/>
                    <a:pt x="128" y="126"/>
                    <a:pt x="128" y="126"/>
                  </a:cubicBezTo>
                  <a:cubicBezTo>
                    <a:pt x="133" y="126"/>
                    <a:pt x="133" y="126"/>
                    <a:pt x="133" y="126"/>
                  </a:cubicBezTo>
                  <a:cubicBezTo>
                    <a:pt x="133" y="160"/>
                    <a:pt x="133" y="160"/>
                    <a:pt x="133" y="160"/>
                  </a:cubicBezTo>
                  <a:cubicBezTo>
                    <a:pt x="127" y="160"/>
                    <a:pt x="127" y="160"/>
                    <a:pt x="127" y="160"/>
                  </a:cubicBezTo>
                  <a:cubicBezTo>
                    <a:pt x="127" y="144"/>
                    <a:pt x="127" y="144"/>
                    <a:pt x="127" y="144"/>
                  </a:cubicBezTo>
                  <a:cubicBezTo>
                    <a:pt x="127" y="141"/>
                    <a:pt x="128" y="139"/>
                    <a:pt x="129" y="137"/>
                  </a:cubicBezTo>
                  <a:cubicBezTo>
                    <a:pt x="129" y="136"/>
                    <a:pt x="129" y="136"/>
                    <a:pt x="129" y="136"/>
                  </a:cubicBezTo>
                  <a:lnTo>
                    <a:pt x="128" y="136"/>
                  </a:lnTo>
                  <a:close/>
                  <a:moveTo>
                    <a:pt x="136" y="160"/>
                  </a:moveTo>
                  <a:cubicBezTo>
                    <a:pt x="136" y="126"/>
                    <a:pt x="136" y="126"/>
                    <a:pt x="136" y="126"/>
                  </a:cubicBezTo>
                  <a:cubicBezTo>
                    <a:pt x="141" y="126"/>
                    <a:pt x="141" y="126"/>
                    <a:pt x="141" y="126"/>
                  </a:cubicBezTo>
                  <a:cubicBezTo>
                    <a:pt x="141" y="159"/>
                    <a:pt x="141" y="159"/>
                    <a:pt x="141" y="159"/>
                  </a:cubicBezTo>
                  <a:cubicBezTo>
                    <a:pt x="139" y="160"/>
                    <a:pt x="138" y="160"/>
                    <a:pt x="136" y="160"/>
                  </a:cubicBezTo>
                  <a:close/>
                  <a:moveTo>
                    <a:pt x="141" y="178"/>
                  </a:moveTo>
                  <a:cubicBezTo>
                    <a:pt x="141" y="195"/>
                    <a:pt x="141" y="195"/>
                    <a:pt x="141" y="195"/>
                  </a:cubicBezTo>
                  <a:cubicBezTo>
                    <a:pt x="136" y="195"/>
                    <a:pt x="136" y="195"/>
                    <a:pt x="136" y="195"/>
                  </a:cubicBezTo>
                  <a:cubicBezTo>
                    <a:pt x="136" y="177"/>
                    <a:pt x="136" y="177"/>
                    <a:pt x="136" y="177"/>
                  </a:cubicBezTo>
                  <a:cubicBezTo>
                    <a:pt x="136" y="177"/>
                    <a:pt x="136" y="177"/>
                    <a:pt x="136" y="177"/>
                  </a:cubicBezTo>
                  <a:cubicBezTo>
                    <a:pt x="138" y="177"/>
                    <a:pt x="139" y="177"/>
                    <a:pt x="141" y="178"/>
                  </a:cubicBezTo>
                  <a:moveTo>
                    <a:pt x="133" y="195"/>
                  </a:moveTo>
                  <a:cubicBezTo>
                    <a:pt x="127" y="195"/>
                    <a:pt x="127" y="195"/>
                    <a:pt x="127" y="195"/>
                  </a:cubicBezTo>
                  <a:cubicBezTo>
                    <a:pt x="127" y="177"/>
                    <a:pt x="127" y="177"/>
                    <a:pt x="127" y="177"/>
                  </a:cubicBezTo>
                  <a:cubicBezTo>
                    <a:pt x="133" y="177"/>
                    <a:pt x="133" y="177"/>
                    <a:pt x="133" y="177"/>
                  </a:cubicBezTo>
                  <a:lnTo>
                    <a:pt x="133" y="195"/>
                  </a:lnTo>
                  <a:close/>
                  <a:moveTo>
                    <a:pt x="143" y="212"/>
                  </a:moveTo>
                  <a:cubicBezTo>
                    <a:pt x="145" y="212"/>
                    <a:pt x="147" y="212"/>
                    <a:pt x="149" y="213"/>
                  </a:cubicBezTo>
                  <a:cubicBezTo>
                    <a:pt x="149" y="260"/>
                    <a:pt x="149" y="260"/>
                    <a:pt x="149" y="260"/>
                  </a:cubicBezTo>
                  <a:cubicBezTo>
                    <a:pt x="148" y="260"/>
                    <a:pt x="148" y="260"/>
                    <a:pt x="148" y="260"/>
                  </a:cubicBezTo>
                  <a:cubicBezTo>
                    <a:pt x="147" y="261"/>
                    <a:pt x="145" y="261"/>
                    <a:pt x="143" y="262"/>
                  </a:cubicBezTo>
                  <a:lnTo>
                    <a:pt x="143" y="212"/>
                  </a:lnTo>
                  <a:close/>
                  <a:moveTo>
                    <a:pt x="138" y="101"/>
                  </a:moveTo>
                  <a:cubicBezTo>
                    <a:pt x="137" y="102"/>
                    <a:pt x="137" y="102"/>
                    <a:pt x="137" y="102"/>
                  </a:cubicBezTo>
                  <a:cubicBezTo>
                    <a:pt x="137" y="115"/>
                    <a:pt x="137" y="115"/>
                    <a:pt x="137" y="115"/>
                  </a:cubicBezTo>
                  <a:cubicBezTo>
                    <a:pt x="138" y="116"/>
                    <a:pt x="138" y="116"/>
                    <a:pt x="138" y="116"/>
                  </a:cubicBezTo>
                  <a:cubicBezTo>
                    <a:pt x="146" y="116"/>
                    <a:pt x="146" y="116"/>
                    <a:pt x="146" y="116"/>
                  </a:cubicBezTo>
                  <a:cubicBezTo>
                    <a:pt x="146" y="119"/>
                    <a:pt x="146" y="119"/>
                    <a:pt x="146" y="119"/>
                  </a:cubicBezTo>
                  <a:cubicBezTo>
                    <a:pt x="97" y="119"/>
                    <a:pt x="97" y="119"/>
                    <a:pt x="97" y="119"/>
                  </a:cubicBezTo>
                  <a:cubicBezTo>
                    <a:pt x="97" y="98"/>
                    <a:pt x="97" y="98"/>
                    <a:pt x="97" y="98"/>
                  </a:cubicBezTo>
                  <a:cubicBezTo>
                    <a:pt x="146" y="98"/>
                    <a:pt x="146" y="98"/>
                    <a:pt x="146" y="98"/>
                  </a:cubicBezTo>
                  <a:cubicBezTo>
                    <a:pt x="146" y="101"/>
                    <a:pt x="146" y="101"/>
                    <a:pt x="146" y="101"/>
                  </a:cubicBezTo>
                  <a:lnTo>
                    <a:pt x="138" y="101"/>
                  </a:lnTo>
                  <a:close/>
                  <a:moveTo>
                    <a:pt x="146" y="114"/>
                  </a:moveTo>
                  <a:cubicBezTo>
                    <a:pt x="139" y="114"/>
                    <a:pt x="139" y="114"/>
                    <a:pt x="139" y="114"/>
                  </a:cubicBezTo>
                  <a:cubicBezTo>
                    <a:pt x="139" y="103"/>
                    <a:pt x="139" y="103"/>
                    <a:pt x="139" y="103"/>
                  </a:cubicBezTo>
                  <a:cubicBezTo>
                    <a:pt x="146" y="103"/>
                    <a:pt x="146" y="103"/>
                    <a:pt x="146" y="103"/>
                  </a:cubicBezTo>
                  <a:lnTo>
                    <a:pt x="146" y="114"/>
                  </a:lnTo>
                  <a:close/>
                  <a:moveTo>
                    <a:pt x="144" y="90"/>
                  </a:moveTo>
                  <a:cubicBezTo>
                    <a:pt x="136" y="90"/>
                    <a:pt x="136" y="90"/>
                    <a:pt x="136" y="90"/>
                  </a:cubicBezTo>
                  <a:cubicBezTo>
                    <a:pt x="140" y="78"/>
                    <a:pt x="140" y="78"/>
                    <a:pt x="140" y="78"/>
                  </a:cubicBezTo>
                  <a:lnTo>
                    <a:pt x="144" y="90"/>
                  </a:lnTo>
                  <a:close/>
                  <a:moveTo>
                    <a:pt x="140" y="68"/>
                  </a:moveTo>
                  <a:cubicBezTo>
                    <a:pt x="141" y="68"/>
                    <a:pt x="142" y="68"/>
                    <a:pt x="142" y="69"/>
                  </a:cubicBezTo>
                  <a:cubicBezTo>
                    <a:pt x="142" y="70"/>
                    <a:pt x="141" y="71"/>
                    <a:pt x="140" y="71"/>
                  </a:cubicBezTo>
                  <a:cubicBezTo>
                    <a:pt x="139" y="71"/>
                    <a:pt x="139" y="70"/>
                    <a:pt x="139" y="69"/>
                  </a:cubicBezTo>
                  <a:cubicBezTo>
                    <a:pt x="139" y="68"/>
                    <a:pt x="139" y="68"/>
                    <a:pt x="140" y="68"/>
                  </a:cubicBezTo>
                  <a:moveTo>
                    <a:pt x="97" y="35"/>
                  </a:moveTo>
                  <a:cubicBezTo>
                    <a:pt x="103" y="35"/>
                    <a:pt x="103" y="35"/>
                    <a:pt x="103" y="35"/>
                  </a:cubicBezTo>
                  <a:cubicBezTo>
                    <a:pt x="135" y="56"/>
                    <a:pt x="135" y="56"/>
                    <a:pt x="135" y="56"/>
                  </a:cubicBezTo>
                  <a:cubicBezTo>
                    <a:pt x="137" y="66"/>
                    <a:pt x="137" y="66"/>
                    <a:pt x="137" y="66"/>
                  </a:cubicBezTo>
                  <a:cubicBezTo>
                    <a:pt x="133" y="59"/>
                    <a:pt x="128" y="53"/>
                    <a:pt x="121" y="48"/>
                  </a:cubicBezTo>
                  <a:cubicBezTo>
                    <a:pt x="114" y="43"/>
                    <a:pt x="106" y="39"/>
                    <a:pt x="97" y="38"/>
                  </a:cubicBezTo>
                  <a:lnTo>
                    <a:pt x="97" y="35"/>
                  </a:lnTo>
                  <a:close/>
                  <a:moveTo>
                    <a:pt x="120" y="50"/>
                  </a:moveTo>
                  <a:cubicBezTo>
                    <a:pt x="127" y="55"/>
                    <a:pt x="133" y="61"/>
                    <a:pt x="136" y="69"/>
                  </a:cubicBezTo>
                  <a:cubicBezTo>
                    <a:pt x="136" y="69"/>
                    <a:pt x="136" y="69"/>
                    <a:pt x="136" y="69"/>
                  </a:cubicBezTo>
                  <a:cubicBezTo>
                    <a:pt x="136" y="71"/>
                    <a:pt x="138" y="73"/>
                    <a:pt x="140" y="73"/>
                  </a:cubicBezTo>
                  <a:cubicBezTo>
                    <a:pt x="139" y="74"/>
                    <a:pt x="139" y="74"/>
                    <a:pt x="139" y="74"/>
                  </a:cubicBezTo>
                  <a:cubicBezTo>
                    <a:pt x="135" y="88"/>
                    <a:pt x="135" y="88"/>
                    <a:pt x="135" y="88"/>
                  </a:cubicBezTo>
                  <a:cubicBezTo>
                    <a:pt x="135" y="78"/>
                    <a:pt x="135" y="78"/>
                    <a:pt x="135" y="78"/>
                  </a:cubicBezTo>
                  <a:cubicBezTo>
                    <a:pt x="135" y="76"/>
                    <a:pt x="134" y="74"/>
                    <a:pt x="132" y="72"/>
                  </a:cubicBezTo>
                  <a:cubicBezTo>
                    <a:pt x="130" y="70"/>
                    <a:pt x="128" y="70"/>
                    <a:pt x="126" y="70"/>
                  </a:cubicBezTo>
                  <a:cubicBezTo>
                    <a:pt x="121" y="70"/>
                    <a:pt x="117" y="73"/>
                    <a:pt x="117" y="78"/>
                  </a:cubicBezTo>
                  <a:cubicBezTo>
                    <a:pt x="117" y="89"/>
                    <a:pt x="117" y="89"/>
                    <a:pt x="117" y="89"/>
                  </a:cubicBezTo>
                  <a:cubicBezTo>
                    <a:pt x="108" y="68"/>
                    <a:pt x="108" y="68"/>
                    <a:pt x="108" y="68"/>
                  </a:cubicBezTo>
                  <a:cubicBezTo>
                    <a:pt x="107" y="68"/>
                    <a:pt x="107" y="68"/>
                    <a:pt x="107" y="68"/>
                  </a:cubicBezTo>
                  <a:cubicBezTo>
                    <a:pt x="106" y="68"/>
                    <a:pt x="106" y="68"/>
                    <a:pt x="106" y="68"/>
                  </a:cubicBezTo>
                  <a:cubicBezTo>
                    <a:pt x="97" y="90"/>
                    <a:pt x="97" y="90"/>
                    <a:pt x="97" y="90"/>
                  </a:cubicBezTo>
                  <a:cubicBezTo>
                    <a:pt x="97" y="90"/>
                    <a:pt x="97" y="90"/>
                    <a:pt x="97" y="90"/>
                  </a:cubicBezTo>
                  <a:cubicBezTo>
                    <a:pt x="97" y="40"/>
                    <a:pt x="97" y="40"/>
                    <a:pt x="97" y="40"/>
                  </a:cubicBezTo>
                  <a:cubicBezTo>
                    <a:pt x="105" y="41"/>
                    <a:pt x="113" y="45"/>
                    <a:pt x="120" y="50"/>
                  </a:cubicBezTo>
                  <a:moveTo>
                    <a:pt x="133" y="78"/>
                  </a:moveTo>
                  <a:cubicBezTo>
                    <a:pt x="133" y="90"/>
                    <a:pt x="133" y="90"/>
                    <a:pt x="133" y="90"/>
                  </a:cubicBezTo>
                  <a:cubicBezTo>
                    <a:pt x="119" y="90"/>
                    <a:pt x="119" y="90"/>
                    <a:pt x="119" y="90"/>
                  </a:cubicBezTo>
                  <a:cubicBezTo>
                    <a:pt x="119" y="78"/>
                    <a:pt x="119" y="78"/>
                    <a:pt x="119" y="78"/>
                  </a:cubicBezTo>
                  <a:cubicBezTo>
                    <a:pt x="119" y="75"/>
                    <a:pt x="122" y="72"/>
                    <a:pt x="126" y="72"/>
                  </a:cubicBezTo>
                  <a:cubicBezTo>
                    <a:pt x="128" y="72"/>
                    <a:pt x="129" y="72"/>
                    <a:pt x="131" y="74"/>
                  </a:cubicBezTo>
                  <a:cubicBezTo>
                    <a:pt x="132" y="75"/>
                    <a:pt x="133" y="77"/>
                    <a:pt x="133" y="78"/>
                  </a:cubicBezTo>
                  <a:moveTo>
                    <a:pt x="115" y="90"/>
                  </a:moveTo>
                  <a:cubicBezTo>
                    <a:pt x="99" y="90"/>
                    <a:pt x="99" y="90"/>
                    <a:pt x="99" y="90"/>
                  </a:cubicBezTo>
                  <a:cubicBezTo>
                    <a:pt x="107" y="72"/>
                    <a:pt x="107" y="72"/>
                    <a:pt x="107" y="72"/>
                  </a:cubicBezTo>
                  <a:lnTo>
                    <a:pt x="115" y="90"/>
                  </a:lnTo>
                  <a:close/>
                  <a:moveTo>
                    <a:pt x="90" y="35"/>
                  </a:moveTo>
                  <a:cubicBezTo>
                    <a:pt x="95" y="35"/>
                    <a:pt x="95" y="35"/>
                    <a:pt x="95" y="35"/>
                  </a:cubicBezTo>
                  <a:cubicBezTo>
                    <a:pt x="95" y="67"/>
                    <a:pt x="95" y="67"/>
                    <a:pt x="95" y="67"/>
                  </a:cubicBezTo>
                  <a:cubicBezTo>
                    <a:pt x="94" y="66"/>
                    <a:pt x="93" y="64"/>
                    <a:pt x="92" y="63"/>
                  </a:cubicBezTo>
                  <a:cubicBezTo>
                    <a:pt x="90" y="62"/>
                    <a:pt x="90" y="62"/>
                    <a:pt x="90" y="62"/>
                  </a:cubicBezTo>
                  <a:lnTo>
                    <a:pt x="90" y="35"/>
                  </a:lnTo>
                  <a:close/>
                  <a:moveTo>
                    <a:pt x="79" y="22"/>
                  </a:moveTo>
                  <a:cubicBezTo>
                    <a:pt x="79" y="22"/>
                    <a:pt x="79" y="22"/>
                    <a:pt x="79" y="22"/>
                  </a:cubicBezTo>
                  <a:cubicBezTo>
                    <a:pt x="79" y="22"/>
                    <a:pt x="79" y="22"/>
                    <a:pt x="79" y="22"/>
                  </a:cubicBezTo>
                  <a:close/>
                  <a:moveTo>
                    <a:pt x="71" y="18"/>
                  </a:moveTo>
                  <a:cubicBezTo>
                    <a:pt x="70" y="17"/>
                    <a:pt x="70" y="17"/>
                    <a:pt x="70" y="17"/>
                  </a:cubicBezTo>
                  <a:cubicBezTo>
                    <a:pt x="64" y="21"/>
                    <a:pt x="64" y="21"/>
                    <a:pt x="64" y="21"/>
                  </a:cubicBezTo>
                  <a:cubicBezTo>
                    <a:pt x="64" y="22"/>
                    <a:pt x="64" y="22"/>
                    <a:pt x="64" y="22"/>
                  </a:cubicBezTo>
                  <a:cubicBezTo>
                    <a:pt x="63" y="23"/>
                    <a:pt x="63" y="23"/>
                    <a:pt x="63" y="23"/>
                  </a:cubicBezTo>
                  <a:cubicBezTo>
                    <a:pt x="62" y="24"/>
                    <a:pt x="62" y="24"/>
                    <a:pt x="62" y="24"/>
                  </a:cubicBezTo>
                  <a:cubicBezTo>
                    <a:pt x="60" y="24"/>
                    <a:pt x="60" y="24"/>
                    <a:pt x="60" y="24"/>
                  </a:cubicBezTo>
                  <a:cubicBezTo>
                    <a:pt x="59" y="22"/>
                    <a:pt x="59" y="22"/>
                    <a:pt x="59" y="22"/>
                  </a:cubicBezTo>
                  <a:cubicBezTo>
                    <a:pt x="60" y="20"/>
                    <a:pt x="60" y="20"/>
                    <a:pt x="60" y="20"/>
                  </a:cubicBezTo>
                  <a:cubicBezTo>
                    <a:pt x="61" y="19"/>
                    <a:pt x="61" y="19"/>
                    <a:pt x="61" y="19"/>
                  </a:cubicBezTo>
                  <a:cubicBezTo>
                    <a:pt x="62" y="19"/>
                    <a:pt x="62" y="19"/>
                    <a:pt x="62" y="19"/>
                  </a:cubicBezTo>
                  <a:cubicBezTo>
                    <a:pt x="62" y="20"/>
                    <a:pt x="62" y="20"/>
                    <a:pt x="62" y="20"/>
                  </a:cubicBezTo>
                  <a:cubicBezTo>
                    <a:pt x="63" y="19"/>
                    <a:pt x="63" y="19"/>
                    <a:pt x="63" y="19"/>
                  </a:cubicBezTo>
                  <a:cubicBezTo>
                    <a:pt x="69" y="16"/>
                    <a:pt x="69" y="16"/>
                    <a:pt x="69" y="16"/>
                  </a:cubicBezTo>
                  <a:cubicBezTo>
                    <a:pt x="69" y="14"/>
                    <a:pt x="69" y="14"/>
                    <a:pt x="69" y="14"/>
                  </a:cubicBezTo>
                  <a:cubicBezTo>
                    <a:pt x="65" y="8"/>
                    <a:pt x="65" y="8"/>
                    <a:pt x="65" y="8"/>
                  </a:cubicBezTo>
                  <a:cubicBezTo>
                    <a:pt x="64" y="7"/>
                    <a:pt x="64" y="7"/>
                    <a:pt x="64" y="7"/>
                  </a:cubicBezTo>
                  <a:cubicBezTo>
                    <a:pt x="62" y="7"/>
                    <a:pt x="62" y="7"/>
                    <a:pt x="62" y="7"/>
                  </a:cubicBezTo>
                  <a:cubicBezTo>
                    <a:pt x="62" y="5"/>
                    <a:pt x="62" y="5"/>
                    <a:pt x="62" y="5"/>
                  </a:cubicBezTo>
                  <a:cubicBezTo>
                    <a:pt x="62" y="3"/>
                    <a:pt x="62" y="3"/>
                    <a:pt x="62" y="3"/>
                  </a:cubicBezTo>
                  <a:cubicBezTo>
                    <a:pt x="64" y="3"/>
                    <a:pt x="64" y="3"/>
                    <a:pt x="64" y="3"/>
                  </a:cubicBezTo>
                  <a:cubicBezTo>
                    <a:pt x="66" y="3"/>
                    <a:pt x="66" y="3"/>
                    <a:pt x="66" y="3"/>
                  </a:cubicBezTo>
                  <a:cubicBezTo>
                    <a:pt x="66" y="5"/>
                    <a:pt x="66" y="5"/>
                    <a:pt x="66" y="5"/>
                  </a:cubicBezTo>
                  <a:cubicBezTo>
                    <a:pt x="66" y="5"/>
                    <a:pt x="66" y="5"/>
                    <a:pt x="66" y="5"/>
                  </a:cubicBezTo>
                  <a:cubicBezTo>
                    <a:pt x="66" y="6"/>
                    <a:pt x="66" y="6"/>
                    <a:pt x="66" y="6"/>
                  </a:cubicBezTo>
                  <a:cubicBezTo>
                    <a:pt x="66" y="7"/>
                    <a:pt x="66" y="7"/>
                    <a:pt x="66" y="7"/>
                  </a:cubicBezTo>
                  <a:cubicBezTo>
                    <a:pt x="71" y="13"/>
                    <a:pt x="71" y="13"/>
                    <a:pt x="71" y="13"/>
                  </a:cubicBezTo>
                  <a:cubicBezTo>
                    <a:pt x="71" y="14"/>
                    <a:pt x="71" y="14"/>
                    <a:pt x="71" y="14"/>
                  </a:cubicBezTo>
                  <a:cubicBezTo>
                    <a:pt x="72" y="13"/>
                    <a:pt x="72" y="13"/>
                    <a:pt x="72" y="13"/>
                  </a:cubicBezTo>
                  <a:cubicBezTo>
                    <a:pt x="77" y="10"/>
                    <a:pt x="77" y="10"/>
                    <a:pt x="77" y="10"/>
                  </a:cubicBezTo>
                  <a:cubicBezTo>
                    <a:pt x="78" y="9"/>
                    <a:pt x="78" y="9"/>
                    <a:pt x="78" y="9"/>
                  </a:cubicBezTo>
                  <a:cubicBezTo>
                    <a:pt x="79" y="8"/>
                    <a:pt x="79" y="8"/>
                    <a:pt x="79" y="8"/>
                  </a:cubicBezTo>
                  <a:cubicBezTo>
                    <a:pt x="80" y="7"/>
                    <a:pt x="80" y="7"/>
                    <a:pt x="80" y="7"/>
                  </a:cubicBezTo>
                  <a:cubicBezTo>
                    <a:pt x="82" y="8"/>
                    <a:pt x="82" y="8"/>
                    <a:pt x="82" y="8"/>
                  </a:cubicBezTo>
                  <a:cubicBezTo>
                    <a:pt x="83" y="9"/>
                    <a:pt x="83" y="9"/>
                    <a:pt x="83" y="9"/>
                  </a:cubicBezTo>
                  <a:cubicBezTo>
                    <a:pt x="82" y="11"/>
                    <a:pt x="82" y="11"/>
                    <a:pt x="82" y="11"/>
                  </a:cubicBezTo>
                  <a:cubicBezTo>
                    <a:pt x="80" y="12"/>
                    <a:pt x="80" y="12"/>
                    <a:pt x="80" y="12"/>
                  </a:cubicBezTo>
                  <a:cubicBezTo>
                    <a:pt x="80" y="11"/>
                    <a:pt x="80" y="11"/>
                    <a:pt x="80" y="11"/>
                  </a:cubicBezTo>
                  <a:cubicBezTo>
                    <a:pt x="80" y="11"/>
                    <a:pt x="80" y="11"/>
                    <a:pt x="80" y="11"/>
                  </a:cubicBezTo>
                  <a:cubicBezTo>
                    <a:pt x="79" y="12"/>
                    <a:pt x="79" y="12"/>
                    <a:pt x="79" y="12"/>
                  </a:cubicBezTo>
                  <a:cubicBezTo>
                    <a:pt x="73" y="15"/>
                    <a:pt x="73" y="15"/>
                    <a:pt x="73" y="15"/>
                  </a:cubicBezTo>
                  <a:cubicBezTo>
                    <a:pt x="73" y="17"/>
                    <a:pt x="73" y="17"/>
                    <a:pt x="73" y="17"/>
                  </a:cubicBezTo>
                  <a:cubicBezTo>
                    <a:pt x="78" y="24"/>
                    <a:pt x="78" y="24"/>
                    <a:pt x="78" y="24"/>
                  </a:cubicBezTo>
                  <a:cubicBezTo>
                    <a:pt x="79" y="25"/>
                    <a:pt x="79" y="25"/>
                    <a:pt x="79" y="25"/>
                  </a:cubicBezTo>
                  <a:cubicBezTo>
                    <a:pt x="79" y="25"/>
                    <a:pt x="79" y="25"/>
                    <a:pt x="79" y="25"/>
                  </a:cubicBezTo>
                  <a:cubicBezTo>
                    <a:pt x="79" y="25"/>
                    <a:pt x="79" y="25"/>
                    <a:pt x="79" y="25"/>
                  </a:cubicBezTo>
                  <a:cubicBezTo>
                    <a:pt x="80" y="25"/>
                    <a:pt x="81" y="25"/>
                    <a:pt x="82" y="26"/>
                  </a:cubicBezTo>
                  <a:cubicBezTo>
                    <a:pt x="83" y="26"/>
                    <a:pt x="83" y="27"/>
                    <a:pt x="83" y="28"/>
                  </a:cubicBezTo>
                  <a:cubicBezTo>
                    <a:pt x="83" y="29"/>
                    <a:pt x="83" y="30"/>
                    <a:pt x="82" y="31"/>
                  </a:cubicBezTo>
                  <a:cubicBezTo>
                    <a:pt x="82" y="32"/>
                    <a:pt x="81" y="32"/>
                    <a:pt x="80" y="32"/>
                  </a:cubicBezTo>
                  <a:cubicBezTo>
                    <a:pt x="79" y="32"/>
                    <a:pt x="78" y="32"/>
                    <a:pt x="77" y="31"/>
                  </a:cubicBezTo>
                  <a:cubicBezTo>
                    <a:pt x="76" y="30"/>
                    <a:pt x="76" y="29"/>
                    <a:pt x="76" y="28"/>
                  </a:cubicBezTo>
                  <a:cubicBezTo>
                    <a:pt x="76" y="27"/>
                    <a:pt x="76" y="27"/>
                    <a:pt x="76" y="27"/>
                  </a:cubicBezTo>
                  <a:cubicBezTo>
                    <a:pt x="76" y="26"/>
                    <a:pt x="76" y="26"/>
                    <a:pt x="76" y="26"/>
                  </a:cubicBezTo>
                  <a:cubicBezTo>
                    <a:pt x="76" y="25"/>
                    <a:pt x="76" y="25"/>
                    <a:pt x="76" y="25"/>
                  </a:cubicBezTo>
                  <a:lnTo>
                    <a:pt x="71" y="18"/>
                  </a:lnTo>
                  <a:close/>
                  <a:moveTo>
                    <a:pt x="71" y="35"/>
                  </a:moveTo>
                  <a:cubicBezTo>
                    <a:pt x="88" y="35"/>
                    <a:pt x="88" y="35"/>
                    <a:pt x="88" y="35"/>
                  </a:cubicBezTo>
                  <a:cubicBezTo>
                    <a:pt x="88" y="60"/>
                    <a:pt x="88" y="60"/>
                    <a:pt x="88" y="60"/>
                  </a:cubicBezTo>
                  <a:cubicBezTo>
                    <a:pt x="85" y="59"/>
                    <a:pt x="82" y="58"/>
                    <a:pt x="80" y="58"/>
                  </a:cubicBezTo>
                  <a:cubicBezTo>
                    <a:pt x="77" y="58"/>
                    <a:pt x="74" y="59"/>
                    <a:pt x="71" y="60"/>
                  </a:cubicBezTo>
                  <a:lnTo>
                    <a:pt x="71" y="35"/>
                  </a:lnTo>
                  <a:close/>
                  <a:moveTo>
                    <a:pt x="64" y="35"/>
                  </a:moveTo>
                  <a:cubicBezTo>
                    <a:pt x="69" y="35"/>
                    <a:pt x="69" y="35"/>
                    <a:pt x="69" y="35"/>
                  </a:cubicBezTo>
                  <a:cubicBezTo>
                    <a:pt x="69" y="62"/>
                    <a:pt x="69" y="62"/>
                    <a:pt x="69" y="62"/>
                  </a:cubicBezTo>
                  <a:cubicBezTo>
                    <a:pt x="67" y="63"/>
                    <a:pt x="67" y="63"/>
                    <a:pt x="67" y="63"/>
                  </a:cubicBezTo>
                  <a:cubicBezTo>
                    <a:pt x="66" y="64"/>
                    <a:pt x="65" y="66"/>
                    <a:pt x="64" y="67"/>
                  </a:cubicBezTo>
                  <a:lnTo>
                    <a:pt x="64" y="35"/>
                  </a:lnTo>
                  <a:close/>
                  <a:moveTo>
                    <a:pt x="64" y="75"/>
                  </a:moveTo>
                  <a:cubicBezTo>
                    <a:pt x="64" y="71"/>
                    <a:pt x="66" y="67"/>
                    <a:pt x="69" y="65"/>
                  </a:cubicBezTo>
                  <a:cubicBezTo>
                    <a:pt x="72" y="62"/>
                    <a:pt x="75" y="60"/>
                    <a:pt x="80" y="60"/>
                  </a:cubicBezTo>
                  <a:cubicBezTo>
                    <a:pt x="84" y="60"/>
                    <a:pt x="87" y="62"/>
                    <a:pt x="90" y="65"/>
                  </a:cubicBezTo>
                  <a:cubicBezTo>
                    <a:pt x="93" y="67"/>
                    <a:pt x="95" y="71"/>
                    <a:pt x="95" y="75"/>
                  </a:cubicBezTo>
                  <a:cubicBezTo>
                    <a:pt x="95" y="90"/>
                    <a:pt x="95" y="90"/>
                    <a:pt x="95" y="90"/>
                  </a:cubicBezTo>
                  <a:cubicBezTo>
                    <a:pt x="64" y="90"/>
                    <a:pt x="64" y="90"/>
                    <a:pt x="64" y="90"/>
                  </a:cubicBezTo>
                  <a:lnTo>
                    <a:pt x="64" y="75"/>
                  </a:lnTo>
                  <a:close/>
                  <a:moveTo>
                    <a:pt x="24" y="56"/>
                  </a:moveTo>
                  <a:cubicBezTo>
                    <a:pt x="56" y="35"/>
                    <a:pt x="56" y="35"/>
                    <a:pt x="56" y="35"/>
                  </a:cubicBezTo>
                  <a:cubicBezTo>
                    <a:pt x="62" y="35"/>
                    <a:pt x="62" y="35"/>
                    <a:pt x="62" y="35"/>
                  </a:cubicBezTo>
                  <a:cubicBezTo>
                    <a:pt x="62" y="38"/>
                    <a:pt x="62" y="38"/>
                    <a:pt x="62" y="38"/>
                  </a:cubicBezTo>
                  <a:cubicBezTo>
                    <a:pt x="53" y="39"/>
                    <a:pt x="45" y="43"/>
                    <a:pt x="38" y="48"/>
                  </a:cubicBezTo>
                  <a:cubicBezTo>
                    <a:pt x="31" y="53"/>
                    <a:pt x="26" y="59"/>
                    <a:pt x="22" y="65"/>
                  </a:cubicBezTo>
                  <a:lnTo>
                    <a:pt x="24" y="56"/>
                  </a:lnTo>
                  <a:close/>
                  <a:moveTo>
                    <a:pt x="23" y="69"/>
                  </a:moveTo>
                  <a:cubicBezTo>
                    <a:pt x="26" y="61"/>
                    <a:pt x="32" y="55"/>
                    <a:pt x="39" y="50"/>
                  </a:cubicBezTo>
                  <a:cubicBezTo>
                    <a:pt x="46" y="45"/>
                    <a:pt x="54" y="41"/>
                    <a:pt x="62" y="40"/>
                  </a:cubicBezTo>
                  <a:cubicBezTo>
                    <a:pt x="62" y="90"/>
                    <a:pt x="62" y="90"/>
                    <a:pt x="62" y="90"/>
                  </a:cubicBezTo>
                  <a:cubicBezTo>
                    <a:pt x="62" y="90"/>
                    <a:pt x="62" y="90"/>
                    <a:pt x="62" y="90"/>
                  </a:cubicBezTo>
                  <a:cubicBezTo>
                    <a:pt x="53" y="68"/>
                    <a:pt x="53" y="68"/>
                    <a:pt x="53" y="68"/>
                  </a:cubicBezTo>
                  <a:cubicBezTo>
                    <a:pt x="52" y="68"/>
                    <a:pt x="52" y="68"/>
                    <a:pt x="52" y="68"/>
                  </a:cubicBezTo>
                  <a:cubicBezTo>
                    <a:pt x="51" y="68"/>
                    <a:pt x="51" y="68"/>
                    <a:pt x="51" y="68"/>
                  </a:cubicBezTo>
                  <a:cubicBezTo>
                    <a:pt x="42" y="89"/>
                    <a:pt x="42" y="89"/>
                    <a:pt x="42" y="89"/>
                  </a:cubicBezTo>
                  <a:cubicBezTo>
                    <a:pt x="42" y="78"/>
                    <a:pt x="42" y="78"/>
                    <a:pt x="42" y="78"/>
                  </a:cubicBezTo>
                  <a:cubicBezTo>
                    <a:pt x="42" y="73"/>
                    <a:pt x="38" y="70"/>
                    <a:pt x="33" y="70"/>
                  </a:cubicBezTo>
                  <a:cubicBezTo>
                    <a:pt x="31" y="70"/>
                    <a:pt x="29" y="70"/>
                    <a:pt x="27" y="72"/>
                  </a:cubicBezTo>
                  <a:cubicBezTo>
                    <a:pt x="25" y="74"/>
                    <a:pt x="24" y="76"/>
                    <a:pt x="24" y="78"/>
                  </a:cubicBezTo>
                  <a:cubicBezTo>
                    <a:pt x="24" y="88"/>
                    <a:pt x="24" y="88"/>
                    <a:pt x="24" y="88"/>
                  </a:cubicBezTo>
                  <a:cubicBezTo>
                    <a:pt x="20" y="74"/>
                    <a:pt x="20" y="74"/>
                    <a:pt x="20" y="74"/>
                  </a:cubicBezTo>
                  <a:cubicBezTo>
                    <a:pt x="19" y="73"/>
                    <a:pt x="19" y="73"/>
                    <a:pt x="19" y="73"/>
                  </a:cubicBezTo>
                  <a:cubicBezTo>
                    <a:pt x="20" y="73"/>
                    <a:pt x="21" y="72"/>
                    <a:pt x="22" y="72"/>
                  </a:cubicBezTo>
                  <a:cubicBezTo>
                    <a:pt x="22" y="71"/>
                    <a:pt x="23" y="70"/>
                    <a:pt x="23" y="69"/>
                  </a:cubicBezTo>
                  <a:moveTo>
                    <a:pt x="60" y="90"/>
                  </a:moveTo>
                  <a:cubicBezTo>
                    <a:pt x="44" y="90"/>
                    <a:pt x="44" y="90"/>
                    <a:pt x="44" y="90"/>
                  </a:cubicBezTo>
                  <a:cubicBezTo>
                    <a:pt x="52" y="72"/>
                    <a:pt x="52" y="72"/>
                    <a:pt x="52" y="72"/>
                  </a:cubicBezTo>
                  <a:lnTo>
                    <a:pt x="60" y="90"/>
                  </a:lnTo>
                  <a:close/>
                  <a:moveTo>
                    <a:pt x="40" y="78"/>
                  </a:moveTo>
                  <a:cubicBezTo>
                    <a:pt x="40" y="90"/>
                    <a:pt x="40" y="90"/>
                    <a:pt x="40" y="90"/>
                  </a:cubicBezTo>
                  <a:cubicBezTo>
                    <a:pt x="27" y="90"/>
                    <a:pt x="27" y="90"/>
                    <a:pt x="27" y="90"/>
                  </a:cubicBezTo>
                  <a:cubicBezTo>
                    <a:pt x="27" y="78"/>
                    <a:pt x="27" y="78"/>
                    <a:pt x="27" y="78"/>
                  </a:cubicBezTo>
                  <a:cubicBezTo>
                    <a:pt x="27" y="77"/>
                    <a:pt x="27" y="75"/>
                    <a:pt x="28" y="74"/>
                  </a:cubicBezTo>
                  <a:cubicBezTo>
                    <a:pt x="30" y="72"/>
                    <a:pt x="31" y="72"/>
                    <a:pt x="33" y="72"/>
                  </a:cubicBezTo>
                  <a:cubicBezTo>
                    <a:pt x="37" y="72"/>
                    <a:pt x="40" y="75"/>
                    <a:pt x="40" y="78"/>
                  </a:cubicBezTo>
                  <a:moveTo>
                    <a:pt x="17" y="69"/>
                  </a:moveTo>
                  <a:cubicBezTo>
                    <a:pt x="17" y="68"/>
                    <a:pt x="18" y="68"/>
                    <a:pt x="19" y="68"/>
                  </a:cubicBezTo>
                  <a:cubicBezTo>
                    <a:pt x="20" y="68"/>
                    <a:pt x="20" y="68"/>
                    <a:pt x="20" y="69"/>
                  </a:cubicBezTo>
                  <a:cubicBezTo>
                    <a:pt x="20" y="70"/>
                    <a:pt x="20" y="71"/>
                    <a:pt x="19" y="71"/>
                  </a:cubicBezTo>
                  <a:cubicBezTo>
                    <a:pt x="18" y="71"/>
                    <a:pt x="17" y="70"/>
                    <a:pt x="17" y="69"/>
                  </a:cubicBezTo>
                  <a:moveTo>
                    <a:pt x="19" y="78"/>
                  </a:moveTo>
                  <a:cubicBezTo>
                    <a:pt x="23" y="90"/>
                    <a:pt x="23" y="90"/>
                    <a:pt x="23" y="90"/>
                  </a:cubicBezTo>
                  <a:cubicBezTo>
                    <a:pt x="15" y="90"/>
                    <a:pt x="15" y="90"/>
                    <a:pt x="15" y="90"/>
                  </a:cubicBezTo>
                  <a:lnTo>
                    <a:pt x="19" y="78"/>
                  </a:lnTo>
                  <a:close/>
                  <a:moveTo>
                    <a:pt x="13" y="92"/>
                  </a:moveTo>
                  <a:cubicBezTo>
                    <a:pt x="146" y="92"/>
                    <a:pt x="146" y="92"/>
                    <a:pt x="146" y="92"/>
                  </a:cubicBezTo>
                  <a:cubicBezTo>
                    <a:pt x="146" y="96"/>
                    <a:pt x="146" y="96"/>
                    <a:pt x="146" y="96"/>
                  </a:cubicBezTo>
                  <a:cubicBezTo>
                    <a:pt x="13" y="96"/>
                    <a:pt x="13" y="96"/>
                    <a:pt x="13" y="96"/>
                  </a:cubicBezTo>
                  <a:lnTo>
                    <a:pt x="13" y="92"/>
                  </a:lnTo>
                  <a:close/>
                  <a:moveTo>
                    <a:pt x="95" y="119"/>
                  </a:moveTo>
                  <a:cubicBezTo>
                    <a:pt x="64" y="119"/>
                    <a:pt x="64" y="119"/>
                    <a:pt x="64" y="119"/>
                  </a:cubicBezTo>
                  <a:cubicBezTo>
                    <a:pt x="64" y="98"/>
                    <a:pt x="64" y="98"/>
                    <a:pt x="64" y="98"/>
                  </a:cubicBezTo>
                  <a:cubicBezTo>
                    <a:pt x="95" y="98"/>
                    <a:pt x="95" y="98"/>
                    <a:pt x="95" y="98"/>
                  </a:cubicBezTo>
                  <a:lnTo>
                    <a:pt x="95" y="119"/>
                  </a:lnTo>
                  <a:close/>
                  <a:moveTo>
                    <a:pt x="13" y="103"/>
                  </a:moveTo>
                  <a:cubicBezTo>
                    <a:pt x="20" y="103"/>
                    <a:pt x="20" y="103"/>
                    <a:pt x="20" y="103"/>
                  </a:cubicBezTo>
                  <a:cubicBezTo>
                    <a:pt x="20" y="114"/>
                    <a:pt x="20" y="114"/>
                    <a:pt x="20" y="114"/>
                  </a:cubicBezTo>
                  <a:cubicBezTo>
                    <a:pt x="13" y="114"/>
                    <a:pt x="13" y="114"/>
                    <a:pt x="13" y="114"/>
                  </a:cubicBezTo>
                  <a:lnTo>
                    <a:pt x="13" y="103"/>
                  </a:lnTo>
                  <a:close/>
                  <a:moveTo>
                    <a:pt x="13" y="116"/>
                  </a:moveTo>
                  <a:cubicBezTo>
                    <a:pt x="21" y="116"/>
                    <a:pt x="21" y="116"/>
                    <a:pt x="21" y="116"/>
                  </a:cubicBezTo>
                  <a:cubicBezTo>
                    <a:pt x="22" y="115"/>
                    <a:pt x="22" y="115"/>
                    <a:pt x="22" y="115"/>
                  </a:cubicBezTo>
                  <a:cubicBezTo>
                    <a:pt x="22" y="102"/>
                    <a:pt x="22" y="102"/>
                    <a:pt x="22" y="102"/>
                  </a:cubicBezTo>
                  <a:cubicBezTo>
                    <a:pt x="21" y="101"/>
                    <a:pt x="21" y="101"/>
                    <a:pt x="21" y="101"/>
                  </a:cubicBezTo>
                  <a:cubicBezTo>
                    <a:pt x="13" y="101"/>
                    <a:pt x="13" y="101"/>
                    <a:pt x="13" y="101"/>
                  </a:cubicBezTo>
                  <a:cubicBezTo>
                    <a:pt x="13" y="98"/>
                    <a:pt x="13" y="98"/>
                    <a:pt x="13" y="98"/>
                  </a:cubicBezTo>
                  <a:cubicBezTo>
                    <a:pt x="62" y="98"/>
                    <a:pt x="62" y="98"/>
                    <a:pt x="62" y="98"/>
                  </a:cubicBezTo>
                  <a:cubicBezTo>
                    <a:pt x="62" y="119"/>
                    <a:pt x="62" y="119"/>
                    <a:pt x="62" y="119"/>
                  </a:cubicBezTo>
                  <a:cubicBezTo>
                    <a:pt x="13" y="119"/>
                    <a:pt x="13" y="119"/>
                    <a:pt x="13" y="119"/>
                  </a:cubicBezTo>
                  <a:lnTo>
                    <a:pt x="13" y="116"/>
                  </a:lnTo>
                  <a:close/>
                  <a:moveTo>
                    <a:pt x="11" y="72"/>
                  </a:moveTo>
                  <a:cubicBezTo>
                    <a:pt x="12" y="71"/>
                    <a:pt x="12" y="71"/>
                    <a:pt x="12" y="71"/>
                  </a:cubicBezTo>
                  <a:cubicBezTo>
                    <a:pt x="13" y="71"/>
                    <a:pt x="13" y="71"/>
                    <a:pt x="13" y="71"/>
                  </a:cubicBezTo>
                  <a:cubicBezTo>
                    <a:pt x="13" y="71"/>
                    <a:pt x="13" y="71"/>
                    <a:pt x="13" y="71"/>
                  </a:cubicBezTo>
                  <a:cubicBezTo>
                    <a:pt x="13" y="72"/>
                    <a:pt x="13" y="72"/>
                    <a:pt x="13" y="72"/>
                  </a:cubicBezTo>
                  <a:cubicBezTo>
                    <a:pt x="13" y="73"/>
                    <a:pt x="13" y="73"/>
                    <a:pt x="13" y="73"/>
                  </a:cubicBezTo>
                  <a:cubicBezTo>
                    <a:pt x="13" y="73"/>
                    <a:pt x="13" y="73"/>
                    <a:pt x="13" y="73"/>
                  </a:cubicBezTo>
                  <a:cubicBezTo>
                    <a:pt x="12" y="73"/>
                    <a:pt x="12" y="73"/>
                    <a:pt x="12" y="73"/>
                  </a:cubicBezTo>
                  <a:lnTo>
                    <a:pt x="11" y="72"/>
                  </a:lnTo>
                  <a:close/>
                  <a:moveTo>
                    <a:pt x="10" y="126"/>
                  </a:moveTo>
                  <a:cubicBezTo>
                    <a:pt x="16" y="126"/>
                    <a:pt x="16" y="126"/>
                    <a:pt x="16" y="126"/>
                  </a:cubicBezTo>
                  <a:cubicBezTo>
                    <a:pt x="16" y="149"/>
                    <a:pt x="16" y="149"/>
                    <a:pt x="16" y="149"/>
                  </a:cubicBezTo>
                  <a:cubicBezTo>
                    <a:pt x="10" y="149"/>
                    <a:pt x="10" y="149"/>
                    <a:pt x="10" y="149"/>
                  </a:cubicBezTo>
                  <a:lnTo>
                    <a:pt x="10" y="126"/>
                  </a:lnTo>
                  <a:close/>
                  <a:moveTo>
                    <a:pt x="3" y="126"/>
                  </a:moveTo>
                  <a:cubicBezTo>
                    <a:pt x="8" y="126"/>
                    <a:pt x="8" y="126"/>
                    <a:pt x="8" y="126"/>
                  </a:cubicBezTo>
                  <a:cubicBezTo>
                    <a:pt x="8" y="149"/>
                    <a:pt x="8" y="149"/>
                    <a:pt x="8" y="149"/>
                  </a:cubicBezTo>
                  <a:cubicBezTo>
                    <a:pt x="3" y="149"/>
                    <a:pt x="3" y="149"/>
                    <a:pt x="3" y="149"/>
                  </a:cubicBezTo>
                  <a:lnTo>
                    <a:pt x="3" y="126"/>
                  </a:lnTo>
                  <a:close/>
                  <a:moveTo>
                    <a:pt x="3" y="177"/>
                  </a:moveTo>
                  <a:cubicBezTo>
                    <a:pt x="8" y="177"/>
                    <a:pt x="8" y="177"/>
                    <a:pt x="8" y="177"/>
                  </a:cubicBezTo>
                  <a:cubicBezTo>
                    <a:pt x="8" y="200"/>
                    <a:pt x="8" y="200"/>
                    <a:pt x="8" y="200"/>
                  </a:cubicBezTo>
                  <a:cubicBezTo>
                    <a:pt x="3" y="200"/>
                    <a:pt x="3" y="200"/>
                    <a:pt x="3" y="200"/>
                  </a:cubicBezTo>
                  <a:lnTo>
                    <a:pt x="3" y="177"/>
                  </a:lnTo>
                  <a:close/>
                  <a:moveTo>
                    <a:pt x="3" y="228"/>
                  </a:moveTo>
                  <a:cubicBezTo>
                    <a:pt x="8" y="228"/>
                    <a:pt x="8" y="228"/>
                    <a:pt x="8" y="228"/>
                  </a:cubicBezTo>
                  <a:cubicBezTo>
                    <a:pt x="8" y="251"/>
                    <a:pt x="8" y="251"/>
                    <a:pt x="8" y="251"/>
                  </a:cubicBezTo>
                  <a:cubicBezTo>
                    <a:pt x="3" y="251"/>
                    <a:pt x="3" y="251"/>
                    <a:pt x="3" y="251"/>
                  </a:cubicBezTo>
                  <a:lnTo>
                    <a:pt x="3" y="228"/>
                  </a:lnTo>
                  <a:close/>
                  <a:moveTo>
                    <a:pt x="16" y="293"/>
                  </a:moveTo>
                  <a:cubicBezTo>
                    <a:pt x="15" y="292"/>
                    <a:pt x="15" y="291"/>
                    <a:pt x="14" y="290"/>
                  </a:cubicBezTo>
                  <a:cubicBezTo>
                    <a:pt x="13" y="288"/>
                    <a:pt x="12" y="286"/>
                    <a:pt x="10" y="284"/>
                  </a:cubicBezTo>
                  <a:cubicBezTo>
                    <a:pt x="10" y="279"/>
                    <a:pt x="10" y="279"/>
                    <a:pt x="10" y="279"/>
                  </a:cubicBezTo>
                  <a:cubicBezTo>
                    <a:pt x="16" y="279"/>
                    <a:pt x="16" y="279"/>
                    <a:pt x="16" y="279"/>
                  </a:cubicBezTo>
                  <a:lnTo>
                    <a:pt x="16" y="293"/>
                  </a:lnTo>
                  <a:close/>
                  <a:moveTo>
                    <a:pt x="24" y="302"/>
                  </a:moveTo>
                  <a:cubicBezTo>
                    <a:pt x="23" y="302"/>
                    <a:pt x="23" y="302"/>
                    <a:pt x="23" y="302"/>
                  </a:cubicBezTo>
                  <a:cubicBezTo>
                    <a:pt x="21" y="300"/>
                    <a:pt x="20" y="298"/>
                    <a:pt x="18" y="296"/>
                  </a:cubicBezTo>
                  <a:cubicBezTo>
                    <a:pt x="18" y="279"/>
                    <a:pt x="18" y="279"/>
                    <a:pt x="18" y="279"/>
                  </a:cubicBezTo>
                  <a:cubicBezTo>
                    <a:pt x="24" y="279"/>
                    <a:pt x="24" y="279"/>
                    <a:pt x="24" y="279"/>
                  </a:cubicBezTo>
                  <a:lnTo>
                    <a:pt x="24" y="302"/>
                  </a:lnTo>
                  <a:close/>
                  <a:moveTo>
                    <a:pt x="78" y="328"/>
                  </a:moveTo>
                  <a:cubicBezTo>
                    <a:pt x="75" y="327"/>
                    <a:pt x="71" y="325"/>
                    <a:pt x="66" y="324"/>
                  </a:cubicBezTo>
                  <a:cubicBezTo>
                    <a:pt x="65" y="324"/>
                    <a:pt x="65" y="324"/>
                    <a:pt x="65" y="324"/>
                  </a:cubicBezTo>
                  <a:cubicBezTo>
                    <a:pt x="65" y="324"/>
                    <a:pt x="65" y="324"/>
                    <a:pt x="65" y="324"/>
                  </a:cubicBezTo>
                  <a:cubicBezTo>
                    <a:pt x="59" y="322"/>
                    <a:pt x="52" y="320"/>
                    <a:pt x="44" y="316"/>
                  </a:cubicBezTo>
                  <a:cubicBezTo>
                    <a:pt x="40" y="315"/>
                    <a:pt x="37" y="313"/>
                    <a:pt x="33" y="310"/>
                  </a:cubicBezTo>
                  <a:cubicBezTo>
                    <a:pt x="31" y="309"/>
                    <a:pt x="28" y="306"/>
                    <a:pt x="25" y="304"/>
                  </a:cubicBezTo>
                  <a:cubicBezTo>
                    <a:pt x="78" y="304"/>
                    <a:pt x="78" y="304"/>
                    <a:pt x="78" y="304"/>
                  </a:cubicBezTo>
                  <a:lnTo>
                    <a:pt x="78" y="328"/>
                  </a:lnTo>
                  <a:close/>
                  <a:moveTo>
                    <a:pt x="26" y="279"/>
                  </a:moveTo>
                  <a:cubicBezTo>
                    <a:pt x="32" y="279"/>
                    <a:pt x="32" y="279"/>
                    <a:pt x="32" y="279"/>
                  </a:cubicBezTo>
                  <a:cubicBezTo>
                    <a:pt x="32" y="302"/>
                    <a:pt x="32" y="302"/>
                    <a:pt x="32" y="302"/>
                  </a:cubicBezTo>
                  <a:cubicBezTo>
                    <a:pt x="26" y="302"/>
                    <a:pt x="26" y="302"/>
                    <a:pt x="26" y="302"/>
                  </a:cubicBezTo>
                  <a:lnTo>
                    <a:pt x="26" y="279"/>
                  </a:lnTo>
                  <a:close/>
                  <a:moveTo>
                    <a:pt x="34" y="279"/>
                  </a:moveTo>
                  <a:cubicBezTo>
                    <a:pt x="40" y="279"/>
                    <a:pt x="40" y="279"/>
                    <a:pt x="40" y="279"/>
                  </a:cubicBezTo>
                  <a:cubicBezTo>
                    <a:pt x="40" y="302"/>
                    <a:pt x="40" y="302"/>
                    <a:pt x="40" y="302"/>
                  </a:cubicBezTo>
                  <a:cubicBezTo>
                    <a:pt x="34" y="302"/>
                    <a:pt x="34" y="302"/>
                    <a:pt x="34" y="302"/>
                  </a:cubicBezTo>
                  <a:lnTo>
                    <a:pt x="34" y="279"/>
                  </a:lnTo>
                  <a:close/>
                  <a:moveTo>
                    <a:pt x="42" y="279"/>
                  </a:moveTo>
                  <a:cubicBezTo>
                    <a:pt x="47" y="279"/>
                    <a:pt x="47" y="279"/>
                    <a:pt x="47" y="279"/>
                  </a:cubicBezTo>
                  <a:cubicBezTo>
                    <a:pt x="47" y="302"/>
                    <a:pt x="47" y="302"/>
                    <a:pt x="47" y="302"/>
                  </a:cubicBezTo>
                  <a:cubicBezTo>
                    <a:pt x="42" y="302"/>
                    <a:pt x="42" y="302"/>
                    <a:pt x="42" y="302"/>
                  </a:cubicBezTo>
                  <a:lnTo>
                    <a:pt x="42" y="279"/>
                  </a:lnTo>
                  <a:close/>
                  <a:moveTo>
                    <a:pt x="50" y="279"/>
                  </a:moveTo>
                  <a:cubicBezTo>
                    <a:pt x="55" y="279"/>
                    <a:pt x="55" y="279"/>
                    <a:pt x="55" y="279"/>
                  </a:cubicBezTo>
                  <a:cubicBezTo>
                    <a:pt x="55" y="302"/>
                    <a:pt x="55" y="302"/>
                    <a:pt x="55" y="302"/>
                  </a:cubicBezTo>
                  <a:cubicBezTo>
                    <a:pt x="50" y="302"/>
                    <a:pt x="50" y="302"/>
                    <a:pt x="50" y="302"/>
                  </a:cubicBezTo>
                  <a:lnTo>
                    <a:pt x="50" y="279"/>
                  </a:lnTo>
                  <a:close/>
                  <a:moveTo>
                    <a:pt x="57" y="279"/>
                  </a:moveTo>
                  <a:cubicBezTo>
                    <a:pt x="63" y="279"/>
                    <a:pt x="63" y="279"/>
                    <a:pt x="63" y="279"/>
                  </a:cubicBezTo>
                  <a:cubicBezTo>
                    <a:pt x="63" y="302"/>
                    <a:pt x="63" y="302"/>
                    <a:pt x="63" y="302"/>
                  </a:cubicBezTo>
                  <a:cubicBezTo>
                    <a:pt x="57" y="302"/>
                    <a:pt x="57" y="302"/>
                    <a:pt x="57" y="302"/>
                  </a:cubicBezTo>
                  <a:lnTo>
                    <a:pt x="57" y="279"/>
                  </a:lnTo>
                  <a:close/>
                  <a:moveTo>
                    <a:pt x="65" y="279"/>
                  </a:moveTo>
                  <a:cubicBezTo>
                    <a:pt x="71" y="279"/>
                    <a:pt x="71" y="279"/>
                    <a:pt x="71" y="279"/>
                  </a:cubicBezTo>
                  <a:cubicBezTo>
                    <a:pt x="71" y="302"/>
                    <a:pt x="71" y="302"/>
                    <a:pt x="71" y="302"/>
                  </a:cubicBezTo>
                  <a:cubicBezTo>
                    <a:pt x="65" y="302"/>
                    <a:pt x="65" y="302"/>
                    <a:pt x="65" y="302"/>
                  </a:cubicBezTo>
                  <a:lnTo>
                    <a:pt x="65" y="279"/>
                  </a:lnTo>
                  <a:close/>
                  <a:moveTo>
                    <a:pt x="78" y="302"/>
                  </a:moveTo>
                  <a:cubicBezTo>
                    <a:pt x="73" y="302"/>
                    <a:pt x="73" y="302"/>
                    <a:pt x="73" y="302"/>
                  </a:cubicBezTo>
                  <a:cubicBezTo>
                    <a:pt x="73" y="279"/>
                    <a:pt x="73" y="279"/>
                    <a:pt x="73" y="279"/>
                  </a:cubicBezTo>
                  <a:cubicBezTo>
                    <a:pt x="78" y="279"/>
                    <a:pt x="78" y="279"/>
                    <a:pt x="78" y="279"/>
                  </a:cubicBezTo>
                  <a:lnTo>
                    <a:pt x="78" y="302"/>
                  </a:lnTo>
                  <a:close/>
                  <a:moveTo>
                    <a:pt x="78" y="276"/>
                  </a:moveTo>
                  <a:cubicBezTo>
                    <a:pt x="7" y="276"/>
                    <a:pt x="7" y="276"/>
                    <a:pt x="7" y="276"/>
                  </a:cubicBezTo>
                  <a:cubicBezTo>
                    <a:pt x="6" y="273"/>
                    <a:pt x="5" y="269"/>
                    <a:pt x="4" y="265"/>
                  </a:cubicBezTo>
                  <a:cubicBezTo>
                    <a:pt x="3" y="261"/>
                    <a:pt x="3" y="257"/>
                    <a:pt x="3" y="253"/>
                  </a:cubicBezTo>
                  <a:cubicBezTo>
                    <a:pt x="78" y="253"/>
                    <a:pt x="78" y="253"/>
                    <a:pt x="78" y="253"/>
                  </a:cubicBezTo>
                  <a:lnTo>
                    <a:pt x="78" y="276"/>
                  </a:lnTo>
                  <a:close/>
                  <a:moveTo>
                    <a:pt x="10" y="228"/>
                  </a:moveTo>
                  <a:cubicBezTo>
                    <a:pt x="16" y="228"/>
                    <a:pt x="16" y="228"/>
                    <a:pt x="16" y="228"/>
                  </a:cubicBezTo>
                  <a:cubicBezTo>
                    <a:pt x="16" y="251"/>
                    <a:pt x="16" y="251"/>
                    <a:pt x="16" y="251"/>
                  </a:cubicBezTo>
                  <a:cubicBezTo>
                    <a:pt x="10" y="251"/>
                    <a:pt x="10" y="251"/>
                    <a:pt x="10" y="251"/>
                  </a:cubicBezTo>
                  <a:lnTo>
                    <a:pt x="10" y="228"/>
                  </a:lnTo>
                  <a:close/>
                  <a:moveTo>
                    <a:pt x="18" y="228"/>
                  </a:moveTo>
                  <a:cubicBezTo>
                    <a:pt x="24" y="228"/>
                    <a:pt x="24" y="228"/>
                    <a:pt x="24" y="228"/>
                  </a:cubicBezTo>
                  <a:cubicBezTo>
                    <a:pt x="24" y="251"/>
                    <a:pt x="24" y="251"/>
                    <a:pt x="24" y="251"/>
                  </a:cubicBezTo>
                  <a:cubicBezTo>
                    <a:pt x="18" y="251"/>
                    <a:pt x="18" y="251"/>
                    <a:pt x="18" y="251"/>
                  </a:cubicBezTo>
                  <a:lnTo>
                    <a:pt x="18" y="228"/>
                  </a:lnTo>
                  <a:close/>
                  <a:moveTo>
                    <a:pt x="26" y="228"/>
                  </a:moveTo>
                  <a:cubicBezTo>
                    <a:pt x="32" y="228"/>
                    <a:pt x="32" y="228"/>
                    <a:pt x="32" y="228"/>
                  </a:cubicBezTo>
                  <a:cubicBezTo>
                    <a:pt x="32" y="251"/>
                    <a:pt x="32" y="251"/>
                    <a:pt x="32" y="251"/>
                  </a:cubicBezTo>
                  <a:cubicBezTo>
                    <a:pt x="26" y="251"/>
                    <a:pt x="26" y="251"/>
                    <a:pt x="26" y="251"/>
                  </a:cubicBezTo>
                  <a:lnTo>
                    <a:pt x="26" y="228"/>
                  </a:lnTo>
                  <a:close/>
                  <a:moveTo>
                    <a:pt x="34" y="228"/>
                  </a:moveTo>
                  <a:cubicBezTo>
                    <a:pt x="40" y="228"/>
                    <a:pt x="40" y="228"/>
                    <a:pt x="40" y="228"/>
                  </a:cubicBezTo>
                  <a:cubicBezTo>
                    <a:pt x="40" y="251"/>
                    <a:pt x="40" y="251"/>
                    <a:pt x="40" y="251"/>
                  </a:cubicBezTo>
                  <a:cubicBezTo>
                    <a:pt x="34" y="251"/>
                    <a:pt x="34" y="251"/>
                    <a:pt x="34" y="251"/>
                  </a:cubicBezTo>
                  <a:lnTo>
                    <a:pt x="34" y="228"/>
                  </a:lnTo>
                  <a:close/>
                  <a:moveTo>
                    <a:pt x="42" y="228"/>
                  </a:moveTo>
                  <a:cubicBezTo>
                    <a:pt x="47" y="228"/>
                    <a:pt x="47" y="228"/>
                    <a:pt x="47" y="228"/>
                  </a:cubicBezTo>
                  <a:cubicBezTo>
                    <a:pt x="47" y="251"/>
                    <a:pt x="47" y="251"/>
                    <a:pt x="47" y="251"/>
                  </a:cubicBezTo>
                  <a:cubicBezTo>
                    <a:pt x="42" y="251"/>
                    <a:pt x="42" y="251"/>
                    <a:pt x="42" y="251"/>
                  </a:cubicBezTo>
                  <a:lnTo>
                    <a:pt x="42" y="228"/>
                  </a:lnTo>
                  <a:close/>
                  <a:moveTo>
                    <a:pt x="50" y="228"/>
                  </a:moveTo>
                  <a:cubicBezTo>
                    <a:pt x="55" y="228"/>
                    <a:pt x="55" y="228"/>
                    <a:pt x="55" y="228"/>
                  </a:cubicBezTo>
                  <a:cubicBezTo>
                    <a:pt x="55" y="251"/>
                    <a:pt x="55" y="251"/>
                    <a:pt x="55" y="251"/>
                  </a:cubicBezTo>
                  <a:cubicBezTo>
                    <a:pt x="50" y="251"/>
                    <a:pt x="50" y="251"/>
                    <a:pt x="50" y="251"/>
                  </a:cubicBezTo>
                  <a:lnTo>
                    <a:pt x="50" y="228"/>
                  </a:lnTo>
                  <a:close/>
                  <a:moveTo>
                    <a:pt x="57" y="228"/>
                  </a:moveTo>
                  <a:cubicBezTo>
                    <a:pt x="63" y="228"/>
                    <a:pt x="63" y="228"/>
                    <a:pt x="63" y="228"/>
                  </a:cubicBezTo>
                  <a:cubicBezTo>
                    <a:pt x="63" y="251"/>
                    <a:pt x="63" y="251"/>
                    <a:pt x="63" y="251"/>
                  </a:cubicBezTo>
                  <a:cubicBezTo>
                    <a:pt x="57" y="251"/>
                    <a:pt x="57" y="251"/>
                    <a:pt x="57" y="251"/>
                  </a:cubicBezTo>
                  <a:lnTo>
                    <a:pt x="57" y="228"/>
                  </a:lnTo>
                  <a:close/>
                  <a:moveTo>
                    <a:pt x="65" y="228"/>
                  </a:moveTo>
                  <a:cubicBezTo>
                    <a:pt x="71" y="228"/>
                    <a:pt x="71" y="228"/>
                    <a:pt x="71" y="228"/>
                  </a:cubicBezTo>
                  <a:cubicBezTo>
                    <a:pt x="71" y="251"/>
                    <a:pt x="71" y="251"/>
                    <a:pt x="71" y="251"/>
                  </a:cubicBezTo>
                  <a:cubicBezTo>
                    <a:pt x="65" y="251"/>
                    <a:pt x="65" y="251"/>
                    <a:pt x="65" y="251"/>
                  </a:cubicBezTo>
                  <a:lnTo>
                    <a:pt x="65" y="228"/>
                  </a:lnTo>
                  <a:close/>
                  <a:moveTo>
                    <a:pt x="78" y="251"/>
                  </a:moveTo>
                  <a:cubicBezTo>
                    <a:pt x="73" y="251"/>
                    <a:pt x="73" y="251"/>
                    <a:pt x="73" y="251"/>
                  </a:cubicBezTo>
                  <a:cubicBezTo>
                    <a:pt x="73" y="228"/>
                    <a:pt x="73" y="228"/>
                    <a:pt x="73" y="228"/>
                  </a:cubicBezTo>
                  <a:cubicBezTo>
                    <a:pt x="78" y="228"/>
                    <a:pt x="78" y="228"/>
                    <a:pt x="78" y="228"/>
                  </a:cubicBezTo>
                  <a:lnTo>
                    <a:pt x="78" y="251"/>
                  </a:lnTo>
                  <a:close/>
                  <a:moveTo>
                    <a:pt x="78" y="226"/>
                  </a:moveTo>
                  <a:cubicBezTo>
                    <a:pt x="3" y="226"/>
                    <a:pt x="3" y="226"/>
                    <a:pt x="3" y="226"/>
                  </a:cubicBezTo>
                  <a:cubicBezTo>
                    <a:pt x="3" y="202"/>
                    <a:pt x="3" y="202"/>
                    <a:pt x="3" y="202"/>
                  </a:cubicBezTo>
                  <a:cubicBezTo>
                    <a:pt x="78" y="202"/>
                    <a:pt x="78" y="202"/>
                    <a:pt x="78" y="202"/>
                  </a:cubicBezTo>
                  <a:lnTo>
                    <a:pt x="78" y="226"/>
                  </a:lnTo>
                  <a:close/>
                  <a:moveTo>
                    <a:pt x="10" y="177"/>
                  </a:moveTo>
                  <a:cubicBezTo>
                    <a:pt x="16" y="177"/>
                    <a:pt x="16" y="177"/>
                    <a:pt x="16" y="177"/>
                  </a:cubicBezTo>
                  <a:cubicBezTo>
                    <a:pt x="16" y="200"/>
                    <a:pt x="16" y="200"/>
                    <a:pt x="16" y="200"/>
                  </a:cubicBezTo>
                  <a:cubicBezTo>
                    <a:pt x="10" y="200"/>
                    <a:pt x="10" y="200"/>
                    <a:pt x="10" y="200"/>
                  </a:cubicBezTo>
                  <a:lnTo>
                    <a:pt x="10" y="177"/>
                  </a:lnTo>
                  <a:close/>
                  <a:moveTo>
                    <a:pt x="18" y="177"/>
                  </a:moveTo>
                  <a:cubicBezTo>
                    <a:pt x="24" y="177"/>
                    <a:pt x="24" y="177"/>
                    <a:pt x="24" y="177"/>
                  </a:cubicBezTo>
                  <a:cubicBezTo>
                    <a:pt x="24" y="200"/>
                    <a:pt x="24" y="200"/>
                    <a:pt x="24" y="200"/>
                  </a:cubicBezTo>
                  <a:cubicBezTo>
                    <a:pt x="18" y="200"/>
                    <a:pt x="18" y="200"/>
                    <a:pt x="18" y="200"/>
                  </a:cubicBezTo>
                  <a:lnTo>
                    <a:pt x="18" y="177"/>
                  </a:lnTo>
                  <a:close/>
                  <a:moveTo>
                    <a:pt x="26" y="177"/>
                  </a:moveTo>
                  <a:cubicBezTo>
                    <a:pt x="32" y="177"/>
                    <a:pt x="32" y="177"/>
                    <a:pt x="32" y="177"/>
                  </a:cubicBezTo>
                  <a:cubicBezTo>
                    <a:pt x="32" y="200"/>
                    <a:pt x="32" y="200"/>
                    <a:pt x="32" y="200"/>
                  </a:cubicBezTo>
                  <a:cubicBezTo>
                    <a:pt x="26" y="200"/>
                    <a:pt x="26" y="200"/>
                    <a:pt x="26" y="200"/>
                  </a:cubicBezTo>
                  <a:lnTo>
                    <a:pt x="26" y="177"/>
                  </a:lnTo>
                  <a:close/>
                  <a:moveTo>
                    <a:pt x="34" y="177"/>
                  </a:moveTo>
                  <a:cubicBezTo>
                    <a:pt x="40" y="177"/>
                    <a:pt x="40" y="177"/>
                    <a:pt x="40" y="177"/>
                  </a:cubicBezTo>
                  <a:cubicBezTo>
                    <a:pt x="40" y="200"/>
                    <a:pt x="40" y="200"/>
                    <a:pt x="40" y="200"/>
                  </a:cubicBezTo>
                  <a:cubicBezTo>
                    <a:pt x="34" y="200"/>
                    <a:pt x="34" y="200"/>
                    <a:pt x="34" y="200"/>
                  </a:cubicBezTo>
                  <a:lnTo>
                    <a:pt x="34" y="177"/>
                  </a:lnTo>
                  <a:close/>
                  <a:moveTo>
                    <a:pt x="42" y="177"/>
                  </a:moveTo>
                  <a:cubicBezTo>
                    <a:pt x="47" y="177"/>
                    <a:pt x="47" y="177"/>
                    <a:pt x="47" y="177"/>
                  </a:cubicBezTo>
                  <a:cubicBezTo>
                    <a:pt x="47" y="200"/>
                    <a:pt x="47" y="200"/>
                    <a:pt x="47" y="200"/>
                  </a:cubicBezTo>
                  <a:cubicBezTo>
                    <a:pt x="42" y="200"/>
                    <a:pt x="42" y="200"/>
                    <a:pt x="42" y="200"/>
                  </a:cubicBezTo>
                  <a:lnTo>
                    <a:pt x="42" y="177"/>
                  </a:lnTo>
                  <a:close/>
                  <a:moveTo>
                    <a:pt x="50" y="177"/>
                  </a:moveTo>
                  <a:cubicBezTo>
                    <a:pt x="55" y="177"/>
                    <a:pt x="55" y="177"/>
                    <a:pt x="55" y="177"/>
                  </a:cubicBezTo>
                  <a:cubicBezTo>
                    <a:pt x="55" y="200"/>
                    <a:pt x="55" y="200"/>
                    <a:pt x="55" y="200"/>
                  </a:cubicBezTo>
                  <a:cubicBezTo>
                    <a:pt x="50" y="200"/>
                    <a:pt x="50" y="200"/>
                    <a:pt x="50" y="200"/>
                  </a:cubicBezTo>
                  <a:lnTo>
                    <a:pt x="50" y="177"/>
                  </a:lnTo>
                  <a:close/>
                  <a:moveTo>
                    <a:pt x="57" y="177"/>
                  </a:moveTo>
                  <a:cubicBezTo>
                    <a:pt x="63" y="177"/>
                    <a:pt x="63" y="177"/>
                    <a:pt x="63" y="177"/>
                  </a:cubicBezTo>
                  <a:cubicBezTo>
                    <a:pt x="63" y="200"/>
                    <a:pt x="63" y="200"/>
                    <a:pt x="63" y="200"/>
                  </a:cubicBezTo>
                  <a:cubicBezTo>
                    <a:pt x="57" y="200"/>
                    <a:pt x="57" y="200"/>
                    <a:pt x="57" y="200"/>
                  </a:cubicBezTo>
                  <a:lnTo>
                    <a:pt x="57" y="177"/>
                  </a:lnTo>
                  <a:close/>
                  <a:moveTo>
                    <a:pt x="65" y="177"/>
                  </a:moveTo>
                  <a:cubicBezTo>
                    <a:pt x="71" y="177"/>
                    <a:pt x="71" y="177"/>
                    <a:pt x="71" y="177"/>
                  </a:cubicBezTo>
                  <a:cubicBezTo>
                    <a:pt x="71" y="200"/>
                    <a:pt x="71" y="200"/>
                    <a:pt x="71" y="200"/>
                  </a:cubicBezTo>
                  <a:cubicBezTo>
                    <a:pt x="65" y="200"/>
                    <a:pt x="65" y="200"/>
                    <a:pt x="65" y="200"/>
                  </a:cubicBezTo>
                  <a:lnTo>
                    <a:pt x="65" y="177"/>
                  </a:lnTo>
                  <a:close/>
                  <a:moveTo>
                    <a:pt x="78" y="200"/>
                  </a:moveTo>
                  <a:cubicBezTo>
                    <a:pt x="73" y="200"/>
                    <a:pt x="73" y="200"/>
                    <a:pt x="73" y="200"/>
                  </a:cubicBezTo>
                  <a:cubicBezTo>
                    <a:pt x="73" y="177"/>
                    <a:pt x="73" y="177"/>
                    <a:pt x="73" y="177"/>
                  </a:cubicBezTo>
                  <a:cubicBezTo>
                    <a:pt x="78" y="177"/>
                    <a:pt x="78" y="177"/>
                    <a:pt x="78" y="177"/>
                  </a:cubicBezTo>
                  <a:lnTo>
                    <a:pt x="78" y="200"/>
                  </a:lnTo>
                  <a:close/>
                  <a:moveTo>
                    <a:pt x="78" y="175"/>
                  </a:moveTo>
                  <a:cubicBezTo>
                    <a:pt x="3" y="175"/>
                    <a:pt x="3" y="175"/>
                    <a:pt x="3" y="175"/>
                  </a:cubicBezTo>
                  <a:cubicBezTo>
                    <a:pt x="3" y="151"/>
                    <a:pt x="3" y="151"/>
                    <a:pt x="3" y="151"/>
                  </a:cubicBezTo>
                  <a:cubicBezTo>
                    <a:pt x="78" y="151"/>
                    <a:pt x="78" y="151"/>
                    <a:pt x="78" y="151"/>
                  </a:cubicBezTo>
                  <a:lnTo>
                    <a:pt x="78" y="175"/>
                  </a:lnTo>
                  <a:close/>
                  <a:moveTo>
                    <a:pt x="18" y="126"/>
                  </a:moveTo>
                  <a:cubicBezTo>
                    <a:pt x="24" y="126"/>
                    <a:pt x="24" y="126"/>
                    <a:pt x="24" y="126"/>
                  </a:cubicBezTo>
                  <a:cubicBezTo>
                    <a:pt x="24" y="149"/>
                    <a:pt x="24" y="149"/>
                    <a:pt x="24" y="149"/>
                  </a:cubicBezTo>
                  <a:cubicBezTo>
                    <a:pt x="18" y="149"/>
                    <a:pt x="18" y="149"/>
                    <a:pt x="18" y="149"/>
                  </a:cubicBezTo>
                  <a:lnTo>
                    <a:pt x="18" y="126"/>
                  </a:lnTo>
                  <a:close/>
                  <a:moveTo>
                    <a:pt x="26" y="126"/>
                  </a:moveTo>
                  <a:cubicBezTo>
                    <a:pt x="32" y="126"/>
                    <a:pt x="32" y="126"/>
                    <a:pt x="32" y="126"/>
                  </a:cubicBezTo>
                  <a:cubicBezTo>
                    <a:pt x="32" y="149"/>
                    <a:pt x="32" y="149"/>
                    <a:pt x="32" y="149"/>
                  </a:cubicBezTo>
                  <a:cubicBezTo>
                    <a:pt x="26" y="149"/>
                    <a:pt x="26" y="149"/>
                    <a:pt x="26" y="149"/>
                  </a:cubicBezTo>
                  <a:lnTo>
                    <a:pt x="26" y="126"/>
                  </a:lnTo>
                  <a:close/>
                  <a:moveTo>
                    <a:pt x="34" y="126"/>
                  </a:moveTo>
                  <a:cubicBezTo>
                    <a:pt x="40" y="126"/>
                    <a:pt x="40" y="126"/>
                    <a:pt x="40" y="126"/>
                  </a:cubicBezTo>
                  <a:cubicBezTo>
                    <a:pt x="40" y="149"/>
                    <a:pt x="40" y="149"/>
                    <a:pt x="40" y="149"/>
                  </a:cubicBezTo>
                  <a:cubicBezTo>
                    <a:pt x="34" y="149"/>
                    <a:pt x="34" y="149"/>
                    <a:pt x="34" y="149"/>
                  </a:cubicBezTo>
                  <a:lnTo>
                    <a:pt x="34" y="126"/>
                  </a:lnTo>
                  <a:close/>
                  <a:moveTo>
                    <a:pt x="42" y="126"/>
                  </a:moveTo>
                  <a:cubicBezTo>
                    <a:pt x="47" y="126"/>
                    <a:pt x="47" y="126"/>
                    <a:pt x="47" y="126"/>
                  </a:cubicBezTo>
                  <a:cubicBezTo>
                    <a:pt x="47" y="149"/>
                    <a:pt x="47" y="149"/>
                    <a:pt x="47" y="149"/>
                  </a:cubicBezTo>
                  <a:cubicBezTo>
                    <a:pt x="42" y="149"/>
                    <a:pt x="42" y="149"/>
                    <a:pt x="42" y="149"/>
                  </a:cubicBezTo>
                  <a:lnTo>
                    <a:pt x="42" y="126"/>
                  </a:lnTo>
                  <a:close/>
                  <a:moveTo>
                    <a:pt x="50" y="126"/>
                  </a:moveTo>
                  <a:cubicBezTo>
                    <a:pt x="55" y="126"/>
                    <a:pt x="55" y="126"/>
                    <a:pt x="55" y="126"/>
                  </a:cubicBezTo>
                  <a:cubicBezTo>
                    <a:pt x="55" y="149"/>
                    <a:pt x="55" y="149"/>
                    <a:pt x="55" y="149"/>
                  </a:cubicBezTo>
                  <a:cubicBezTo>
                    <a:pt x="50" y="149"/>
                    <a:pt x="50" y="149"/>
                    <a:pt x="50" y="149"/>
                  </a:cubicBezTo>
                  <a:lnTo>
                    <a:pt x="50" y="126"/>
                  </a:lnTo>
                  <a:close/>
                  <a:moveTo>
                    <a:pt x="57" y="126"/>
                  </a:moveTo>
                  <a:cubicBezTo>
                    <a:pt x="63" y="126"/>
                    <a:pt x="63" y="126"/>
                    <a:pt x="63" y="126"/>
                  </a:cubicBezTo>
                  <a:cubicBezTo>
                    <a:pt x="63" y="149"/>
                    <a:pt x="63" y="149"/>
                    <a:pt x="63" y="149"/>
                  </a:cubicBezTo>
                  <a:cubicBezTo>
                    <a:pt x="57" y="149"/>
                    <a:pt x="57" y="149"/>
                    <a:pt x="57" y="149"/>
                  </a:cubicBezTo>
                  <a:lnTo>
                    <a:pt x="57" y="126"/>
                  </a:lnTo>
                  <a:close/>
                  <a:moveTo>
                    <a:pt x="65" y="126"/>
                  </a:moveTo>
                  <a:cubicBezTo>
                    <a:pt x="71" y="126"/>
                    <a:pt x="71" y="126"/>
                    <a:pt x="71" y="126"/>
                  </a:cubicBezTo>
                  <a:cubicBezTo>
                    <a:pt x="71" y="149"/>
                    <a:pt x="71" y="149"/>
                    <a:pt x="71" y="149"/>
                  </a:cubicBezTo>
                  <a:cubicBezTo>
                    <a:pt x="65" y="149"/>
                    <a:pt x="65" y="149"/>
                    <a:pt x="65" y="149"/>
                  </a:cubicBezTo>
                  <a:lnTo>
                    <a:pt x="65" y="126"/>
                  </a:lnTo>
                  <a:close/>
                  <a:moveTo>
                    <a:pt x="78" y="149"/>
                  </a:moveTo>
                  <a:cubicBezTo>
                    <a:pt x="73" y="149"/>
                    <a:pt x="73" y="149"/>
                    <a:pt x="73" y="149"/>
                  </a:cubicBezTo>
                  <a:cubicBezTo>
                    <a:pt x="73" y="126"/>
                    <a:pt x="73" y="126"/>
                    <a:pt x="73" y="126"/>
                  </a:cubicBezTo>
                  <a:cubicBezTo>
                    <a:pt x="78" y="126"/>
                    <a:pt x="78" y="126"/>
                    <a:pt x="78" y="126"/>
                  </a:cubicBezTo>
                  <a:lnTo>
                    <a:pt x="78" y="149"/>
                  </a:lnTo>
                  <a:close/>
                  <a:moveTo>
                    <a:pt x="13" y="121"/>
                  </a:moveTo>
                  <a:cubicBezTo>
                    <a:pt x="146" y="121"/>
                    <a:pt x="146" y="121"/>
                    <a:pt x="146" y="121"/>
                  </a:cubicBezTo>
                  <a:cubicBezTo>
                    <a:pt x="146" y="124"/>
                    <a:pt x="146" y="124"/>
                    <a:pt x="146" y="124"/>
                  </a:cubicBezTo>
                  <a:cubicBezTo>
                    <a:pt x="13" y="124"/>
                    <a:pt x="13" y="124"/>
                    <a:pt x="13" y="124"/>
                  </a:cubicBezTo>
                  <a:lnTo>
                    <a:pt x="13" y="121"/>
                  </a:lnTo>
                  <a:close/>
                  <a:moveTo>
                    <a:pt x="86" y="126"/>
                  </a:moveTo>
                  <a:cubicBezTo>
                    <a:pt x="86" y="261"/>
                    <a:pt x="86" y="261"/>
                    <a:pt x="86" y="261"/>
                  </a:cubicBezTo>
                  <a:cubicBezTo>
                    <a:pt x="84" y="261"/>
                    <a:pt x="82" y="262"/>
                    <a:pt x="81" y="264"/>
                  </a:cubicBezTo>
                  <a:cubicBezTo>
                    <a:pt x="81" y="126"/>
                    <a:pt x="81" y="126"/>
                    <a:pt x="81" y="126"/>
                  </a:cubicBezTo>
                  <a:lnTo>
                    <a:pt x="86" y="126"/>
                  </a:lnTo>
                  <a:close/>
                  <a:moveTo>
                    <a:pt x="81" y="328"/>
                  </a:moveTo>
                  <a:cubicBezTo>
                    <a:pt x="81" y="322"/>
                    <a:pt x="81" y="322"/>
                    <a:pt x="81" y="322"/>
                  </a:cubicBezTo>
                  <a:cubicBezTo>
                    <a:pt x="85" y="327"/>
                    <a:pt x="85" y="327"/>
                    <a:pt x="85" y="327"/>
                  </a:cubicBezTo>
                  <a:cubicBezTo>
                    <a:pt x="83" y="327"/>
                    <a:pt x="82" y="328"/>
                    <a:pt x="81" y="328"/>
                  </a:cubicBezTo>
                  <a:moveTo>
                    <a:pt x="93" y="324"/>
                  </a:moveTo>
                  <a:cubicBezTo>
                    <a:pt x="91" y="324"/>
                    <a:pt x="89" y="325"/>
                    <a:pt x="87" y="326"/>
                  </a:cubicBezTo>
                  <a:cubicBezTo>
                    <a:pt x="81" y="319"/>
                    <a:pt x="81" y="319"/>
                    <a:pt x="81" y="319"/>
                  </a:cubicBezTo>
                  <a:cubicBezTo>
                    <a:pt x="81" y="311"/>
                    <a:pt x="81" y="311"/>
                    <a:pt x="81" y="311"/>
                  </a:cubicBezTo>
                  <a:cubicBezTo>
                    <a:pt x="93" y="324"/>
                    <a:pt x="93" y="324"/>
                    <a:pt x="93" y="324"/>
                  </a:cubicBezTo>
                  <a:close/>
                  <a:moveTo>
                    <a:pt x="96" y="323"/>
                  </a:moveTo>
                  <a:cubicBezTo>
                    <a:pt x="81" y="308"/>
                    <a:pt x="81" y="308"/>
                    <a:pt x="81" y="308"/>
                  </a:cubicBezTo>
                  <a:cubicBezTo>
                    <a:pt x="81" y="300"/>
                    <a:pt x="81" y="300"/>
                    <a:pt x="81" y="300"/>
                  </a:cubicBezTo>
                  <a:cubicBezTo>
                    <a:pt x="102" y="321"/>
                    <a:pt x="102" y="321"/>
                    <a:pt x="102" y="321"/>
                  </a:cubicBezTo>
                  <a:cubicBezTo>
                    <a:pt x="100" y="322"/>
                    <a:pt x="98" y="323"/>
                    <a:pt x="96" y="323"/>
                  </a:cubicBezTo>
                  <a:moveTo>
                    <a:pt x="104" y="320"/>
                  </a:moveTo>
                  <a:cubicBezTo>
                    <a:pt x="81" y="297"/>
                    <a:pt x="81" y="297"/>
                    <a:pt x="81" y="297"/>
                  </a:cubicBezTo>
                  <a:cubicBezTo>
                    <a:pt x="81" y="289"/>
                    <a:pt x="81" y="289"/>
                    <a:pt x="81" y="289"/>
                  </a:cubicBezTo>
                  <a:cubicBezTo>
                    <a:pt x="110" y="318"/>
                    <a:pt x="110" y="318"/>
                    <a:pt x="110" y="318"/>
                  </a:cubicBezTo>
                  <a:cubicBezTo>
                    <a:pt x="108" y="319"/>
                    <a:pt x="106" y="320"/>
                    <a:pt x="104" y="320"/>
                  </a:cubicBezTo>
                  <a:moveTo>
                    <a:pt x="115" y="317"/>
                  </a:moveTo>
                  <a:cubicBezTo>
                    <a:pt x="114" y="317"/>
                    <a:pt x="113" y="317"/>
                    <a:pt x="112" y="318"/>
                  </a:cubicBezTo>
                  <a:cubicBezTo>
                    <a:pt x="81" y="286"/>
                    <a:pt x="81" y="286"/>
                    <a:pt x="81" y="286"/>
                  </a:cubicBezTo>
                  <a:cubicBezTo>
                    <a:pt x="81" y="278"/>
                    <a:pt x="81" y="278"/>
                    <a:pt x="81" y="278"/>
                  </a:cubicBezTo>
                  <a:cubicBezTo>
                    <a:pt x="118" y="315"/>
                    <a:pt x="118" y="315"/>
                    <a:pt x="118" y="315"/>
                  </a:cubicBezTo>
                  <a:cubicBezTo>
                    <a:pt x="117" y="316"/>
                    <a:pt x="116" y="316"/>
                    <a:pt x="115" y="317"/>
                  </a:cubicBezTo>
                  <a:moveTo>
                    <a:pt x="120" y="314"/>
                  </a:moveTo>
                  <a:cubicBezTo>
                    <a:pt x="81" y="275"/>
                    <a:pt x="81" y="275"/>
                    <a:pt x="81" y="275"/>
                  </a:cubicBezTo>
                  <a:cubicBezTo>
                    <a:pt x="81" y="267"/>
                    <a:pt x="81" y="267"/>
                    <a:pt x="81" y="267"/>
                  </a:cubicBezTo>
                  <a:cubicBezTo>
                    <a:pt x="81" y="267"/>
                    <a:pt x="81" y="267"/>
                    <a:pt x="81" y="267"/>
                  </a:cubicBezTo>
                  <a:cubicBezTo>
                    <a:pt x="125" y="311"/>
                    <a:pt x="125" y="311"/>
                    <a:pt x="125" y="311"/>
                  </a:cubicBezTo>
                  <a:cubicBezTo>
                    <a:pt x="123" y="312"/>
                    <a:pt x="122" y="313"/>
                    <a:pt x="120" y="314"/>
                  </a:cubicBezTo>
                  <a:moveTo>
                    <a:pt x="127" y="310"/>
                  </a:moveTo>
                  <a:cubicBezTo>
                    <a:pt x="82" y="265"/>
                    <a:pt x="82" y="265"/>
                    <a:pt x="82" y="265"/>
                  </a:cubicBezTo>
                  <a:cubicBezTo>
                    <a:pt x="84" y="264"/>
                    <a:pt x="86" y="263"/>
                    <a:pt x="88" y="263"/>
                  </a:cubicBezTo>
                  <a:cubicBezTo>
                    <a:pt x="131" y="306"/>
                    <a:pt x="131" y="306"/>
                    <a:pt x="131" y="306"/>
                  </a:cubicBezTo>
                  <a:cubicBezTo>
                    <a:pt x="130" y="308"/>
                    <a:pt x="128" y="309"/>
                    <a:pt x="127" y="310"/>
                  </a:cubicBezTo>
                  <a:moveTo>
                    <a:pt x="133" y="305"/>
                  </a:moveTo>
                  <a:cubicBezTo>
                    <a:pt x="91" y="263"/>
                    <a:pt x="91" y="263"/>
                    <a:pt x="91" y="263"/>
                  </a:cubicBezTo>
                  <a:cubicBezTo>
                    <a:pt x="93" y="264"/>
                    <a:pt x="95" y="265"/>
                    <a:pt x="97" y="267"/>
                  </a:cubicBezTo>
                  <a:cubicBezTo>
                    <a:pt x="98" y="267"/>
                    <a:pt x="98" y="267"/>
                    <a:pt x="98" y="267"/>
                  </a:cubicBezTo>
                  <a:cubicBezTo>
                    <a:pt x="99" y="266"/>
                    <a:pt x="99" y="266"/>
                    <a:pt x="99" y="266"/>
                  </a:cubicBezTo>
                  <a:cubicBezTo>
                    <a:pt x="99" y="265"/>
                    <a:pt x="99" y="264"/>
                    <a:pt x="100" y="264"/>
                  </a:cubicBezTo>
                  <a:cubicBezTo>
                    <a:pt x="137" y="301"/>
                    <a:pt x="137" y="301"/>
                    <a:pt x="137" y="301"/>
                  </a:cubicBezTo>
                  <a:cubicBezTo>
                    <a:pt x="136" y="302"/>
                    <a:pt x="134" y="304"/>
                    <a:pt x="133" y="305"/>
                  </a:cubicBezTo>
                  <a:moveTo>
                    <a:pt x="138" y="299"/>
                  </a:moveTo>
                  <a:cubicBezTo>
                    <a:pt x="100" y="261"/>
                    <a:pt x="100" y="261"/>
                    <a:pt x="100" y="261"/>
                  </a:cubicBezTo>
                  <a:cubicBezTo>
                    <a:pt x="101" y="261"/>
                    <a:pt x="101" y="260"/>
                    <a:pt x="102" y="259"/>
                  </a:cubicBezTo>
                  <a:cubicBezTo>
                    <a:pt x="106" y="259"/>
                    <a:pt x="106" y="259"/>
                    <a:pt x="106" y="259"/>
                  </a:cubicBezTo>
                  <a:cubicBezTo>
                    <a:pt x="142" y="295"/>
                    <a:pt x="142" y="295"/>
                    <a:pt x="142" y="295"/>
                  </a:cubicBezTo>
                  <a:cubicBezTo>
                    <a:pt x="141" y="296"/>
                    <a:pt x="140" y="298"/>
                    <a:pt x="138" y="299"/>
                  </a:cubicBezTo>
                  <a:moveTo>
                    <a:pt x="145" y="290"/>
                  </a:moveTo>
                  <a:cubicBezTo>
                    <a:pt x="145" y="291"/>
                    <a:pt x="144" y="292"/>
                    <a:pt x="143" y="293"/>
                  </a:cubicBezTo>
                  <a:cubicBezTo>
                    <a:pt x="109" y="259"/>
                    <a:pt x="109" y="259"/>
                    <a:pt x="109" y="259"/>
                  </a:cubicBezTo>
                  <a:cubicBezTo>
                    <a:pt x="117" y="259"/>
                    <a:pt x="117" y="259"/>
                    <a:pt x="117" y="259"/>
                  </a:cubicBezTo>
                  <a:cubicBezTo>
                    <a:pt x="146" y="288"/>
                    <a:pt x="146" y="288"/>
                    <a:pt x="146" y="288"/>
                  </a:cubicBezTo>
                  <a:cubicBezTo>
                    <a:pt x="146" y="289"/>
                    <a:pt x="146" y="290"/>
                    <a:pt x="145" y="290"/>
                  </a:cubicBezTo>
                  <a:moveTo>
                    <a:pt x="148" y="286"/>
                  </a:moveTo>
                  <a:cubicBezTo>
                    <a:pt x="120" y="259"/>
                    <a:pt x="120" y="259"/>
                    <a:pt x="120" y="259"/>
                  </a:cubicBezTo>
                  <a:cubicBezTo>
                    <a:pt x="128" y="259"/>
                    <a:pt x="128" y="259"/>
                    <a:pt x="128" y="259"/>
                  </a:cubicBezTo>
                  <a:cubicBezTo>
                    <a:pt x="150" y="281"/>
                    <a:pt x="150" y="281"/>
                    <a:pt x="150" y="281"/>
                  </a:cubicBezTo>
                  <a:cubicBezTo>
                    <a:pt x="149" y="283"/>
                    <a:pt x="149" y="285"/>
                    <a:pt x="148" y="286"/>
                  </a:cubicBezTo>
                  <a:moveTo>
                    <a:pt x="151" y="279"/>
                  </a:moveTo>
                  <a:cubicBezTo>
                    <a:pt x="131" y="259"/>
                    <a:pt x="131" y="259"/>
                    <a:pt x="131" y="259"/>
                  </a:cubicBezTo>
                  <a:cubicBezTo>
                    <a:pt x="136" y="259"/>
                    <a:pt x="136" y="259"/>
                    <a:pt x="136" y="259"/>
                  </a:cubicBezTo>
                  <a:cubicBezTo>
                    <a:pt x="137" y="261"/>
                    <a:pt x="138" y="264"/>
                    <a:pt x="139" y="266"/>
                  </a:cubicBezTo>
                  <a:cubicBezTo>
                    <a:pt x="140" y="267"/>
                    <a:pt x="140" y="267"/>
                    <a:pt x="140" y="267"/>
                  </a:cubicBezTo>
                  <a:cubicBezTo>
                    <a:pt x="141" y="267"/>
                    <a:pt x="141" y="267"/>
                    <a:pt x="141" y="267"/>
                  </a:cubicBezTo>
                  <a:cubicBezTo>
                    <a:pt x="142" y="266"/>
                    <a:pt x="143" y="265"/>
                    <a:pt x="144" y="264"/>
                  </a:cubicBezTo>
                  <a:cubicBezTo>
                    <a:pt x="153" y="273"/>
                    <a:pt x="153" y="273"/>
                    <a:pt x="153" y="273"/>
                  </a:cubicBezTo>
                  <a:cubicBezTo>
                    <a:pt x="153" y="275"/>
                    <a:pt x="152" y="277"/>
                    <a:pt x="151" y="279"/>
                  </a:cubicBezTo>
                  <a:moveTo>
                    <a:pt x="154" y="270"/>
                  </a:moveTo>
                  <a:cubicBezTo>
                    <a:pt x="146" y="263"/>
                    <a:pt x="146" y="263"/>
                    <a:pt x="146" y="263"/>
                  </a:cubicBezTo>
                  <a:cubicBezTo>
                    <a:pt x="147" y="263"/>
                    <a:pt x="148" y="263"/>
                    <a:pt x="148" y="263"/>
                  </a:cubicBezTo>
                  <a:cubicBezTo>
                    <a:pt x="151" y="262"/>
                    <a:pt x="154" y="264"/>
                    <a:pt x="155" y="266"/>
                  </a:cubicBezTo>
                  <a:cubicBezTo>
                    <a:pt x="155" y="267"/>
                    <a:pt x="154" y="269"/>
                    <a:pt x="154" y="270"/>
                  </a:cubicBezTo>
                  <a:moveTo>
                    <a:pt x="157" y="251"/>
                  </a:moveTo>
                  <a:cubicBezTo>
                    <a:pt x="157" y="255"/>
                    <a:pt x="156" y="259"/>
                    <a:pt x="156" y="263"/>
                  </a:cubicBezTo>
                  <a:cubicBezTo>
                    <a:pt x="154" y="262"/>
                    <a:pt x="153" y="261"/>
                    <a:pt x="151" y="261"/>
                  </a:cubicBezTo>
                  <a:cubicBezTo>
                    <a:pt x="151" y="126"/>
                    <a:pt x="151" y="126"/>
                    <a:pt x="151" y="126"/>
                  </a:cubicBezTo>
                  <a:cubicBezTo>
                    <a:pt x="157" y="126"/>
                    <a:pt x="157" y="126"/>
                    <a:pt x="157" y="126"/>
                  </a:cubicBezTo>
                  <a:lnTo>
                    <a:pt x="157" y="251"/>
                  </a:lnTo>
                  <a:close/>
                  <a:moveTo>
                    <a:pt x="130" y="101"/>
                  </a:moveTo>
                  <a:cubicBezTo>
                    <a:pt x="125" y="101"/>
                    <a:pt x="125" y="101"/>
                    <a:pt x="125" y="101"/>
                  </a:cubicBezTo>
                  <a:cubicBezTo>
                    <a:pt x="124" y="101"/>
                    <a:pt x="123" y="101"/>
                    <a:pt x="123" y="102"/>
                  </a:cubicBezTo>
                  <a:cubicBezTo>
                    <a:pt x="122" y="103"/>
                    <a:pt x="122" y="104"/>
                    <a:pt x="122" y="105"/>
                  </a:cubicBezTo>
                  <a:cubicBezTo>
                    <a:pt x="122" y="112"/>
                    <a:pt x="122" y="112"/>
                    <a:pt x="122" y="112"/>
                  </a:cubicBezTo>
                  <a:cubicBezTo>
                    <a:pt x="122" y="113"/>
                    <a:pt x="122" y="114"/>
                    <a:pt x="123" y="115"/>
                  </a:cubicBezTo>
                  <a:cubicBezTo>
                    <a:pt x="123" y="116"/>
                    <a:pt x="124" y="116"/>
                    <a:pt x="125" y="116"/>
                  </a:cubicBezTo>
                  <a:cubicBezTo>
                    <a:pt x="130" y="116"/>
                    <a:pt x="130" y="116"/>
                    <a:pt x="130" y="116"/>
                  </a:cubicBezTo>
                  <a:cubicBezTo>
                    <a:pt x="130" y="116"/>
                    <a:pt x="131" y="116"/>
                    <a:pt x="132" y="115"/>
                  </a:cubicBezTo>
                  <a:cubicBezTo>
                    <a:pt x="132" y="115"/>
                    <a:pt x="132" y="115"/>
                    <a:pt x="132" y="115"/>
                  </a:cubicBezTo>
                  <a:cubicBezTo>
                    <a:pt x="132" y="115"/>
                    <a:pt x="132" y="115"/>
                    <a:pt x="132" y="115"/>
                  </a:cubicBezTo>
                  <a:cubicBezTo>
                    <a:pt x="133" y="114"/>
                    <a:pt x="133" y="113"/>
                    <a:pt x="133" y="112"/>
                  </a:cubicBezTo>
                  <a:cubicBezTo>
                    <a:pt x="133" y="105"/>
                    <a:pt x="133" y="105"/>
                    <a:pt x="133" y="105"/>
                  </a:cubicBezTo>
                  <a:cubicBezTo>
                    <a:pt x="133" y="104"/>
                    <a:pt x="133" y="103"/>
                    <a:pt x="132" y="102"/>
                  </a:cubicBezTo>
                  <a:cubicBezTo>
                    <a:pt x="131" y="101"/>
                    <a:pt x="131" y="101"/>
                    <a:pt x="130" y="101"/>
                  </a:cubicBezTo>
                  <a:moveTo>
                    <a:pt x="131" y="112"/>
                  </a:moveTo>
                  <a:cubicBezTo>
                    <a:pt x="131" y="113"/>
                    <a:pt x="131" y="113"/>
                    <a:pt x="131" y="113"/>
                  </a:cubicBezTo>
                  <a:cubicBezTo>
                    <a:pt x="130" y="114"/>
                    <a:pt x="130" y="114"/>
                    <a:pt x="130" y="114"/>
                  </a:cubicBezTo>
                  <a:cubicBezTo>
                    <a:pt x="125" y="114"/>
                    <a:pt x="125" y="114"/>
                    <a:pt x="125" y="114"/>
                  </a:cubicBezTo>
                  <a:cubicBezTo>
                    <a:pt x="124" y="113"/>
                    <a:pt x="124" y="113"/>
                    <a:pt x="124" y="113"/>
                  </a:cubicBezTo>
                  <a:cubicBezTo>
                    <a:pt x="124" y="112"/>
                    <a:pt x="124" y="112"/>
                    <a:pt x="124" y="112"/>
                  </a:cubicBezTo>
                  <a:cubicBezTo>
                    <a:pt x="124" y="105"/>
                    <a:pt x="124" y="105"/>
                    <a:pt x="124" y="105"/>
                  </a:cubicBezTo>
                  <a:cubicBezTo>
                    <a:pt x="124" y="104"/>
                    <a:pt x="124" y="104"/>
                    <a:pt x="124" y="104"/>
                  </a:cubicBezTo>
                  <a:cubicBezTo>
                    <a:pt x="125" y="103"/>
                    <a:pt x="125" y="103"/>
                    <a:pt x="125" y="103"/>
                  </a:cubicBezTo>
                  <a:cubicBezTo>
                    <a:pt x="130" y="103"/>
                    <a:pt x="130" y="103"/>
                    <a:pt x="130" y="103"/>
                  </a:cubicBezTo>
                  <a:cubicBezTo>
                    <a:pt x="131" y="104"/>
                    <a:pt x="131" y="104"/>
                    <a:pt x="131" y="104"/>
                  </a:cubicBezTo>
                  <a:cubicBezTo>
                    <a:pt x="131" y="105"/>
                    <a:pt x="131" y="105"/>
                    <a:pt x="131" y="105"/>
                  </a:cubicBezTo>
                  <a:lnTo>
                    <a:pt x="131" y="112"/>
                  </a:lnTo>
                  <a:close/>
                  <a:moveTo>
                    <a:pt x="103" y="101"/>
                  </a:moveTo>
                  <a:cubicBezTo>
                    <a:pt x="102" y="102"/>
                    <a:pt x="102" y="102"/>
                    <a:pt x="102" y="102"/>
                  </a:cubicBezTo>
                  <a:cubicBezTo>
                    <a:pt x="102" y="115"/>
                    <a:pt x="102" y="115"/>
                    <a:pt x="102" y="115"/>
                  </a:cubicBezTo>
                  <a:cubicBezTo>
                    <a:pt x="103" y="116"/>
                    <a:pt x="103" y="116"/>
                    <a:pt x="103" y="116"/>
                  </a:cubicBezTo>
                  <a:cubicBezTo>
                    <a:pt x="117" y="116"/>
                    <a:pt x="117" y="116"/>
                    <a:pt x="117" y="116"/>
                  </a:cubicBezTo>
                  <a:cubicBezTo>
                    <a:pt x="118" y="115"/>
                    <a:pt x="118" y="115"/>
                    <a:pt x="118" y="115"/>
                  </a:cubicBezTo>
                  <a:cubicBezTo>
                    <a:pt x="118" y="102"/>
                    <a:pt x="118" y="102"/>
                    <a:pt x="118" y="102"/>
                  </a:cubicBezTo>
                  <a:cubicBezTo>
                    <a:pt x="117" y="101"/>
                    <a:pt x="117" y="101"/>
                    <a:pt x="117" y="101"/>
                  </a:cubicBezTo>
                  <a:lnTo>
                    <a:pt x="103" y="101"/>
                  </a:lnTo>
                  <a:close/>
                  <a:moveTo>
                    <a:pt x="116" y="114"/>
                  </a:moveTo>
                  <a:cubicBezTo>
                    <a:pt x="104" y="114"/>
                    <a:pt x="104" y="114"/>
                    <a:pt x="104" y="114"/>
                  </a:cubicBezTo>
                  <a:cubicBezTo>
                    <a:pt x="104" y="103"/>
                    <a:pt x="104" y="103"/>
                    <a:pt x="104" y="103"/>
                  </a:cubicBezTo>
                  <a:cubicBezTo>
                    <a:pt x="116" y="103"/>
                    <a:pt x="116" y="103"/>
                    <a:pt x="116" y="103"/>
                  </a:cubicBezTo>
                  <a:lnTo>
                    <a:pt x="116" y="114"/>
                  </a:lnTo>
                  <a:close/>
                  <a:moveTo>
                    <a:pt x="72" y="115"/>
                  </a:moveTo>
                  <a:cubicBezTo>
                    <a:pt x="74" y="116"/>
                    <a:pt x="77" y="116"/>
                    <a:pt x="80" y="116"/>
                  </a:cubicBezTo>
                  <a:cubicBezTo>
                    <a:pt x="83" y="116"/>
                    <a:pt x="85" y="116"/>
                    <a:pt x="88" y="115"/>
                  </a:cubicBezTo>
                  <a:cubicBezTo>
                    <a:pt x="90" y="114"/>
                    <a:pt x="91" y="112"/>
                    <a:pt x="91" y="111"/>
                  </a:cubicBezTo>
                  <a:cubicBezTo>
                    <a:pt x="91" y="106"/>
                    <a:pt x="84" y="100"/>
                    <a:pt x="80" y="100"/>
                  </a:cubicBezTo>
                  <a:cubicBezTo>
                    <a:pt x="75" y="100"/>
                    <a:pt x="68" y="106"/>
                    <a:pt x="68" y="111"/>
                  </a:cubicBezTo>
                  <a:cubicBezTo>
                    <a:pt x="68" y="112"/>
                    <a:pt x="69" y="114"/>
                    <a:pt x="72" y="115"/>
                  </a:cubicBezTo>
                  <a:moveTo>
                    <a:pt x="80" y="102"/>
                  </a:moveTo>
                  <a:cubicBezTo>
                    <a:pt x="83" y="102"/>
                    <a:pt x="89" y="107"/>
                    <a:pt x="89" y="111"/>
                  </a:cubicBezTo>
                  <a:cubicBezTo>
                    <a:pt x="89" y="112"/>
                    <a:pt x="88" y="112"/>
                    <a:pt x="87" y="113"/>
                  </a:cubicBezTo>
                  <a:cubicBezTo>
                    <a:pt x="85" y="114"/>
                    <a:pt x="82" y="114"/>
                    <a:pt x="80" y="114"/>
                  </a:cubicBezTo>
                  <a:cubicBezTo>
                    <a:pt x="77" y="114"/>
                    <a:pt x="74" y="114"/>
                    <a:pt x="72" y="113"/>
                  </a:cubicBezTo>
                  <a:cubicBezTo>
                    <a:pt x="71" y="112"/>
                    <a:pt x="70" y="112"/>
                    <a:pt x="70" y="111"/>
                  </a:cubicBezTo>
                  <a:cubicBezTo>
                    <a:pt x="70" y="107"/>
                    <a:pt x="76" y="102"/>
                    <a:pt x="80" y="102"/>
                  </a:cubicBezTo>
                  <a:moveTo>
                    <a:pt x="42" y="101"/>
                  </a:moveTo>
                  <a:cubicBezTo>
                    <a:pt x="41" y="102"/>
                    <a:pt x="41" y="102"/>
                    <a:pt x="41" y="102"/>
                  </a:cubicBezTo>
                  <a:cubicBezTo>
                    <a:pt x="41" y="115"/>
                    <a:pt x="41" y="115"/>
                    <a:pt x="41" y="115"/>
                  </a:cubicBezTo>
                  <a:cubicBezTo>
                    <a:pt x="42" y="116"/>
                    <a:pt x="42" y="116"/>
                    <a:pt x="42" y="116"/>
                  </a:cubicBezTo>
                  <a:cubicBezTo>
                    <a:pt x="56" y="116"/>
                    <a:pt x="56" y="116"/>
                    <a:pt x="56" y="116"/>
                  </a:cubicBezTo>
                  <a:cubicBezTo>
                    <a:pt x="57" y="115"/>
                    <a:pt x="57" y="115"/>
                    <a:pt x="57" y="115"/>
                  </a:cubicBezTo>
                  <a:cubicBezTo>
                    <a:pt x="57" y="102"/>
                    <a:pt x="57" y="102"/>
                    <a:pt x="57" y="102"/>
                  </a:cubicBezTo>
                  <a:cubicBezTo>
                    <a:pt x="56" y="101"/>
                    <a:pt x="56" y="101"/>
                    <a:pt x="56" y="101"/>
                  </a:cubicBezTo>
                  <a:lnTo>
                    <a:pt x="42" y="101"/>
                  </a:lnTo>
                  <a:close/>
                  <a:moveTo>
                    <a:pt x="55" y="114"/>
                  </a:moveTo>
                  <a:cubicBezTo>
                    <a:pt x="43" y="114"/>
                    <a:pt x="43" y="114"/>
                    <a:pt x="43" y="114"/>
                  </a:cubicBezTo>
                  <a:cubicBezTo>
                    <a:pt x="43" y="103"/>
                    <a:pt x="43" y="103"/>
                    <a:pt x="43" y="103"/>
                  </a:cubicBezTo>
                  <a:cubicBezTo>
                    <a:pt x="55" y="103"/>
                    <a:pt x="55" y="103"/>
                    <a:pt x="55" y="103"/>
                  </a:cubicBezTo>
                  <a:lnTo>
                    <a:pt x="55" y="114"/>
                  </a:lnTo>
                  <a:close/>
                  <a:moveTo>
                    <a:pt x="34" y="101"/>
                  </a:moveTo>
                  <a:cubicBezTo>
                    <a:pt x="29" y="101"/>
                    <a:pt x="29" y="101"/>
                    <a:pt x="29" y="101"/>
                  </a:cubicBezTo>
                  <a:cubicBezTo>
                    <a:pt x="29" y="101"/>
                    <a:pt x="28" y="101"/>
                    <a:pt x="27" y="102"/>
                  </a:cubicBezTo>
                  <a:cubicBezTo>
                    <a:pt x="26" y="103"/>
                    <a:pt x="26" y="104"/>
                    <a:pt x="26" y="105"/>
                  </a:cubicBezTo>
                  <a:cubicBezTo>
                    <a:pt x="26" y="112"/>
                    <a:pt x="26" y="112"/>
                    <a:pt x="26" y="112"/>
                  </a:cubicBezTo>
                  <a:cubicBezTo>
                    <a:pt x="26" y="113"/>
                    <a:pt x="26" y="114"/>
                    <a:pt x="27" y="115"/>
                  </a:cubicBezTo>
                  <a:cubicBezTo>
                    <a:pt x="28" y="116"/>
                    <a:pt x="29" y="116"/>
                    <a:pt x="29" y="116"/>
                  </a:cubicBezTo>
                  <a:cubicBezTo>
                    <a:pt x="34" y="116"/>
                    <a:pt x="34" y="116"/>
                    <a:pt x="34" y="116"/>
                  </a:cubicBezTo>
                  <a:cubicBezTo>
                    <a:pt x="35" y="116"/>
                    <a:pt x="36" y="116"/>
                    <a:pt x="36" y="115"/>
                  </a:cubicBezTo>
                  <a:cubicBezTo>
                    <a:pt x="36" y="115"/>
                    <a:pt x="36" y="115"/>
                    <a:pt x="36" y="115"/>
                  </a:cubicBezTo>
                  <a:cubicBezTo>
                    <a:pt x="36" y="115"/>
                    <a:pt x="36" y="115"/>
                    <a:pt x="36" y="115"/>
                  </a:cubicBezTo>
                  <a:cubicBezTo>
                    <a:pt x="37" y="114"/>
                    <a:pt x="37" y="113"/>
                    <a:pt x="37" y="112"/>
                  </a:cubicBezTo>
                  <a:cubicBezTo>
                    <a:pt x="37" y="105"/>
                    <a:pt x="37" y="105"/>
                    <a:pt x="37" y="105"/>
                  </a:cubicBezTo>
                  <a:cubicBezTo>
                    <a:pt x="37" y="104"/>
                    <a:pt x="37" y="103"/>
                    <a:pt x="36" y="102"/>
                  </a:cubicBezTo>
                  <a:cubicBezTo>
                    <a:pt x="36" y="101"/>
                    <a:pt x="35" y="101"/>
                    <a:pt x="34" y="101"/>
                  </a:cubicBezTo>
                  <a:moveTo>
                    <a:pt x="35" y="112"/>
                  </a:moveTo>
                  <a:cubicBezTo>
                    <a:pt x="35" y="113"/>
                    <a:pt x="35" y="113"/>
                    <a:pt x="35" y="113"/>
                  </a:cubicBezTo>
                  <a:cubicBezTo>
                    <a:pt x="34" y="114"/>
                    <a:pt x="34" y="114"/>
                    <a:pt x="34" y="114"/>
                  </a:cubicBezTo>
                  <a:cubicBezTo>
                    <a:pt x="29" y="114"/>
                    <a:pt x="29" y="114"/>
                    <a:pt x="29" y="114"/>
                  </a:cubicBezTo>
                  <a:cubicBezTo>
                    <a:pt x="29" y="113"/>
                    <a:pt x="29" y="113"/>
                    <a:pt x="29" y="113"/>
                  </a:cubicBezTo>
                  <a:cubicBezTo>
                    <a:pt x="28" y="112"/>
                    <a:pt x="28" y="112"/>
                    <a:pt x="28" y="112"/>
                  </a:cubicBezTo>
                  <a:cubicBezTo>
                    <a:pt x="28" y="105"/>
                    <a:pt x="28" y="105"/>
                    <a:pt x="28" y="105"/>
                  </a:cubicBezTo>
                  <a:cubicBezTo>
                    <a:pt x="29" y="104"/>
                    <a:pt x="29" y="104"/>
                    <a:pt x="29" y="104"/>
                  </a:cubicBezTo>
                  <a:cubicBezTo>
                    <a:pt x="29" y="103"/>
                    <a:pt x="29" y="103"/>
                    <a:pt x="29" y="103"/>
                  </a:cubicBezTo>
                  <a:cubicBezTo>
                    <a:pt x="34" y="103"/>
                    <a:pt x="34" y="103"/>
                    <a:pt x="34" y="103"/>
                  </a:cubicBezTo>
                  <a:cubicBezTo>
                    <a:pt x="35" y="104"/>
                    <a:pt x="35" y="104"/>
                    <a:pt x="35" y="104"/>
                  </a:cubicBezTo>
                  <a:cubicBezTo>
                    <a:pt x="35" y="105"/>
                    <a:pt x="35" y="105"/>
                    <a:pt x="35" y="105"/>
                  </a:cubicBezTo>
                  <a:lnTo>
                    <a:pt x="35" y="112"/>
                  </a:lnTo>
                  <a:close/>
                  <a:moveTo>
                    <a:pt x="84" y="56"/>
                  </a:moveTo>
                  <a:cubicBezTo>
                    <a:pt x="85" y="55"/>
                    <a:pt x="86" y="54"/>
                    <a:pt x="86" y="52"/>
                  </a:cubicBezTo>
                  <a:cubicBezTo>
                    <a:pt x="86" y="51"/>
                    <a:pt x="85" y="50"/>
                    <a:pt x="84" y="49"/>
                  </a:cubicBezTo>
                  <a:cubicBezTo>
                    <a:pt x="83" y="48"/>
                    <a:pt x="81" y="47"/>
                    <a:pt x="80" y="47"/>
                  </a:cubicBezTo>
                  <a:cubicBezTo>
                    <a:pt x="78" y="47"/>
                    <a:pt x="76" y="48"/>
                    <a:pt x="75" y="49"/>
                  </a:cubicBezTo>
                  <a:cubicBezTo>
                    <a:pt x="74" y="50"/>
                    <a:pt x="74" y="51"/>
                    <a:pt x="74" y="52"/>
                  </a:cubicBezTo>
                  <a:cubicBezTo>
                    <a:pt x="74" y="54"/>
                    <a:pt x="74" y="55"/>
                    <a:pt x="75" y="56"/>
                  </a:cubicBezTo>
                  <a:cubicBezTo>
                    <a:pt x="76" y="57"/>
                    <a:pt x="78" y="58"/>
                    <a:pt x="80" y="58"/>
                  </a:cubicBezTo>
                  <a:cubicBezTo>
                    <a:pt x="81" y="58"/>
                    <a:pt x="83" y="57"/>
                    <a:pt x="84" y="56"/>
                  </a:cubicBezTo>
                  <a:moveTo>
                    <a:pt x="76" y="52"/>
                  </a:moveTo>
                  <a:cubicBezTo>
                    <a:pt x="76" y="52"/>
                    <a:pt x="76" y="51"/>
                    <a:pt x="77" y="50"/>
                  </a:cubicBezTo>
                  <a:cubicBezTo>
                    <a:pt x="77" y="50"/>
                    <a:pt x="78" y="49"/>
                    <a:pt x="80" y="49"/>
                  </a:cubicBezTo>
                  <a:cubicBezTo>
                    <a:pt x="81" y="49"/>
                    <a:pt x="82" y="50"/>
                    <a:pt x="82" y="50"/>
                  </a:cubicBezTo>
                  <a:cubicBezTo>
                    <a:pt x="83" y="51"/>
                    <a:pt x="83" y="52"/>
                    <a:pt x="83" y="52"/>
                  </a:cubicBezTo>
                  <a:cubicBezTo>
                    <a:pt x="83" y="53"/>
                    <a:pt x="83" y="54"/>
                    <a:pt x="82" y="55"/>
                  </a:cubicBezTo>
                  <a:cubicBezTo>
                    <a:pt x="82" y="55"/>
                    <a:pt x="81" y="56"/>
                    <a:pt x="80" y="56"/>
                  </a:cubicBezTo>
                  <a:cubicBezTo>
                    <a:pt x="78" y="56"/>
                    <a:pt x="77" y="55"/>
                    <a:pt x="77" y="55"/>
                  </a:cubicBezTo>
                  <a:cubicBezTo>
                    <a:pt x="76" y="54"/>
                    <a:pt x="76" y="53"/>
                    <a:pt x="76" y="52"/>
                  </a:cubicBezTo>
                  <a:moveTo>
                    <a:pt x="107" y="67"/>
                  </a:moveTo>
                  <a:cubicBezTo>
                    <a:pt x="110" y="67"/>
                    <a:pt x="112" y="65"/>
                    <a:pt x="112" y="63"/>
                  </a:cubicBezTo>
                  <a:cubicBezTo>
                    <a:pt x="112" y="60"/>
                    <a:pt x="110" y="58"/>
                    <a:pt x="107" y="58"/>
                  </a:cubicBezTo>
                  <a:cubicBezTo>
                    <a:pt x="105" y="58"/>
                    <a:pt x="102" y="60"/>
                    <a:pt x="102" y="63"/>
                  </a:cubicBezTo>
                  <a:cubicBezTo>
                    <a:pt x="102" y="65"/>
                    <a:pt x="105" y="67"/>
                    <a:pt x="107" y="67"/>
                  </a:cubicBezTo>
                  <a:moveTo>
                    <a:pt x="107" y="60"/>
                  </a:moveTo>
                  <a:cubicBezTo>
                    <a:pt x="109" y="60"/>
                    <a:pt x="110" y="61"/>
                    <a:pt x="110" y="63"/>
                  </a:cubicBezTo>
                  <a:cubicBezTo>
                    <a:pt x="110" y="64"/>
                    <a:pt x="109" y="65"/>
                    <a:pt x="107" y="65"/>
                  </a:cubicBezTo>
                  <a:cubicBezTo>
                    <a:pt x="106" y="65"/>
                    <a:pt x="105" y="64"/>
                    <a:pt x="105" y="63"/>
                  </a:cubicBezTo>
                  <a:cubicBezTo>
                    <a:pt x="105" y="61"/>
                    <a:pt x="106" y="60"/>
                    <a:pt x="107" y="60"/>
                  </a:cubicBezTo>
                  <a:moveTo>
                    <a:pt x="126" y="69"/>
                  </a:moveTo>
                  <a:cubicBezTo>
                    <a:pt x="128" y="69"/>
                    <a:pt x="130" y="67"/>
                    <a:pt x="130" y="65"/>
                  </a:cubicBezTo>
                  <a:cubicBezTo>
                    <a:pt x="130" y="63"/>
                    <a:pt x="128" y="61"/>
                    <a:pt x="126" y="61"/>
                  </a:cubicBezTo>
                  <a:cubicBezTo>
                    <a:pt x="124" y="61"/>
                    <a:pt x="122" y="63"/>
                    <a:pt x="122" y="65"/>
                  </a:cubicBezTo>
                  <a:cubicBezTo>
                    <a:pt x="122" y="67"/>
                    <a:pt x="124" y="69"/>
                    <a:pt x="126" y="69"/>
                  </a:cubicBezTo>
                  <a:moveTo>
                    <a:pt x="126" y="63"/>
                  </a:moveTo>
                  <a:cubicBezTo>
                    <a:pt x="127" y="63"/>
                    <a:pt x="128" y="64"/>
                    <a:pt x="128" y="65"/>
                  </a:cubicBezTo>
                  <a:cubicBezTo>
                    <a:pt x="128" y="66"/>
                    <a:pt x="127" y="67"/>
                    <a:pt x="126" y="67"/>
                  </a:cubicBezTo>
                  <a:cubicBezTo>
                    <a:pt x="125" y="67"/>
                    <a:pt x="124" y="66"/>
                    <a:pt x="124" y="65"/>
                  </a:cubicBezTo>
                  <a:cubicBezTo>
                    <a:pt x="124" y="64"/>
                    <a:pt x="125" y="63"/>
                    <a:pt x="126" y="63"/>
                  </a:cubicBezTo>
                  <a:moveTo>
                    <a:pt x="52" y="67"/>
                  </a:moveTo>
                  <a:cubicBezTo>
                    <a:pt x="54" y="67"/>
                    <a:pt x="57" y="65"/>
                    <a:pt x="57" y="63"/>
                  </a:cubicBezTo>
                  <a:cubicBezTo>
                    <a:pt x="57" y="60"/>
                    <a:pt x="54" y="58"/>
                    <a:pt x="52" y="58"/>
                  </a:cubicBezTo>
                  <a:cubicBezTo>
                    <a:pt x="51" y="58"/>
                    <a:pt x="49" y="58"/>
                    <a:pt x="48" y="59"/>
                  </a:cubicBezTo>
                  <a:cubicBezTo>
                    <a:pt x="48" y="60"/>
                    <a:pt x="47" y="61"/>
                    <a:pt x="47" y="63"/>
                  </a:cubicBezTo>
                  <a:cubicBezTo>
                    <a:pt x="47" y="64"/>
                    <a:pt x="48" y="65"/>
                    <a:pt x="48" y="66"/>
                  </a:cubicBezTo>
                  <a:cubicBezTo>
                    <a:pt x="49" y="67"/>
                    <a:pt x="51" y="67"/>
                    <a:pt x="52" y="67"/>
                  </a:cubicBezTo>
                  <a:moveTo>
                    <a:pt x="50" y="61"/>
                  </a:moveTo>
                  <a:cubicBezTo>
                    <a:pt x="52" y="60"/>
                    <a:pt x="52" y="60"/>
                    <a:pt x="52" y="60"/>
                  </a:cubicBezTo>
                  <a:cubicBezTo>
                    <a:pt x="53" y="60"/>
                    <a:pt x="54" y="61"/>
                    <a:pt x="54" y="63"/>
                  </a:cubicBezTo>
                  <a:cubicBezTo>
                    <a:pt x="54" y="64"/>
                    <a:pt x="53" y="65"/>
                    <a:pt x="52" y="65"/>
                  </a:cubicBezTo>
                  <a:cubicBezTo>
                    <a:pt x="50" y="64"/>
                    <a:pt x="50" y="64"/>
                    <a:pt x="50" y="64"/>
                  </a:cubicBezTo>
                  <a:cubicBezTo>
                    <a:pt x="49" y="63"/>
                    <a:pt x="49" y="63"/>
                    <a:pt x="49" y="63"/>
                  </a:cubicBezTo>
                  <a:lnTo>
                    <a:pt x="50" y="61"/>
                  </a:lnTo>
                  <a:close/>
                  <a:moveTo>
                    <a:pt x="33" y="69"/>
                  </a:moveTo>
                  <a:cubicBezTo>
                    <a:pt x="35" y="69"/>
                    <a:pt x="37" y="67"/>
                    <a:pt x="37" y="65"/>
                  </a:cubicBezTo>
                  <a:cubicBezTo>
                    <a:pt x="37" y="63"/>
                    <a:pt x="35" y="61"/>
                    <a:pt x="33" y="61"/>
                  </a:cubicBezTo>
                  <a:cubicBezTo>
                    <a:pt x="31" y="61"/>
                    <a:pt x="29" y="63"/>
                    <a:pt x="29" y="65"/>
                  </a:cubicBezTo>
                  <a:cubicBezTo>
                    <a:pt x="29" y="67"/>
                    <a:pt x="31" y="69"/>
                    <a:pt x="33" y="69"/>
                  </a:cubicBezTo>
                  <a:moveTo>
                    <a:pt x="33" y="63"/>
                  </a:moveTo>
                  <a:cubicBezTo>
                    <a:pt x="34" y="63"/>
                    <a:pt x="35" y="64"/>
                    <a:pt x="35" y="65"/>
                  </a:cubicBezTo>
                  <a:cubicBezTo>
                    <a:pt x="35" y="66"/>
                    <a:pt x="34" y="67"/>
                    <a:pt x="33" y="67"/>
                  </a:cubicBezTo>
                  <a:cubicBezTo>
                    <a:pt x="32" y="67"/>
                    <a:pt x="31" y="66"/>
                    <a:pt x="31" y="65"/>
                  </a:cubicBezTo>
                  <a:cubicBezTo>
                    <a:pt x="31" y="64"/>
                    <a:pt x="32" y="63"/>
                    <a:pt x="33"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3" name="Freeform 12"/>
            <p:cNvSpPr>
              <a:spLocks noEditPoints="1"/>
            </p:cNvSpPr>
            <p:nvPr/>
          </p:nvSpPr>
          <p:spPr bwMode="auto">
            <a:xfrm>
              <a:off x="2494" y="2016"/>
              <a:ext cx="2686" cy="1344"/>
            </a:xfrm>
            <a:custGeom>
              <a:avLst/>
              <a:gdLst>
                <a:gd name="T0" fmla="*/ 2676 w 2686"/>
                <a:gd name="T1" fmla="*/ 10 h 1344"/>
                <a:gd name="T2" fmla="*/ 2676 w 2686"/>
                <a:gd name="T3" fmla="*/ 1334 h 1344"/>
                <a:gd name="T4" fmla="*/ 9 w 2686"/>
                <a:gd name="T5" fmla="*/ 1334 h 1344"/>
                <a:gd name="T6" fmla="*/ 9 w 2686"/>
                <a:gd name="T7" fmla="*/ 10 h 1344"/>
                <a:gd name="T8" fmla="*/ 2676 w 2686"/>
                <a:gd name="T9" fmla="*/ 10 h 1344"/>
                <a:gd name="T10" fmla="*/ 2686 w 2686"/>
                <a:gd name="T11" fmla="*/ 0 h 1344"/>
                <a:gd name="T12" fmla="*/ 0 w 2686"/>
                <a:gd name="T13" fmla="*/ 0 h 1344"/>
                <a:gd name="T14" fmla="*/ 0 w 2686"/>
                <a:gd name="T15" fmla="*/ 1344 h 1344"/>
                <a:gd name="T16" fmla="*/ 2686 w 2686"/>
                <a:gd name="T17" fmla="*/ 1344 h 1344"/>
                <a:gd name="T18" fmla="*/ 2686 w 2686"/>
                <a:gd name="T19" fmla="*/ 0 h 1344"/>
                <a:gd name="T20" fmla="*/ 2686 w 2686"/>
                <a:gd name="T21" fmla="*/ 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6" h="1344">
                  <a:moveTo>
                    <a:pt x="2676" y="10"/>
                  </a:moveTo>
                  <a:lnTo>
                    <a:pt x="2676" y="1334"/>
                  </a:lnTo>
                  <a:lnTo>
                    <a:pt x="9" y="1334"/>
                  </a:lnTo>
                  <a:lnTo>
                    <a:pt x="9" y="10"/>
                  </a:lnTo>
                  <a:lnTo>
                    <a:pt x="2676" y="10"/>
                  </a:lnTo>
                  <a:moveTo>
                    <a:pt x="2686" y="0"/>
                  </a:moveTo>
                  <a:lnTo>
                    <a:pt x="0" y="0"/>
                  </a:lnTo>
                  <a:lnTo>
                    <a:pt x="0" y="1344"/>
                  </a:lnTo>
                  <a:lnTo>
                    <a:pt x="2686" y="1344"/>
                  </a:lnTo>
                  <a:lnTo>
                    <a:pt x="2686" y="0"/>
                  </a:lnTo>
                  <a:lnTo>
                    <a:pt x="26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Tree>
    <p:extLst>
      <p:ext uri="{BB962C8B-B14F-4D97-AF65-F5344CB8AC3E}">
        <p14:creationId xmlns:p14="http://schemas.microsoft.com/office/powerpoint/2010/main" val="1255081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HU)">
    <p:bg>
      <p:bgPr>
        <a:solidFill>
          <a:srgbClr val="EBEBEB"/>
        </a:solid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893"/>
            <a:ext cx="12188824" cy="68562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1" y="0"/>
            <a:ext cx="12188824" cy="6858000"/>
          </a:xfrm>
          <a:prstGeom prst="rect">
            <a:avLst/>
          </a:prstGeom>
          <a:gradFill>
            <a:gsLst>
              <a:gs pos="0">
                <a:srgbClr val="002060">
                  <a:alpha val="67000"/>
                </a:srgbClr>
              </a:gs>
              <a:gs pos="66000">
                <a:srgbClr val="002060">
                  <a:alpha val="1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hu-HU">
              <a:solidFill>
                <a:prstClr val="white"/>
              </a:solidFill>
            </a:endParaRPr>
          </a:p>
        </p:txBody>
      </p:sp>
      <p:sp>
        <p:nvSpPr>
          <p:cNvPr id="11" name="Rectangle 10"/>
          <p:cNvSpPr/>
          <p:nvPr userDrawn="1"/>
        </p:nvSpPr>
        <p:spPr>
          <a:xfrm>
            <a:off x="-3176" y="3657524"/>
            <a:ext cx="11583988" cy="1219048"/>
          </a:xfrm>
          <a:prstGeom prst="rect">
            <a:avLst/>
          </a:prstGeom>
          <a:gradFill flip="none" rotWithShape="1">
            <a:gsLst>
              <a:gs pos="33000">
                <a:srgbClr val="00AEFF">
                  <a:alpha val="94902"/>
                </a:srgbClr>
              </a:gs>
              <a:gs pos="100000">
                <a:srgbClr val="00AEFF">
                  <a:alpha val="14902"/>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 name="Title 1"/>
          <p:cNvSpPr>
            <a:spLocks noGrp="1"/>
          </p:cNvSpPr>
          <p:nvPr>
            <p:ph type="title"/>
          </p:nvPr>
        </p:nvSpPr>
        <p:spPr>
          <a:xfrm>
            <a:off x="609443" y="3657525"/>
            <a:ext cx="10969943" cy="1209675"/>
          </a:xfrm>
        </p:spPr>
        <p:txBody>
          <a:bodyPr lIns="0" tIns="0" rIns="182880" bIns="109728" anchor="b" anchorCtr="0">
            <a:normAutofit/>
          </a:bodyPr>
          <a:lstStyle>
            <a:lvl1pPr algn="l">
              <a:defRPr lang="en-US" sz="3200" b="1" kern="1200" smtClean="0">
                <a:solidFill>
                  <a:schemeClr val="bg1"/>
                </a:solidFill>
                <a:latin typeface="Arial" pitchFamily="34" charset="0"/>
                <a:ea typeface="+mj-ea"/>
                <a:cs typeface="Arial" pitchFamily="34" charset="0"/>
              </a:defRPr>
            </a:lvl1pPr>
          </a:lstStyle>
          <a:p>
            <a:endParaRPr lang="hu-HU"/>
          </a:p>
        </p:txBody>
      </p:sp>
      <p:sp>
        <p:nvSpPr>
          <p:cNvPr id="3" name="Text Placeholder 2"/>
          <p:cNvSpPr>
            <a:spLocks noGrp="1"/>
          </p:cNvSpPr>
          <p:nvPr>
            <p:ph type="body" idx="1"/>
          </p:nvPr>
        </p:nvSpPr>
        <p:spPr>
          <a:xfrm>
            <a:off x="609443" y="4876724"/>
            <a:ext cx="10969943" cy="1216152"/>
          </a:xfrm>
        </p:spPr>
        <p:txBody>
          <a:bodyPr lIns="0" tIns="109728" rIns="0" bIns="0" anchor="t" anchorCtr="0">
            <a:normAutofit/>
          </a:bodyPr>
          <a:lstStyle>
            <a:lvl1pPr marL="0" indent="0">
              <a:spcBef>
                <a:spcPts val="600"/>
              </a:spcBef>
              <a:buNone/>
              <a:defRPr sz="2400">
                <a:solidFill>
                  <a:schemeClr val="tx1">
                    <a:tint val="75000"/>
                  </a:schemeClr>
                </a:solidFill>
                <a:latin typeface="Arial" pitchFamily="34" charset="0"/>
                <a:cs typeface="Arial" pitchFamily="34" charset="0"/>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endParaRPr lang="en-US"/>
          </a:p>
        </p:txBody>
      </p:sp>
      <p:sp>
        <p:nvSpPr>
          <p:cNvPr id="38"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sp>
        <p:nvSpPr>
          <p:cNvPr id="22" name="Rectangle 21"/>
          <p:cNvSpPr/>
          <p:nvPr/>
        </p:nvSpPr>
        <p:spPr>
          <a:xfrm>
            <a:off x="11503088" y="3657524"/>
            <a:ext cx="82296" cy="1219048"/>
          </a:xfrm>
          <a:prstGeom prst="rect">
            <a:avLst/>
          </a:prstGeom>
          <a:solidFill>
            <a:srgbClr val="00A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5" name="Slide Number Placeholder 5"/>
          <p:cNvSpPr>
            <a:spLocks noGrp="1"/>
          </p:cNvSpPr>
          <p:nvPr>
            <p:ph type="sldNum" sz="quarter" idx="12"/>
          </p:nvPr>
        </p:nvSpPr>
        <p:spPr>
          <a:xfrm>
            <a:off x="11277551" y="6400800"/>
            <a:ext cx="301751" cy="301752"/>
          </a:xfrm>
          <a:ln w="12700">
            <a:solidFill>
              <a:schemeClr val="bg1">
                <a:alpha val="50000"/>
              </a:schemeClr>
            </a:solidFill>
          </a:ln>
        </p:spPr>
        <p:txBody>
          <a:bodyPr lIns="0" tIns="0" rIns="0" bIns="0"/>
          <a:lstStyle>
            <a:lvl1pPr algn="ctr">
              <a:defRPr sz="1400">
                <a:solidFill>
                  <a:schemeClr val="bg1"/>
                </a:solidFill>
                <a:latin typeface="Arial" pitchFamily="34" charset="0"/>
                <a:cs typeface="Arial" pitchFamily="34" charset="0"/>
              </a:defRPr>
            </a:lvl1pPr>
          </a:lstStyle>
          <a:p>
            <a:fld id="{DB41381F-1450-4E0E-9EEB-2F42F9D38EB9}" type="slidenum">
              <a:rPr lang="hu-HU" smtClean="0">
                <a:solidFill>
                  <a:prstClr val="white"/>
                </a:solidFill>
              </a:rPr>
              <a:pPr/>
              <a:t>‹#›</a:t>
            </a:fld>
            <a:endParaRPr lang="hu-HU">
              <a:solidFill>
                <a:prstClr val="white"/>
              </a:solidFill>
            </a:endParaRPr>
          </a:p>
        </p:txBody>
      </p:sp>
      <p:grpSp>
        <p:nvGrpSpPr>
          <p:cNvPr id="19" name="Group 18"/>
          <p:cNvGrpSpPr>
            <a:grpSpLocks noChangeAspect="1"/>
          </p:cNvGrpSpPr>
          <p:nvPr userDrawn="1"/>
        </p:nvGrpSpPr>
        <p:grpSpPr bwMode="auto">
          <a:xfrm>
            <a:off x="274320" y="274320"/>
            <a:ext cx="2406428" cy="1447799"/>
            <a:chOff x="623" y="1352"/>
            <a:chExt cx="2686" cy="1616"/>
          </a:xfrm>
        </p:grpSpPr>
        <p:sp>
          <p:nvSpPr>
            <p:cNvPr id="20" name="AutoShape 3"/>
            <p:cNvSpPr>
              <a:spLocks noChangeAspect="1" noChangeArrowheads="1" noTextEdit="1"/>
            </p:cNvSpPr>
            <p:nvPr/>
          </p:nvSpPr>
          <p:spPr bwMode="auto">
            <a:xfrm>
              <a:off x="623"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1" name="Rectangle 20"/>
            <p:cNvSpPr>
              <a:spLocks noChangeArrowheads="1"/>
            </p:cNvSpPr>
            <p:nvPr/>
          </p:nvSpPr>
          <p:spPr bwMode="auto">
            <a:xfrm>
              <a:off x="625"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3" name="Freeform 22"/>
            <p:cNvSpPr>
              <a:spLocks noEditPoints="1"/>
            </p:cNvSpPr>
            <p:nvPr/>
          </p:nvSpPr>
          <p:spPr bwMode="auto">
            <a:xfrm>
              <a:off x="869"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29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29"/>
                    <a:pt x="920" y="29"/>
                    <a:pt x="920" y="29"/>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1"/>
                    <a:pt x="610" y="32"/>
                    <a:pt x="613" y="32"/>
                  </a:cubicBezTo>
                  <a:cubicBezTo>
                    <a:pt x="615" y="32"/>
                    <a:pt x="618" y="31"/>
                    <a:pt x="620" y="30"/>
                  </a:cubicBezTo>
                  <a:cubicBezTo>
                    <a:pt x="714" y="212"/>
                    <a:pt x="714" y="212"/>
                    <a:pt x="714" y="212"/>
                  </a:cubicBezTo>
                  <a:cubicBezTo>
                    <a:pt x="713" y="214"/>
                    <a:pt x="712" y="216"/>
                    <a:pt x="712" y="219"/>
                  </a:cubicBezTo>
                  <a:cubicBezTo>
                    <a:pt x="712" y="225"/>
                    <a:pt x="717" y="231"/>
                    <a:pt x="724" y="231"/>
                  </a:cubicBezTo>
                  <a:cubicBezTo>
                    <a:pt x="730" y="231"/>
                    <a:pt x="736" y="225"/>
                    <a:pt x="736" y="219"/>
                  </a:cubicBezTo>
                  <a:cubicBezTo>
                    <a:pt x="736" y="215"/>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8"/>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4" name="Freeform 23"/>
            <p:cNvSpPr>
              <a:spLocks noEditPoints="1"/>
            </p:cNvSpPr>
            <p:nvPr/>
          </p:nvSpPr>
          <p:spPr bwMode="auto">
            <a:xfrm>
              <a:off x="891" y="2567"/>
              <a:ext cx="2172" cy="202"/>
            </a:xfrm>
            <a:custGeom>
              <a:avLst/>
              <a:gdLst>
                <a:gd name="T0" fmla="*/ 38 w 917"/>
                <a:gd name="T1" fmla="*/ 27 h 85"/>
                <a:gd name="T2" fmla="*/ 33 w 917"/>
                <a:gd name="T3" fmla="*/ 54 h 85"/>
                <a:gd name="T4" fmla="*/ 5 w 917"/>
                <a:gd name="T5" fmla="*/ 84 h 85"/>
                <a:gd name="T6" fmla="*/ 53 w 917"/>
                <a:gd name="T7" fmla="*/ 22 h 85"/>
                <a:gd name="T8" fmla="*/ 58 w 917"/>
                <a:gd name="T9" fmla="*/ 28 h 85"/>
                <a:gd name="T10" fmla="*/ 83 w 917"/>
                <a:gd name="T11" fmla="*/ 56 h 85"/>
                <a:gd name="T12" fmla="*/ 90 w 917"/>
                <a:gd name="T13" fmla="*/ 83 h 85"/>
                <a:gd name="T14" fmla="*/ 105 w 917"/>
                <a:gd name="T15" fmla="*/ 24 h 85"/>
                <a:gd name="T16" fmla="*/ 137 w 917"/>
                <a:gd name="T17" fmla="*/ 79 h 85"/>
                <a:gd name="T18" fmla="*/ 105 w 917"/>
                <a:gd name="T19" fmla="*/ 83 h 85"/>
                <a:gd name="T20" fmla="*/ 172 w 917"/>
                <a:gd name="T21" fmla="*/ 21 h 85"/>
                <a:gd name="T22" fmla="*/ 194 w 917"/>
                <a:gd name="T23" fmla="*/ 83 h 85"/>
                <a:gd name="T24" fmla="*/ 144 w 917"/>
                <a:gd name="T25" fmla="*/ 84 h 85"/>
                <a:gd name="T26" fmla="*/ 158 w 917"/>
                <a:gd name="T27" fmla="*/ 63 h 85"/>
                <a:gd name="T28" fmla="*/ 264 w 917"/>
                <a:gd name="T29" fmla="*/ 53 h 85"/>
                <a:gd name="T30" fmla="*/ 232 w 917"/>
                <a:gd name="T31" fmla="*/ 78 h 85"/>
                <a:gd name="T32" fmla="*/ 232 w 917"/>
                <a:gd name="T33" fmla="*/ 78 h 85"/>
                <a:gd name="T34" fmla="*/ 302 w 917"/>
                <a:gd name="T35" fmla="*/ 22 h 85"/>
                <a:gd name="T36" fmla="*/ 315 w 917"/>
                <a:gd name="T37" fmla="*/ 69 h 85"/>
                <a:gd name="T38" fmla="*/ 271 w 917"/>
                <a:gd name="T39" fmla="*/ 82 h 85"/>
                <a:gd name="T40" fmla="*/ 313 w 917"/>
                <a:gd name="T41" fmla="*/ 63 h 85"/>
                <a:gd name="T42" fmla="*/ 332 w 917"/>
                <a:gd name="T43" fmla="*/ 22 h 85"/>
                <a:gd name="T44" fmla="*/ 354 w 917"/>
                <a:gd name="T45" fmla="*/ 28 h 85"/>
                <a:gd name="T46" fmla="*/ 347 w 917"/>
                <a:gd name="T47" fmla="*/ 28 h 85"/>
                <a:gd name="T48" fmla="*/ 390 w 917"/>
                <a:gd name="T49" fmla="*/ 61 h 85"/>
                <a:gd name="T50" fmla="*/ 429 w 917"/>
                <a:gd name="T51" fmla="*/ 22 h 85"/>
                <a:gd name="T52" fmla="*/ 384 w 917"/>
                <a:gd name="T53" fmla="*/ 24 h 85"/>
                <a:gd name="T54" fmla="*/ 493 w 917"/>
                <a:gd name="T55" fmla="*/ 71 h 85"/>
                <a:gd name="T56" fmla="*/ 500 w 917"/>
                <a:gd name="T57" fmla="*/ 24 h 85"/>
                <a:gd name="T58" fmla="*/ 456 w 917"/>
                <a:gd name="T59" fmla="*/ 35 h 85"/>
                <a:gd name="T60" fmla="*/ 449 w 917"/>
                <a:gd name="T61" fmla="*/ 83 h 85"/>
                <a:gd name="T62" fmla="*/ 526 w 917"/>
                <a:gd name="T63" fmla="*/ 25 h 85"/>
                <a:gd name="T64" fmla="*/ 561 w 917"/>
                <a:gd name="T65" fmla="*/ 25 h 85"/>
                <a:gd name="T66" fmla="*/ 554 w 917"/>
                <a:gd name="T67" fmla="*/ 84 h 85"/>
                <a:gd name="T68" fmla="*/ 519 w 917"/>
                <a:gd name="T69" fmla="*/ 82 h 85"/>
                <a:gd name="T70" fmla="*/ 619 w 917"/>
                <a:gd name="T71" fmla="*/ 21 h 85"/>
                <a:gd name="T72" fmla="*/ 641 w 917"/>
                <a:gd name="T73" fmla="*/ 83 h 85"/>
                <a:gd name="T74" fmla="*/ 592 w 917"/>
                <a:gd name="T75" fmla="*/ 84 h 85"/>
                <a:gd name="T76" fmla="*/ 606 w 917"/>
                <a:gd name="T77" fmla="*/ 63 h 85"/>
                <a:gd name="T78" fmla="*/ 688 w 917"/>
                <a:gd name="T79" fmla="*/ 79 h 85"/>
                <a:gd name="T80" fmla="*/ 705 w 917"/>
                <a:gd name="T81" fmla="*/ 24 h 85"/>
                <a:gd name="T82" fmla="*/ 751 w 917"/>
                <a:gd name="T83" fmla="*/ 21 h 85"/>
                <a:gd name="T84" fmla="*/ 751 w 917"/>
                <a:gd name="T85" fmla="*/ 79 h 85"/>
                <a:gd name="T86" fmla="*/ 737 w 917"/>
                <a:gd name="T87" fmla="*/ 10 h 85"/>
                <a:gd name="T88" fmla="*/ 756 w 917"/>
                <a:gd name="T89" fmla="*/ 10 h 85"/>
                <a:gd name="T90" fmla="*/ 789 w 917"/>
                <a:gd name="T91" fmla="*/ 25 h 85"/>
                <a:gd name="T92" fmla="*/ 818 w 917"/>
                <a:gd name="T93" fmla="*/ 73 h 85"/>
                <a:gd name="T94" fmla="*/ 820 w 917"/>
                <a:gd name="T95" fmla="*/ 84 h 85"/>
                <a:gd name="T96" fmla="*/ 885 w 917"/>
                <a:gd name="T97" fmla="*/ 21 h 85"/>
                <a:gd name="T98" fmla="*/ 885 w 917"/>
                <a:gd name="T99" fmla="*/ 79 h 85"/>
                <a:gd name="T100" fmla="*/ 877 w 917"/>
                <a:gd name="T101" fmla="*/ 15 h 85"/>
                <a:gd name="T102" fmla="*/ 882 w 917"/>
                <a:gd name="T103" fmla="*/ 15 h 85"/>
                <a:gd name="T104" fmla="*/ 897 w 917"/>
                <a:gd name="T105" fmla="*/ 2 h 85"/>
                <a:gd name="T106" fmla="*/ 895 w 917"/>
                <a:gd name="T107" fmla="*/ 1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7" h="85">
                  <a:moveTo>
                    <a:pt x="0" y="24"/>
                  </a:moveTo>
                  <a:cubicBezTo>
                    <a:pt x="0" y="23"/>
                    <a:pt x="0" y="22"/>
                    <a:pt x="1" y="22"/>
                  </a:cubicBezTo>
                  <a:cubicBezTo>
                    <a:pt x="36" y="22"/>
                    <a:pt x="36" y="22"/>
                    <a:pt x="36" y="22"/>
                  </a:cubicBezTo>
                  <a:cubicBezTo>
                    <a:pt x="37" y="22"/>
                    <a:pt x="38" y="23"/>
                    <a:pt x="38" y="24"/>
                  </a:cubicBezTo>
                  <a:cubicBezTo>
                    <a:pt x="38" y="27"/>
                    <a:pt x="38" y="27"/>
                    <a:pt x="38" y="27"/>
                  </a:cubicBezTo>
                  <a:cubicBezTo>
                    <a:pt x="38" y="28"/>
                    <a:pt x="37" y="28"/>
                    <a:pt x="36" y="28"/>
                  </a:cubicBezTo>
                  <a:cubicBezTo>
                    <a:pt x="6" y="28"/>
                    <a:pt x="6" y="28"/>
                    <a:pt x="6" y="28"/>
                  </a:cubicBezTo>
                  <a:cubicBezTo>
                    <a:pt x="6" y="53"/>
                    <a:pt x="6" y="53"/>
                    <a:pt x="6" y="53"/>
                  </a:cubicBezTo>
                  <a:cubicBezTo>
                    <a:pt x="32" y="53"/>
                    <a:pt x="32" y="53"/>
                    <a:pt x="32" y="53"/>
                  </a:cubicBezTo>
                  <a:cubicBezTo>
                    <a:pt x="33" y="53"/>
                    <a:pt x="33" y="53"/>
                    <a:pt x="33" y="54"/>
                  </a:cubicBezTo>
                  <a:cubicBezTo>
                    <a:pt x="33" y="57"/>
                    <a:pt x="33" y="57"/>
                    <a:pt x="33" y="57"/>
                  </a:cubicBezTo>
                  <a:cubicBezTo>
                    <a:pt x="33" y="58"/>
                    <a:pt x="33" y="59"/>
                    <a:pt x="32" y="59"/>
                  </a:cubicBezTo>
                  <a:cubicBezTo>
                    <a:pt x="6" y="59"/>
                    <a:pt x="6" y="59"/>
                    <a:pt x="6" y="59"/>
                  </a:cubicBezTo>
                  <a:cubicBezTo>
                    <a:pt x="6" y="83"/>
                    <a:pt x="6" y="83"/>
                    <a:pt x="6" y="83"/>
                  </a:cubicBezTo>
                  <a:cubicBezTo>
                    <a:pt x="6" y="84"/>
                    <a:pt x="6" y="84"/>
                    <a:pt x="5" y="84"/>
                  </a:cubicBezTo>
                  <a:cubicBezTo>
                    <a:pt x="1" y="84"/>
                    <a:pt x="1" y="84"/>
                    <a:pt x="1" y="84"/>
                  </a:cubicBezTo>
                  <a:cubicBezTo>
                    <a:pt x="0" y="84"/>
                    <a:pt x="0" y="84"/>
                    <a:pt x="0" y="83"/>
                  </a:cubicBezTo>
                  <a:lnTo>
                    <a:pt x="0" y="24"/>
                  </a:lnTo>
                  <a:close/>
                  <a:moveTo>
                    <a:pt x="51" y="24"/>
                  </a:moveTo>
                  <a:cubicBezTo>
                    <a:pt x="51" y="23"/>
                    <a:pt x="52" y="22"/>
                    <a:pt x="53" y="22"/>
                  </a:cubicBezTo>
                  <a:cubicBezTo>
                    <a:pt x="88" y="22"/>
                    <a:pt x="88" y="22"/>
                    <a:pt x="88" y="22"/>
                  </a:cubicBezTo>
                  <a:cubicBezTo>
                    <a:pt x="89" y="22"/>
                    <a:pt x="90" y="23"/>
                    <a:pt x="90" y="24"/>
                  </a:cubicBezTo>
                  <a:cubicBezTo>
                    <a:pt x="90" y="27"/>
                    <a:pt x="90" y="27"/>
                    <a:pt x="90" y="27"/>
                  </a:cubicBezTo>
                  <a:cubicBezTo>
                    <a:pt x="90" y="28"/>
                    <a:pt x="89" y="28"/>
                    <a:pt x="88" y="28"/>
                  </a:cubicBezTo>
                  <a:cubicBezTo>
                    <a:pt x="58" y="28"/>
                    <a:pt x="58" y="28"/>
                    <a:pt x="58" y="28"/>
                  </a:cubicBezTo>
                  <a:cubicBezTo>
                    <a:pt x="58" y="50"/>
                    <a:pt x="58" y="50"/>
                    <a:pt x="58" y="50"/>
                  </a:cubicBezTo>
                  <a:cubicBezTo>
                    <a:pt x="83" y="50"/>
                    <a:pt x="83" y="50"/>
                    <a:pt x="83" y="50"/>
                  </a:cubicBezTo>
                  <a:cubicBezTo>
                    <a:pt x="84" y="50"/>
                    <a:pt x="85" y="51"/>
                    <a:pt x="85" y="52"/>
                  </a:cubicBezTo>
                  <a:cubicBezTo>
                    <a:pt x="85" y="54"/>
                    <a:pt x="85" y="54"/>
                    <a:pt x="85" y="54"/>
                  </a:cubicBezTo>
                  <a:cubicBezTo>
                    <a:pt x="85" y="55"/>
                    <a:pt x="84" y="56"/>
                    <a:pt x="83" y="56"/>
                  </a:cubicBezTo>
                  <a:cubicBezTo>
                    <a:pt x="58" y="56"/>
                    <a:pt x="58" y="56"/>
                    <a:pt x="58" y="56"/>
                  </a:cubicBezTo>
                  <a:cubicBezTo>
                    <a:pt x="58" y="79"/>
                    <a:pt x="58" y="79"/>
                    <a:pt x="58" y="79"/>
                  </a:cubicBezTo>
                  <a:cubicBezTo>
                    <a:pt x="88" y="79"/>
                    <a:pt x="88" y="79"/>
                    <a:pt x="88" y="79"/>
                  </a:cubicBezTo>
                  <a:cubicBezTo>
                    <a:pt x="89" y="79"/>
                    <a:pt x="90" y="79"/>
                    <a:pt x="90" y="80"/>
                  </a:cubicBezTo>
                  <a:cubicBezTo>
                    <a:pt x="90" y="83"/>
                    <a:pt x="90" y="83"/>
                    <a:pt x="90" y="83"/>
                  </a:cubicBezTo>
                  <a:cubicBezTo>
                    <a:pt x="90" y="84"/>
                    <a:pt x="89" y="84"/>
                    <a:pt x="88" y="84"/>
                  </a:cubicBezTo>
                  <a:cubicBezTo>
                    <a:pt x="53" y="84"/>
                    <a:pt x="53" y="84"/>
                    <a:pt x="53" y="84"/>
                  </a:cubicBezTo>
                  <a:cubicBezTo>
                    <a:pt x="52" y="84"/>
                    <a:pt x="51" y="84"/>
                    <a:pt x="51" y="83"/>
                  </a:cubicBezTo>
                  <a:lnTo>
                    <a:pt x="51" y="24"/>
                  </a:lnTo>
                  <a:close/>
                  <a:moveTo>
                    <a:pt x="105" y="24"/>
                  </a:moveTo>
                  <a:cubicBezTo>
                    <a:pt x="105" y="23"/>
                    <a:pt x="105" y="22"/>
                    <a:pt x="106" y="22"/>
                  </a:cubicBezTo>
                  <a:cubicBezTo>
                    <a:pt x="110" y="22"/>
                    <a:pt x="110" y="22"/>
                    <a:pt x="110" y="22"/>
                  </a:cubicBezTo>
                  <a:cubicBezTo>
                    <a:pt x="111" y="22"/>
                    <a:pt x="111" y="23"/>
                    <a:pt x="111" y="24"/>
                  </a:cubicBezTo>
                  <a:cubicBezTo>
                    <a:pt x="111" y="79"/>
                    <a:pt x="111" y="79"/>
                    <a:pt x="111" y="79"/>
                  </a:cubicBezTo>
                  <a:cubicBezTo>
                    <a:pt x="137" y="79"/>
                    <a:pt x="137" y="79"/>
                    <a:pt x="137" y="79"/>
                  </a:cubicBezTo>
                  <a:cubicBezTo>
                    <a:pt x="138" y="79"/>
                    <a:pt x="139" y="79"/>
                    <a:pt x="139" y="80"/>
                  </a:cubicBezTo>
                  <a:cubicBezTo>
                    <a:pt x="139" y="83"/>
                    <a:pt x="139" y="83"/>
                    <a:pt x="139" y="83"/>
                  </a:cubicBezTo>
                  <a:cubicBezTo>
                    <a:pt x="139" y="84"/>
                    <a:pt x="138" y="84"/>
                    <a:pt x="137" y="84"/>
                  </a:cubicBezTo>
                  <a:cubicBezTo>
                    <a:pt x="106" y="84"/>
                    <a:pt x="106" y="84"/>
                    <a:pt x="106" y="84"/>
                  </a:cubicBezTo>
                  <a:cubicBezTo>
                    <a:pt x="105" y="84"/>
                    <a:pt x="105" y="84"/>
                    <a:pt x="105" y="83"/>
                  </a:cubicBezTo>
                  <a:lnTo>
                    <a:pt x="105" y="24"/>
                  </a:lnTo>
                  <a:close/>
                  <a:moveTo>
                    <a:pt x="143" y="82"/>
                  </a:moveTo>
                  <a:cubicBezTo>
                    <a:pt x="170" y="22"/>
                    <a:pt x="170" y="22"/>
                    <a:pt x="170" y="22"/>
                  </a:cubicBezTo>
                  <a:cubicBezTo>
                    <a:pt x="170" y="22"/>
                    <a:pt x="170" y="21"/>
                    <a:pt x="171" y="21"/>
                  </a:cubicBezTo>
                  <a:cubicBezTo>
                    <a:pt x="172" y="21"/>
                    <a:pt x="172" y="21"/>
                    <a:pt x="172" y="21"/>
                  </a:cubicBezTo>
                  <a:cubicBezTo>
                    <a:pt x="173" y="21"/>
                    <a:pt x="173" y="22"/>
                    <a:pt x="173" y="22"/>
                  </a:cubicBezTo>
                  <a:cubicBezTo>
                    <a:pt x="200" y="82"/>
                    <a:pt x="200" y="82"/>
                    <a:pt x="200" y="82"/>
                  </a:cubicBezTo>
                  <a:cubicBezTo>
                    <a:pt x="201" y="83"/>
                    <a:pt x="200" y="84"/>
                    <a:pt x="199" y="84"/>
                  </a:cubicBezTo>
                  <a:cubicBezTo>
                    <a:pt x="195" y="84"/>
                    <a:pt x="195" y="84"/>
                    <a:pt x="195" y="84"/>
                  </a:cubicBezTo>
                  <a:cubicBezTo>
                    <a:pt x="194" y="84"/>
                    <a:pt x="194" y="84"/>
                    <a:pt x="194" y="83"/>
                  </a:cubicBezTo>
                  <a:cubicBezTo>
                    <a:pt x="187" y="69"/>
                    <a:pt x="187" y="69"/>
                    <a:pt x="187" y="69"/>
                  </a:cubicBezTo>
                  <a:cubicBezTo>
                    <a:pt x="156" y="69"/>
                    <a:pt x="156" y="69"/>
                    <a:pt x="156" y="69"/>
                  </a:cubicBezTo>
                  <a:cubicBezTo>
                    <a:pt x="149" y="83"/>
                    <a:pt x="149" y="83"/>
                    <a:pt x="149" y="83"/>
                  </a:cubicBezTo>
                  <a:cubicBezTo>
                    <a:pt x="149" y="84"/>
                    <a:pt x="148" y="84"/>
                    <a:pt x="148" y="84"/>
                  </a:cubicBezTo>
                  <a:cubicBezTo>
                    <a:pt x="144" y="84"/>
                    <a:pt x="144" y="84"/>
                    <a:pt x="144" y="84"/>
                  </a:cubicBezTo>
                  <a:cubicBezTo>
                    <a:pt x="143" y="84"/>
                    <a:pt x="142" y="83"/>
                    <a:pt x="143" y="82"/>
                  </a:cubicBezTo>
                  <a:close/>
                  <a:moveTo>
                    <a:pt x="185" y="63"/>
                  </a:moveTo>
                  <a:cubicBezTo>
                    <a:pt x="180" y="54"/>
                    <a:pt x="176" y="44"/>
                    <a:pt x="172" y="34"/>
                  </a:cubicBezTo>
                  <a:cubicBezTo>
                    <a:pt x="171" y="34"/>
                    <a:pt x="171" y="34"/>
                    <a:pt x="171" y="34"/>
                  </a:cubicBezTo>
                  <a:cubicBezTo>
                    <a:pt x="158" y="63"/>
                    <a:pt x="158" y="63"/>
                    <a:pt x="158" y="63"/>
                  </a:cubicBezTo>
                  <a:lnTo>
                    <a:pt x="185" y="63"/>
                  </a:lnTo>
                  <a:close/>
                  <a:moveTo>
                    <a:pt x="212" y="24"/>
                  </a:moveTo>
                  <a:cubicBezTo>
                    <a:pt x="212" y="23"/>
                    <a:pt x="212" y="22"/>
                    <a:pt x="213" y="22"/>
                  </a:cubicBezTo>
                  <a:cubicBezTo>
                    <a:pt x="233" y="22"/>
                    <a:pt x="233" y="22"/>
                    <a:pt x="233" y="22"/>
                  </a:cubicBezTo>
                  <a:cubicBezTo>
                    <a:pt x="250" y="22"/>
                    <a:pt x="264" y="36"/>
                    <a:pt x="264" y="53"/>
                  </a:cubicBezTo>
                  <a:cubicBezTo>
                    <a:pt x="264" y="71"/>
                    <a:pt x="250" y="84"/>
                    <a:pt x="233" y="84"/>
                  </a:cubicBezTo>
                  <a:cubicBezTo>
                    <a:pt x="213" y="84"/>
                    <a:pt x="213" y="84"/>
                    <a:pt x="213" y="84"/>
                  </a:cubicBezTo>
                  <a:cubicBezTo>
                    <a:pt x="212" y="84"/>
                    <a:pt x="212" y="84"/>
                    <a:pt x="212" y="83"/>
                  </a:cubicBezTo>
                  <a:lnTo>
                    <a:pt x="212" y="24"/>
                  </a:lnTo>
                  <a:close/>
                  <a:moveTo>
                    <a:pt x="232" y="78"/>
                  </a:moveTo>
                  <a:cubicBezTo>
                    <a:pt x="247" y="78"/>
                    <a:pt x="257" y="68"/>
                    <a:pt x="257" y="53"/>
                  </a:cubicBezTo>
                  <a:cubicBezTo>
                    <a:pt x="257" y="39"/>
                    <a:pt x="247" y="28"/>
                    <a:pt x="232" y="28"/>
                  </a:cubicBezTo>
                  <a:cubicBezTo>
                    <a:pt x="218" y="28"/>
                    <a:pt x="218" y="28"/>
                    <a:pt x="218" y="28"/>
                  </a:cubicBezTo>
                  <a:cubicBezTo>
                    <a:pt x="218" y="78"/>
                    <a:pt x="218" y="78"/>
                    <a:pt x="218" y="78"/>
                  </a:cubicBezTo>
                  <a:lnTo>
                    <a:pt x="232" y="78"/>
                  </a:lnTo>
                  <a:close/>
                  <a:moveTo>
                    <a:pt x="271" y="82"/>
                  </a:moveTo>
                  <a:cubicBezTo>
                    <a:pt x="298" y="22"/>
                    <a:pt x="298" y="22"/>
                    <a:pt x="298" y="22"/>
                  </a:cubicBezTo>
                  <a:cubicBezTo>
                    <a:pt x="298" y="22"/>
                    <a:pt x="298" y="21"/>
                    <a:pt x="299" y="21"/>
                  </a:cubicBezTo>
                  <a:cubicBezTo>
                    <a:pt x="300" y="21"/>
                    <a:pt x="300" y="21"/>
                    <a:pt x="300" y="21"/>
                  </a:cubicBezTo>
                  <a:cubicBezTo>
                    <a:pt x="301" y="21"/>
                    <a:pt x="301" y="22"/>
                    <a:pt x="302" y="22"/>
                  </a:cubicBezTo>
                  <a:cubicBezTo>
                    <a:pt x="328" y="82"/>
                    <a:pt x="328" y="82"/>
                    <a:pt x="328" y="82"/>
                  </a:cubicBezTo>
                  <a:cubicBezTo>
                    <a:pt x="329" y="83"/>
                    <a:pt x="328" y="84"/>
                    <a:pt x="327" y="84"/>
                  </a:cubicBezTo>
                  <a:cubicBezTo>
                    <a:pt x="323" y="84"/>
                    <a:pt x="323" y="84"/>
                    <a:pt x="323" y="84"/>
                  </a:cubicBezTo>
                  <a:cubicBezTo>
                    <a:pt x="323" y="84"/>
                    <a:pt x="322" y="84"/>
                    <a:pt x="322" y="83"/>
                  </a:cubicBezTo>
                  <a:cubicBezTo>
                    <a:pt x="315" y="69"/>
                    <a:pt x="315" y="69"/>
                    <a:pt x="315" y="69"/>
                  </a:cubicBezTo>
                  <a:cubicBezTo>
                    <a:pt x="284" y="69"/>
                    <a:pt x="284" y="69"/>
                    <a:pt x="284" y="69"/>
                  </a:cubicBezTo>
                  <a:cubicBezTo>
                    <a:pt x="277" y="83"/>
                    <a:pt x="277" y="83"/>
                    <a:pt x="277" y="83"/>
                  </a:cubicBezTo>
                  <a:cubicBezTo>
                    <a:pt x="277" y="84"/>
                    <a:pt x="277" y="84"/>
                    <a:pt x="276" y="84"/>
                  </a:cubicBezTo>
                  <a:cubicBezTo>
                    <a:pt x="272" y="84"/>
                    <a:pt x="272" y="84"/>
                    <a:pt x="272" y="84"/>
                  </a:cubicBezTo>
                  <a:cubicBezTo>
                    <a:pt x="271" y="84"/>
                    <a:pt x="270" y="83"/>
                    <a:pt x="271" y="82"/>
                  </a:cubicBezTo>
                  <a:close/>
                  <a:moveTo>
                    <a:pt x="313" y="63"/>
                  </a:moveTo>
                  <a:cubicBezTo>
                    <a:pt x="309" y="54"/>
                    <a:pt x="304" y="44"/>
                    <a:pt x="300" y="34"/>
                  </a:cubicBezTo>
                  <a:cubicBezTo>
                    <a:pt x="299" y="34"/>
                    <a:pt x="299" y="34"/>
                    <a:pt x="299" y="34"/>
                  </a:cubicBezTo>
                  <a:cubicBezTo>
                    <a:pt x="286" y="63"/>
                    <a:pt x="286" y="63"/>
                    <a:pt x="286" y="63"/>
                  </a:cubicBezTo>
                  <a:lnTo>
                    <a:pt x="313" y="63"/>
                  </a:lnTo>
                  <a:close/>
                  <a:moveTo>
                    <a:pt x="347" y="28"/>
                  </a:moveTo>
                  <a:cubicBezTo>
                    <a:pt x="332" y="28"/>
                    <a:pt x="332" y="28"/>
                    <a:pt x="332" y="28"/>
                  </a:cubicBezTo>
                  <a:cubicBezTo>
                    <a:pt x="331" y="28"/>
                    <a:pt x="330" y="28"/>
                    <a:pt x="330" y="27"/>
                  </a:cubicBezTo>
                  <a:cubicBezTo>
                    <a:pt x="330" y="24"/>
                    <a:pt x="330" y="24"/>
                    <a:pt x="330" y="24"/>
                  </a:cubicBezTo>
                  <a:cubicBezTo>
                    <a:pt x="330" y="23"/>
                    <a:pt x="331" y="22"/>
                    <a:pt x="332" y="22"/>
                  </a:cubicBezTo>
                  <a:cubicBezTo>
                    <a:pt x="369" y="22"/>
                    <a:pt x="369" y="22"/>
                    <a:pt x="369" y="22"/>
                  </a:cubicBezTo>
                  <a:cubicBezTo>
                    <a:pt x="370" y="22"/>
                    <a:pt x="371" y="23"/>
                    <a:pt x="371" y="24"/>
                  </a:cubicBezTo>
                  <a:cubicBezTo>
                    <a:pt x="371" y="27"/>
                    <a:pt x="371" y="27"/>
                    <a:pt x="371" y="27"/>
                  </a:cubicBezTo>
                  <a:cubicBezTo>
                    <a:pt x="371" y="28"/>
                    <a:pt x="370" y="28"/>
                    <a:pt x="369" y="28"/>
                  </a:cubicBezTo>
                  <a:cubicBezTo>
                    <a:pt x="354" y="28"/>
                    <a:pt x="354" y="28"/>
                    <a:pt x="354" y="28"/>
                  </a:cubicBezTo>
                  <a:cubicBezTo>
                    <a:pt x="354" y="83"/>
                    <a:pt x="354" y="83"/>
                    <a:pt x="354" y="83"/>
                  </a:cubicBezTo>
                  <a:cubicBezTo>
                    <a:pt x="354" y="84"/>
                    <a:pt x="353" y="84"/>
                    <a:pt x="352" y="84"/>
                  </a:cubicBezTo>
                  <a:cubicBezTo>
                    <a:pt x="349" y="84"/>
                    <a:pt x="349" y="84"/>
                    <a:pt x="349" y="84"/>
                  </a:cubicBezTo>
                  <a:cubicBezTo>
                    <a:pt x="348" y="84"/>
                    <a:pt x="347" y="84"/>
                    <a:pt x="347" y="83"/>
                  </a:cubicBezTo>
                  <a:lnTo>
                    <a:pt x="347" y="28"/>
                  </a:lnTo>
                  <a:close/>
                  <a:moveTo>
                    <a:pt x="384" y="24"/>
                  </a:moveTo>
                  <a:cubicBezTo>
                    <a:pt x="384" y="23"/>
                    <a:pt x="384" y="22"/>
                    <a:pt x="385" y="22"/>
                  </a:cubicBezTo>
                  <a:cubicBezTo>
                    <a:pt x="389" y="22"/>
                    <a:pt x="389" y="22"/>
                    <a:pt x="389" y="22"/>
                  </a:cubicBezTo>
                  <a:cubicBezTo>
                    <a:pt x="390" y="22"/>
                    <a:pt x="390" y="23"/>
                    <a:pt x="390" y="24"/>
                  </a:cubicBezTo>
                  <a:cubicBezTo>
                    <a:pt x="390" y="61"/>
                    <a:pt x="390" y="61"/>
                    <a:pt x="390" y="61"/>
                  </a:cubicBezTo>
                  <a:cubicBezTo>
                    <a:pt x="390" y="72"/>
                    <a:pt x="397" y="79"/>
                    <a:pt x="407" y="79"/>
                  </a:cubicBezTo>
                  <a:cubicBezTo>
                    <a:pt x="417" y="79"/>
                    <a:pt x="424" y="72"/>
                    <a:pt x="424" y="62"/>
                  </a:cubicBezTo>
                  <a:cubicBezTo>
                    <a:pt x="424" y="24"/>
                    <a:pt x="424" y="24"/>
                    <a:pt x="424" y="24"/>
                  </a:cubicBezTo>
                  <a:cubicBezTo>
                    <a:pt x="424" y="23"/>
                    <a:pt x="425" y="22"/>
                    <a:pt x="426" y="22"/>
                  </a:cubicBezTo>
                  <a:cubicBezTo>
                    <a:pt x="429" y="22"/>
                    <a:pt x="429" y="22"/>
                    <a:pt x="429" y="22"/>
                  </a:cubicBezTo>
                  <a:cubicBezTo>
                    <a:pt x="430" y="22"/>
                    <a:pt x="431" y="23"/>
                    <a:pt x="431" y="24"/>
                  </a:cubicBezTo>
                  <a:cubicBezTo>
                    <a:pt x="431" y="62"/>
                    <a:pt x="431" y="62"/>
                    <a:pt x="431" y="62"/>
                  </a:cubicBezTo>
                  <a:cubicBezTo>
                    <a:pt x="431" y="75"/>
                    <a:pt x="421" y="85"/>
                    <a:pt x="407" y="85"/>
                  </a:cubicBezTo>
                  <a:cubicBezTo>
                    <a:pt x="393" y="85"/>
                    <a:pt x="384" y="75"/>
                    <a:pt x="384" y="62"/>
                  </a:cubicBezTo>
                  <a:lnTo>
                    <a:pt x="384" y="24"/>
                  </a:lnTo>
                  <a:close/>
                  <a:moveTo>
                    <a:pt x="449" y="23"/>
                  </a:moveTo>
                  <a:cubicBezTo>
                    <a:pt x="449" y="22"/>
                    <a:pt x="450" y="21"/>
                    <a:pt x="451" y="21"/>
                  </a:cubicBezTo>
                  <a:cubicBezTo>
                    <a:pt x="452" y="21"/>
                    <a:pt x="452" y="21"/>
                    <a:pt x="452" y="21"/>
                  </a:cubicBezTo>
                  <a:cubicBezTo>
                    <a:pt x="453" y="21"/>
                    <a:pt x="453" y="22"/>
                    <a:pt x="454" y="22"/>
                  </a:cubicBezTo>
                  <a:cubicBezTo>
                    <a:pt x="493" y="71"/>
                    <a:pt x="493" y="71"/>
                    <a:pt x="493" y="71"/>
                  </a:cubicBezTo>
                  <a:cubicBezTo>
                    <a:pt x="493" y="71"/>
                    <a:pt x="493" y="71"/>
                    <a:pt x="493" y="71"/>
                  </a:cubicBezTo>
                  <a:cubicBezTo>
                    <a:pt x="493" y="24"/>
                    <a:pt x="493" y="24"/>
                    <a:pt x="493" y="24"/>
                  </a:cubicBezTo>
                  <a:cubicBezTo>
                    <a:pt x="493" y="23"/>
                    <a:pt x="494" y="22"/>
                    <a:pt x="495" y="22"/>
                  </a:cubicBezTo>
                  <a:cubicBezTo>
                    <a:pt x="498" y="22"/>
                    <a:pt x="498" y="22"/>
                    <a:pt x="498" y="22"/>
                  </a:cubicBezTo>
                  <a:cubicBezTo>
                    <a:pt x="499" y="22"/>
                    <a:pt x="500" y="23"/>
                    <a:pt x="500" y="24"/>
                  </a:cubicBezTo>
                  <a:cubicBezTo>
                    <a:pt x="500" y="84"/>
                    <a:pt x="500" y="84"/>
                    <a:pt x="500" y="84"/>
                  </a:cubicBezTo>
                  <a:cubicBezTo>
                    <a:pt x="500" y="85"/>
                    <a:pt x="499" y="85"/>
                    <a:pt x="498" y="85"/>
                  </a:cubicBezTo>
                  <a:cubicBezTo>
                    <a:pt x="497" y="85"/>
                    <a:pt x="497" y="85"/>
                    <a:pt x="497" y="85"/>
                  </a:cubicBezTo>
                  <a:cubicBezTo>
                    <a:pt x="497" y="85"/>
                    <a:pt x="496" y="85"/>
                    <a:pt x="496" y="85"/>
                  </a:cubicBezTo>
                  <a:cubicBezTo>
                    <a:pt x="456" y="35"/>
                    <a:pt x="456" y="35"/>
                    <a:pt x="456" y="35"/>
                  </a:cubicBezTo>
                  <a:cubicBezTo>
                    <a:pt x="456" y="35"/>
                    <a:pt x="456" y="35"/>
                    <a:pt x="456" y="35"/>
                  </a:cubicBezTo>
                  <a:cubicBezTo>
                    <a:pt x="456" y="83"/>
                    <a:pt x="456" y="83"/>
                    <a:pt x="456" y="83"/>
                  </a:cubicBezTo>
                  <a:cubicBezTo>
                    <a:pt x="456" y="84"/>
                    <a:pt x="455" y="84"/>
                    <a:pt x="454" y="84"/>
                  </a:cubicBezTo>
                  <a:cubicBezTo>
                    <a:pt x="451" y="84"/>
                    <a:pt x="451" y="84"/>
                    <a:pt x="451" y="84"/>
                  </a:cubicBezTo>
                  <a:cubicBezTo>
                    <a:pt x="450" y="84"/>
                    <a:pt x="449" y="84"/>
                    <a:pt x="449" y="83"/>
                  </a:cubicBezTo>
                  <a:lnTo>
                    <a:pt x="449" y="23"/>
                  </a:lnTo>
                  <a:close/>
                  <a:moveTo>
                    <a:pt x="519" y="25"/>
                  </a:moveTo>
                  <a:cubicBezTo>
                    <a:pt x="519" y="23"/>
                    <a:pt x="520" y="22"/>
                    <a:pt x="521" y="22"/>
                  </a:cubicBezTo>
                  <a:cubicBezTo>
                    <a:pt x="524" y="22"/>
                    <a:pt x="524" y="22"/>
                    <a:pt x="524" y="22"/>
                  </a:cubicBezTo>
                  <a:cubicBezTo>
                    <a:pt x="525" y="22"/>
                    <a:pt x="526" y="23"/>
                    <a:pt x="526" y="25"/>
                  </a:cubicBezTo>
                  <a:cubicBezTo>
                    <a:pt x="526" y="50"/>
                    <a:pt x="526" y="50"/>
                    <a:pt x="526" y="50"/>
                  </a:cubicBezTo>
                  <a:cubicBezTo>
                    <a:pt x="553" y="23"/>
                    <a:pt x="553" y="23"/>
                    <a:pt x="553" y="23"/>
                  </a:cubicBezTo>
                  <a:cubicBezTo>
                    <a:pt x="554" y="23"/>
                    <a:pt x="555" y="22"/>
                    <a:pt x="555" y="22"/>
                  </a:cubicBezTo>
                  <a:cubicBezTo>
                    <a:pt x="559" y="22"/>
                    <a:pt x="559" y="22"/>
                    <a:pt x="559" y="22"/>
                  </a:cubicBezTo>
                  <a:cubicBezTo>
                    <a:pt x="561" y="22"/>
                    <a:pt x="562" y="24"/>
                    <a:pt x="561" y="25"/>
                  </a:cubicBezTo>
                  <a:cubicBezTo>
                    <a:pt x="533" y="52"/>
                    <a:pt x="533" y="52"/>
                    <a:pt x="533" y="52"/>
                  </a:cubicBezTo>
                  <a:cubicBezTo>
                    <a:pt x="562" y="82"/>
                    <a:pt x="562" y="82"/>
                    <a:pt x="562" y="82"/>
                  </a:cubicBezTo>
                  <a:cubicBezTo>
                    <a:pt x="563" y="82"/>
                    <a:pt x="562" y="84"/>
                    <a:pt x="560" y="84"/>
                  </a:cubicBezTo>
                  <a:cubicBezTo>
                    <a:pt x="556" y="84"/>
                    <a:pt x="556" y="84"/>
                    <a:pt x="556" y="84"/>
                  </a:cubicBezTo>
                  <a:cubicBezTo>
                    <a:pt x="555" y="84"/>
                    <a:pt x="554" y="84"/>
                    <a:pt x="554" y="84"/>
                  </a:cubicBezTo>
                  <a:cubicBezTo>
                    <a:pt x="526" y="55"/>
                    <a:pt x="526" y="55"/>
                    <a:pt x="526" y="55"/>
                  </a:cubicBezTo>
                  <a:cubicBezTo>
                    <a:pt x="526" y="82"/>
                    <a:pt x="526" y="82"/>
                    <a:pt x="526" y="82"/>
                  </a:cubicBezTo>
                  <a:cubicBezTo>
                    <a:pt x="526" y="83"/>
                    <a:pt x="525" y="84"/>
                    <a:pt x="524" y="84"/>
                  </a:cubicBezTo>
                  <a:cubicBezTo>
                    <a:pt x="521" y="84"/>
                    <a:pt x="521" y="84"/>
                    <a:pt x="521" y="84"/>
                  </a:cubicBezTo>
                  <a:cubicBezTo>
                    <a:pt x="520" y="84"/>
                    <a:pt x="519" y="83"/>
                    <a:pt x="519" y="82"/>
                  </a:cubicBezTo>
                  <a:lnTo>
                    <a:pt x="519" y="25"/>
                  </a:lnTo>
                  <a:close/>
                  <a:moveTo>
                    <a:pt x="590" y="82"/>
                  </a:moveTo>
                  <a:cubicBezTo>
                    <a:pt x="617" y="22"/>
                    <a:pt x="617" y="22"/>
                    <a:pt x="617" y="22"/>
                  </a:cubicBezTo>
                  <a:cubicBezTo>
                    <a:pt x="617" y="22"/>
                    <a:pt x="618" y="21"/>
                    <a:pt x="619" y="21"/>
                  </a:cubicBezTo>
                  <a:cubicBezTo>
                    <a:pt x="619" y="21"/>
                    <a:pt x="619" y="21"/>
                    <a:pt x="619" y="21"/>
                  </a:cubicBezTo>
                  <a:cubicBezTo>
                    <a:pt x="620" y="21"/>
                    <a:pt x="621" y="22"/>
                    <a:pt x="621" y="22"/>
                  </a:cubicBezTo>
                  <a:cubicBezTo>
                    <a:pt x="648" y="82"/>
                    <a:pt x="648" y="82"/>
                    <a:pt x="648" y="82"/>
                  </a:cubicBezTo>
                  <a:cubicBezTo>
                    <a:pt x="648" y="83"/>
                    <a:pt x="648" y="84"/>
                    <a:pt x="646" y="84"/>
                  </a:cubicBezTo>
                  <a:cubicBezTo>
                    <a:pt x="643" y="84"/>
                    <a:pt x="643" y="84"/>
                    <a:pt x="643" y="84"/>
                  </a:cubicBezTo>
                  <a:cubicBezTo>
                    <a:pt x="642" y="84"/>
                    <a:pt x="641" y="84"/>
                    <a:pt x="641" y="83"/>
                  </a:cubicBezTo>
                  <a:cubicBezTo>
                    <a:pt x="635" y="69"/>
                    <a:pt x="635" y="69"/>
                    <a:pt x="635" y="69"/>
                  </a:cubicBezTo>
                  <a:cubicBezTo>
                    <a:pt x="603" y="69"/>
                    <a:pt x="603" y="69"/>
                    <a:pt x="603" y="69"/>
                  </a:cubicBezTo>
                  <a:cubicBezTo>
                    <a:pt x="597" y="83"/>
                    <a:pt x="597" y="83"/>
                    <a:pt x="597" y="83"/>
                  </a:cubicBezTo>
                  <a:cubicBezTo>
                    <a:pt x="596" y="84"/>
                    <a:pt x="596" y="84"/>
                    <a:pt x="595" y="84"/>
                  </a:cubicBezTo>
                  <a:cubicBezTo>
                    <a:pt x="592" y="84"/>
                    <a:pt x="592" y="84"/>
                    <a:pt x="592" y="84"/>
                  </a:cubicBezTo>
                  <a:cubicBezTo>
                    <a:pt x="590" y="84"/>
                    <a:pt x="590" y="83"/>
                    <a:pt x="590" y="82"/>
                  </a:cubicBezTo>
                  <a:close/>
                  <a:moveTo>
                    <a:pt x="632" y="63"/>
                  </a:moveTo>
                  <a:cubicBezTo>
                    <a:pt x="628" y="54"/>
                    <a:pt x="624" y="44"/>
                    <a:pt x="619" y="34"/>
                  </a:cubicBezTo>
                  <a:cubicBezTo>
                    <a:pt x="619" y="34"/>
                    <a:pt x="619" y="34"/>
                    <a:pt x="619" y="34"/>
                  </a:cubicBezTo>
                  <a:cubicBezTo>
                    <a:pt x="606" y="63"/>
                    <a:pt x="606" y="63"/>
                    <a:pt x="606" y="63"/>
                  </a:cubicBezTo>
                  <a:lnTo>
                    <a:pt x="632" y="63"/>
                  </a:lnTo>
                  <a:close/>
                  <a:moveTo>
                    <a:pt x="673" y="77"/>
                  </a:moveTo>
                  <a:cubicBezTo>
                    <a:pt x="675" y="75"/>
                    <a:pt x="675" y="75"/>
                    <a:pt x="675" y="75"/>
                  </a:cubicBezTo>
                  <a:cubicBezTo>
                    <a:pt x="676" y="73"/>
                    <a:pt x="677" y="74"/>
                    <a:pt x="678" y="75"/>
                  </a:cubicBezTo>
                  <a:cubicBezTo>
                    <a:pt x="680" y="76"/>
                    <a:pt x="683" y="79"/>
                    <a:pt x="688" y="79"/>
                  </a:cubicBezTo>
                  <a:cubicBezTo>
                    <a:pt x="692" y="79"/>
                    <a:pt x="698" y="76"/>
                    <a:pt x="698" y="67"/>
                  </a:cubicBezTo>
                  <a:cubicBezTo>
                    <a:pt x="698" y="24"/>
                    <a:pt x="698" y="24"/>
                    <a:pt x="698" y="24"/>
                  </a:cubicBezTo>
                  <a:cubicBezTo>
                    <a:pt x="698" y="23"/>
                    <a:pt x="698" y="22"/>
                    <a:pt x="699" y="22"/>
                  </a:cubicBezTo>
                  <a:cubicBezTo>
                    <a:pt x="703" y="22"/>
                    <a:pt x="703" y="22"/>
                    <a:pt x="703" y="22"/>
                  </a:cubicBezTo>
                  <a:cubicBezTo>
                    <a:pt x="704" y="22"/>
                    <a:pt x="705" y="23"/>
                    <a:pt x="705" y="24"/>
                  </a:cubicBezTo>
                  <a:cubicBezTo>
                    <a:pt x="705" y="67"/>
                    <a:pt x="705" y="67"/>
                    <a:pt x="705" y="67"/>
                  </a:cubicBezTo>
                  <a:cubicBezTo>
                    <a:pt x="705" y="79"/>
                    <a:pt x="697" y="85"/>
                    <a:pt x="688" y="85"/>
                  </a:cubicBezTo>
                  <a:cubicBezTo>
                    <a:pt x="679" y="85"/>
                    <a:pt x="675" y="81"/>
                    <a:pt x="673" y="79"/>
                  </a:cubicBezTo>
                  <a:cubicBezTo>
                    <a:pt x="673" y="78"/>
                    <a:pt x="673" y="77"/>
                    <a:pt x="673" y="77"/>
                  </a:cubicBezTo>
                  <a:close/>
                  <a:moveTo>
                    <a:pt x="751" y="21"/>
                  </a:moveTo>
                  <a:cubicBezTo>
                    <a:pt x="769" y="21"/>
                    <a:pt x="783" y="36"/>
                    <a:pt x="783" y="54"/>
                  </a:cubicBezTo>
                  <a:cubicBezTo>
                    <a:pt x="783" y="71"/>
                    <a:pt x="769" y="85"/>
                    <a:pt x="751" y="85"/>
                  </a:cubicBezTo>
                  <a:cubicBezTo>
                    <a:pt x="733" y="85"/>
                    <a:pt x="719" y="71"/>
                    <a:pt x="719" y="54"/>
                  </a:cubicBezTo>
                  <a:cubicBezTo>
                    <a:pt x="719" y="36"/>
                    <a:pt x="733" y="21"/>
                    <a:pt x="751" y="21"/>
                  </a:cubicBezTo>
                  <a:close/>
                  <a:moveTo>
                    <a:pt x="751" y="79"/>
                  </a:moveTo>
                  <a:cubicBezTo>
                    <a:pt x="765" y="79"/>
                    <a:pt x="777" y="68"/>
                    <a:pt x="777" y="54"/>
                  </a:cubicBezTo>
                  <a:cubicBezTo>
                    <a:pt x="777" y="39"/>
                    <a:pt x="765" y="28"/>
                    <a:pt x="751" y="28"/>
                  </a:cubicBezTo>
                  <a:cubicBezTo>
                    <a:pt x="737" y="28"/>
                    <a:pt x="726" y="39"/>
                    <a:pt x="726" y="54"/>
                  </a:cubicBezTo>
                  <a:cubicBezTo>
                    <a:pt x="726" y="68"/>
                    <a:pt x="737" y="79"/>
                    <a:pt x="751" y="79"/>
                  </a:cubicBezTo>
                  <a:close/>
                  <a:moveTo>
                    <a:pt x="737" y="10"/>
                  </a:moveTo>
                  <a:cubicBezTo>
                    <a:pt x="737" y="7"/>
                    <a:pt x="739" y="5"/>
                    <a:pt x="742" y="5"/>
                  </a:cubicBezTo>
                  <a:cubicBezTo>
                    <a:pt x="744" y="5"/>
                    <a:pt x="746" y="7"/>
                    <a:pt x="746" y="10"/>
                  </a:cubicBezTo>
                  <a:cubicBezTo>
                    <a:pt x="746" y="13"/>
                    <a:pt x="744" y="15"/>
                    <a:pt x="742" y="15"/>
                  </a:cubicBezTo>
                  <a:cubicBezTo>
                    <a:pt x="739" y="15"/>
                    <a:pt x="737" y="13"/>
                    <a:pt x="737" y="10"/>
                  </a:cubicBezTo>
                  <a:close/>
                  <a:moveTo>
                    <a:pt x="756" y="10"/>
                  </a:moveTo>
                  <a:cubicBezTo>
                    <a:pt x="756" y="7"/>
                    <a:pt x="758" y="5"/>
                    <a:pt x="761" y="5"/>
                  </a:cubicBezTo>
                  <a:cubicBezTo>
                    <a:pt x="763" y="5"/>
                    <a:pt x="765" y="7"/>
                    <a:pt x="765" y="10"/>
                  </a:cubicBezTo>
                  <a:cubicBezTo>
                    <a:pt x="765" y="13"/>
                    <a:pt x="763" y="15"/>
                    <a:pt x="761" y="15"/>
                  </a:cubicBezTo>
                  <a:cubicBezTo>
                    <a:pt x="758" y="15"/>
                    <a:pt x="756" y="13"/>
                    <a:pt x="756" y="10"/>
                  </a:cubicBezTo>
                  <a:close/>
                  <a:moveTo>
                    <a:pt x="789" y="25"/>
                  </a:moveTo>
                  <a:cubicBezTo>
                    <a:pt x="789" y="24"/>
                    <a:pt x="790" y="22"/>
                    <a:pt x="791" y="22"/>
                  </a:cubicBezTo>
                  <a:cubicBezTo>
                    <a:pt x="795" y="22"/>
                    <a:pt x="795" y="22"/>
                    <a:pt x="795" y="22"/>
                  </a:cubicBezTo>
                  <a:cubicBezTo>
                    <a:pt x="795" y="22"/>
                    <a:pt x="796" y="23"/>
                    <a:pt x="796" y="23"/>
                  </a:cubicBezTo>
                  <a:cubicBezTo>
                    <a:pt x="818" y="73"/>
                    <a:pt x="818" y="73"/>
                    <a:pt x="818" y="73"/>
                  </a:cubicBezTo>
                  <a:cubicBezTo>
                    <a:pt x="818" y="73"/>
                    <a:pt x="818" y="73"/>
                    <a:pt x="818" y="73"/>
                  </a:cubicBezTo>
                  <a:cubicBezTo>
                    <a:pt x="841" y="23"/>
                    <a:pt x="841" y="23"/>
                    <a:pt x="841" y="23"/>
                  </a:cubicBezTo>
                  <a:cubicBezTo>
                    <a:pt x="841" y="23"/>
                    <a:pt x="841" y="22"/>
                    <a:pt x="842" y="22"/>
                  </a:cubicBezTo>
                  <a:cubicBezTo>
                    <a:pt x="846" y="22"/>
                    <a:pt x="846" y="22"/>
                    <a:pt x="846" y="22"/>
                  </a:cubicBezTo>
                  <a:cubicBezTo>
                    <a:pt x="847" y="22"/>
                    <a:pt x="848" y="24"/>
                    <a:pt x="847" y="25"/>
                  </a:cubicBezTo>
                  <a:cubicBezTo>
                    <a:pt x="820" y="84"/>
                    <a:pt x="820" y="84"/>
                    <a:pt x="820" y="84"/>
                  </a:cubicBezTo>
                  <a:cubicBezTo>
                    <a:pt x="820" y="85"/>
                    <a:pt x="819" y="85"/>
                    <a:pt x="819" y="85"/>
                  </a:cubicBezTo>
                  <a:cubicBezTo>
                    <a:pt x="818" y="85"/>
                    <a:pt x="818" y="85"/>
                    <a:pt x="818" y="85"/>
                  </a:cubicBezTo>
                  <a:cubicBezTo>
                    <a:pt x="817" y="85"/>
                    <a:pt x="817" y="85"/>
                    <a:pt x="816" y="84"/>
                  </a:cubicBezTo>
                  <a:lnTo>
                    <a:pt x="789" y="25"/>
                  </a:lnTo>
                  <a:close/>
                  <a:moveTo>
                    <a:pt x="885" y="21"/>
                  </a:moveTo>
                  <a:cubicBezTo>
                    <a:pt x="903" y="21"/>
                    <a:pt x="917" y="36"/>
                    <a:pt x="917" y="54"/>
                  </a:cubicBezTo>
                  <a:cubicBezTo>
                    <a:pt x="917" y="71"/>
                    <a:pt x="903" y="85"/>
                    <a:pt x="885" y="85"/>
                  </a:cubicBezTo>
                  <a:cubicBezTo>
                    <a:pt x="868" y="85"/>
                    <a:pt x="853" y="71"/>
                    <a:pt x="853" y="54"/>
                  </a:cubicBezTo>
                  <a:cubicBezTo>
                    <a:pt x="853" y="36"/>
                    <a:pt x="868" y="21"/>
                    <a:pt x="885" y="21"/>
                  </a:cubicBezTo>
                  <a:close/>
                  <a:moveTo>
                    <a:pt x="885" y="79"/>
                  </a:moveTo>
                  <a:cubicBezTo>
                    <a:pt x="899" y="79"/>
                    <a:pt x="911" y="68"/>
                    <a:pt x="911" y="54"/>
                  </a:cubicBezTo>
                  <a:cubicBezTo>
                    <a:pt x="911" y="39"/>
                    <a:pt x="899" y="28"/>
                    <a:pt x="885" y="28"/>
                  </a:cubicBezTo>
                  <a:cubicBezTo>
                    <a:pt x="871" y="28"/>
                    <a:pt x="860" y="39"/>
                    <a:pt x="860" y="54"/>
                  </a:cubicBezTo>
                  <a:cubicBezTo>
                    <a:pt x="860" y="68"/>
                    <a:pt x="871" y="79"/>
                    <a:pt x="885" y="79"/>
                  </a:cubicBezTo>
                  <a:close/>
                  <a:moveTo>
                    <a:pt x="877" y="15"/>
                  </a:moveTo>
                  <a:cubicBezTo>
                    <a:pt x="882" y="2"/>
                    <a:pt x="882" y="2"/>
                    <a:pt x="882" y="2"/>
                  </a:cubicBezTo>
                  <a:cubicBezTo>
                    <a:pt x="882" y="1"/>
                    <a:pt x="883" y="0"/>
                    <a:pt x="884" y="0"/>
                  </a:cubicBezTo>
                  <a:cubicBezTo>
                    <a:pt x="887" y="0"/>
                    <a:pt x="887" y="0"/>
                    <a:pt x="887" y="0"/>
                  </a:cubicBezTo>
                  <a:cubicBezTo>
                    <a:pt x="889" y="0"/>
                    <a:pt x="889" y="1"/>
                    <a:pt x="889" y="3"/>
                  </a:cubicBezTo>
                  <a:cubicBezTo>
                    <a:pt x="882" y="15"/>
                    <a:pt x="882" y="15"/>
                    <a:pt x="882" y="15"/>
                  </a:cubicBezTo>
                  <a:cubicBezTo>
                    <a:pt x="881" y="16"/>
                    <a:pt x="881" y="16"/>
                    <a:pt x="880" y="16"/>
                  </a:cubicBezTo>
                  <a:cubicBezTo>
                    <a:pt x="879" y="16"/>
                    <a:pt x="879" y="16"/>
                    <a:pt x="879" y="16"/>
                  </a:cubicBezTo>
                  <a:cubicBezTo>
                    <a:pt x="878" y="16"/>
                    <a:pt x="877" y="15"/>
                    <a:pt x="877" y="15"/>
                  </a:cubicBezTo>
                  <a:close/>
                  <a:moveTo>
                    <a:pt x="892" y="15"/>
                  </a:moveTo>
                  <a:cubicBezTo>
                    <a:pt x="897" y="2"/>
                    <a:pt x="897" y="2"/>
                    <a:pt x="897" y="2"/>
                  </a:cubicBezTo>
                  <a:cubicBezTo>
                    <a:pt x="897" y="1"/>
                    <a:pt x="897" y="0"/>
                    <a:pt x="898" y="0"/>
                  </a:cubicBezTo>
                  <a:cubicBezTo>
                    <a:pt x="902" y="0"/>
                    <a:pt x="902" y="0"/>
                    <a:pt x="902" y="0"/>
                  </a:cubicBezTo>
                  <a:cubicBezTo>
                    <a:pt x="903" y="0"/>
                    <a:pt x="904" y="1"/>
                    <a:pt x="903" y="3"/>
                  </a:cubicBezTo>
                  <a:cubicBezTo>
                    <a:pt x="896" y="15"/>
                    <a:pt x="896" y="15"/>
                    <a:pt x="896" y="15"/>
                  </a:cubicBezTo>
                  <a:cubicBezTo>
                    <a:pt x="896" y="16"/>
                    <a:pt x="895" y="16"/>
                    <a:pt x="895" y="16"/>
                  </a:cubicBezTo>
                  <a:cubicBezTo>
                    <a:pt x="894" y="16"/>
                    <a:pt x="894" y="16"/>
                    <a:pt x="894" y="16"/>
                  </a:cubicBezTo>
                  <a:cubicBezTo>
                    <a:pt x="893" y="16"/>
                    <a:pt x="892" y="15"/>
                    <a:pt x="892" y="15"/>
                  </a:cubicBez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Tree>
    <p:extLst>
      <p:ext uri="{BB962C8B-B14F-4D97-AF65-F5344CB8AC3E}">
        <p14:creationId xmlns:p14="http://schemas.microsoft.com/office/powerpoint/2010/main" val="83646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HU)">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8" name="Rectangle 7"/>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3" name="Content Placeholder 2"/>
          <p:cNvSpPr>
            <a:spLocks noGrp="1"/>
          </p:cNvSpPr>
          <p:nvPr>
            <p:ph idx="1"/>
          </p:nvPr>
        </p:nvSpPr>
        <p:spPr>
          <a:xfrm>
            <a:off x="609523" y="1368533"/>
            <a:ext cx="10969777"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27" name="Rectangle 26"/>
          <p:cNvSpPr/>
          <p:nvPr userDrawn="1"/>
        </p:nvSpPr>
        <p:spPr>
          <a:xfrm>
            <a:off x="11277549" y="6400800"/>
            <a:ext cx="301752" cy="3048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9"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sp>
        <p:nvSpPr>
          <p:cNvPr id="16" name="Slide Number Placeholder 5"/>
          <p:cNvSpPr>
            <a:spLocks noGrp="1"/>
          </p:cNvSpPr>
          <p:nvPr>
            <p:ph type="sldNum" sz="quarter" idx="12"/>
          </p:nvPr>
        </p:nvSpPr>
        <p:spPr>
          <a:xfrm>
            <a:off x="11277551" y="6400800"/>
            <a:ext cx="301751" cy="301752"/>
          </a:xfrm>
          <a:ln w="12700">
            <a:solidFill>
              <a:schemeClr val="bg1">
                <a:lumMod val="85000"/>
              </a:schemeClr>
            </a:solidFill>
          </a:ln>
        </p:spPr>
        <p:txBody>
          <a:bodyPr lIns="0" tIns="0" rIns="0" bIns="0"/>
          <a:lstStyle>
            <a:lvl1pPr algn="ctr">
              <a:defRPr sz="1400">
                <a:latin typeface="Arial" pitchFamily="34" charset="0"/>
                <a:cs typeface="Arial" pitchFamily="34" charset="0"/>
              </a:defRPr>
            </a:lvl1pPr>
          </a:lstStyle>
          <a:p>
            <a:fld id="{DB41381F-1450-4E0E-9EEB-2F42F9D38EB9}" type="slidenum">
              <a:rPr lang="hu-HU" smtClean="0">
                <a:solidFill>
                  <a:prstClr val="black">
                    <a:tint val="75000"/>
                  </a:prstClr>
                </a:solidFill>
              </a:rPr>
              <a:pPr/>
              <a:t>‹#›</a:t>
            </a:fld>
            <a:endParaRPr lang="hu-HU">
              <a:solidFill>
                <a:prstClr val="black">
                  <a:tint val="75000"/>
                </a:prstClr>
              </a:solidFill>
            </a:endParaRPr>
          </a:p>
        </p:txBody>
      </p:sp>
      <p:grpSp>
        <p:nvGrpSpPr>
          <p:cNvPr id="15" name="Group 14"/>
          <p:cNvGrpSpPr>
            <a:grpSpLocks noChangeAspect="1"/>
          </p:cNvGrpSpPr>
          <p:nvPr userDrawn="1"/>
        </p:nvGrpSpPr>
        <p:grpSpPr bwMode="auto">
          <a:xfrm>
            <a:off x="10162358" y="1"/>
            <a:ext cx="2026467" cy="1219200"/>
            <a:chOff x="623" y="1352"/>
            <a:chExt cx="2686" cy="1616"/>
          </a:xfrm>
        </p:grpSpPr>
        <p:sp>
          <p:nvSpPr>
            <p:cNvPr id="17" name="AutoShape 3"/>
            <p:cNvSpPr>
              <a:spLocks noChangeAspect="1" noChangeArrowheads="1" noTextEdit="1"/>
            </p:cNvSpPr>
            <p:nvPr/>
          </p:nvSpPr>
          <p:spPr bwMode="auto">
            <a:xfrm>
              <a:off x="623"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8" name="Rectangle 5"/>
            <p:cNvSpPr>
              <a:spLocks noChangeArrowheads="1"/>
            </p:cNvSpPr>
            <p:nvPr/>
          </p:nvSpPr>
          <p:spPr bwMode="auto">
            <a:xfrm>
              <a:off x="625"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9" name="Freeform 6"/>
            <p:cNvSpPr>
              <a:spLocks noEditPoints="1"/>
            </p:cNvSpPr>
            <p:nvPr/>
          </p:nvSpPr>
          <p:spPr bwMode="auto">
            <a:xfrm>
              <a:off x="869"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29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29"/>
                    <a:pt x="920" y="29"/>
                    <a:pt x="920" y="29"/>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1"/>
                    <a:pt x="610" y="32"/>
                    <a:pt x="613" y="32"/>
                  </a:cubicBezTo>
                  <a:cubicBezTo>
                    <a:pt x="615" y="32"/>
                    <a:pt x="618" y="31"/>
                    <a:pt x="620" y="30"/>
                  </a:cubicBezTo>
                  <a:cubicBezTo>
                    <a:pt x="714" y="212"/>
                    <a:pt x="714" y="212"/>
                    <a:pt x="714" y="212"/>
                  </a:cubicBezTo>
                  <a:cubicBezTo>
                    <a:pt x="713" y="214"/>
                    <a:pt x="712" y="216"/>
                    <a:pt x="712" y="219"/>
                  </a:cubicBezTo>
                  <a:cubicBezTo>
                    <a:pt x="712" y="225"/>
                    <a:pt x="717" y="231"/>
                    <a:pt x="724" y="231"/>
                  </a:cubicBezTo>
                  <a:cubicBezTo>
                    <a:pt x="730" y="231"/>
                    <a:pt x="736" y="225"/>
                    <a:pt x="736" y="219"/>
                  </a:cubicBezTo>
                  <a:cubicBezTo>
                    <a:pt x="736" y="215"/>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8"/>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0" name="Freeform 7"/>
            <p:cNvSpPr>
              <a:spLocks noEditPoints="1"/>
            </p:cNvSpPr>
            <p:nvPr/>
          </p:nvSpPr>
          <p:spPr bwMode="auto">
            <a:xfrm>
              <a:off x="891" y="2567"/>
              <a:ext cx="2172" cy="202"/>
            </a:xfrm>
            <a:custGeom>
              <a:avLst/>
              <a:gdLst>
                <a:gd name="T0" fmla="*/ 38 w 917"/>
                <a:gd name="T1" fmla="*/ 27 h 85"/>
                <a:gd name="T2" fmla="*/ 33 w 917"/>
                <a:gd name="T3" fmla="*/ 54 h 85"/>
                <a:gd name="T4" fmla="*/ 5 w 917"/>
                <a:gd name="T5" fmla="*/ 84 h 85"/>
                <a:gd name="T6" fmla="*/ 53 w 917"/>
                <a:gd name="T7" fmla="*/ 22 h 85"/>
                <a:gd name="T8" fmla="*/ 58 w 917"/>
                <a:gd name="T9" fmla="*/ 28 h 85"/>
                <a:gd name="T10" fmla="*/ 83 w 917"/>
                <a:gd name="T11" fmla="*/ 56 h 85"/>
                <a:gd name="T12" fmla="*/ 90 w 917"/>
                <a:gd name="T13" fmla="*/ 83 h 85"/>
                <a:gd name="T14" fmla="*/ 105 w 917"/>
                <a:gd name="T15" fmla="*/ 24 h 85"/>
                <a:gd name="T16" fmla="*/ 137 w 917"/>
                <a:gd name="T17" fmla="*/ 79 h 85"/>
                <a:gd name="T18" fmla="*/ 105 w 917"/>
                <a:gd name="T19" fmla="*/ 83 h 85"/>
                <a:gd name="T20" fmla="*/ 172 w 917"/>
                <a:gd name="T21" fmla="*/ 21 h 85"/>
                <a:gd name="T22" fmla="*/ 194 w 917"/>
                <a:gd name="T23" fmla="*/ 83 h 85"/>
                <a:gd name="T24" fmla="*/ 144 w 917"/>
                <a:gd name="T25" fmla="*/ 84 h 85"/>
                <a:gd name="T26" fmla="*/ 158 w 917"/>
                <a:gd name="T27" fmla="*/ 63 h 85"/>
                <a:gd name="T28" fmla="*/ 264 w 917"/>
                <a:gd name="T29" fmla="*/ 53 h 85"/>
                <a:gd name="T30" fmla="*/ 232 w 917"/>
                <a:gd name="T31" fmla="*/ 78 h 85"/>
                <a:gd name="T32" fmla="*/ 232 w 917"/>
                <a:gd name="T33" fmla="*/ 78 h 85"/>
                <a:gd name="T34" fmla="*/ 302 w 917"/>
                <a:gd name="T35" fmla="*/ 22 h 85"/>
                <a:gd name="T36" fmla="*/ 315 w 917"/>
                <a:gd name="T37" fmla="*/ 69 h 85"/>
                <a:gd name="T38" fmla="*/ 271 w 917"/>
                <a:gd name="T39" fmla="*/ 82 h 85"/>
                <a:gd name="T40" fmla="*/ 313 w 917"/>
                <a:gd name="T41" fmla="*/ 63 h 85"/>
                <a:gd name="T42" fmla="*/ 332 w 917"/>
                <a:gd name="T43" fmla="*/ 22 h 85"/>
                <a:gd name="T44" fmla="*/ 354 w 917"/>
                <a:gd name="T45" fmla="*/ 28 h 85"/>
                <a:gd name="T46" fmla="*/ 347 w 917"/>
                <a:gd name="T47" fmla="*/ 28 h 85"/>
                <a:gd name="T48" fmla="*/ 390 w 917"/>
                <a:gd name="T49" fmla="*/ 61 h 85"/>
                <a:gd name="T50" fmla="*/ 429 w 917"/>
                <a:gd name="T51" fmla="*/ 22 h 85"/>
                <a:gd name="T52" fmla="*/ 384 w 917"/>
                <a:gd name="T53" fmla="*/ 24 h 85"/>
                <a:gd name="T54" fmla="*/ 493 w 917"/>
                <a:gd name="T55" fmla="*/ 71 h 85"/>
                <a:gd name="T56" fmla="*/ 500 w 917"/>
                <a:gd name="T57" fmla="*/ 24 h 85"/>
                <a:gd name="T58" fmla="*/ 456 w 917"/>
                <a:gd name="T59" fmla="*/ 35 h 85"/>
                <a:gd name="T60" fmla="*/ 449 w 917"/>
                <a:gd name="T61" fmla="*/ 83 h 85"/>
                <a:gd name="T62" fmla="*/ 526 w 917"/>
                <a:gd name="T63" fmla="*/ 25 h 85"/>
                <a:gd name="T64" fmla="*/ 561 w 917"/>
                <a:gd name="T65" fmla="*/ 25 h 85"/>
                <a:gd name="T66" fmla="*/ 554 w 917"/>
                <a:gd name="T67" fmla="*/ 84 h 85"/>
                <a:gd name="T68" fmla="*/ 519 w 917"/>
                <a:gd name="T69" fmla="*/ 82 h 85"/>
                <a:gd name="T70" fmla="*/ 619 w 917"/>
                <a:gd name="T71" fmla="*/ 21 h 85"/>
                <a:gd name="T72" fmla="*/ 641 w 917"/>
                <a:gd name="T73" fmla="*/ 83 h 85"/>
                <a:gd name="T74" fmla="*/ 592 w 917"/>
                <a:gd name="T75" fmla="*/ 84 h 85"/>
                <a:gd name="T76" fmla="*/ 606 w 917"/>
                <a:gd name="T77" fmla="*/ 63 h 85"/>
                <a:gd name="T78" fmla="*/ 688 w 917"/>
                <a:gd name="T79" fmla="*/ 79 h 85"/>
                <a:gd name="T80" fmla="*/ 705 w 917"/>
                <a:gd name="T81" fmla="*/ 24 h 85"/>
                <a:gd name="T82" fmla="*/ 751 w 917"/>
                <a:gd name="T83" fmla="*/ 21 h 85"/>
                <a:gd name="T84" fmla="*/ 751 w 917"/>
                <a:gd name="T85" fmla="*/ 79 h 85"/>
                <a:gd name="T86" fmla="*/ 737 w 917"/>
                <a:gd name="T87" fmla="*/ 10 h 85"/>
                <a:gd name="T88" fmla="*/ 756 w 917"/>
                <a:gd name="T89" fmla="*/ 10 h 85"/>
                <a:gd name="T90" fmla="*/ 789 w 917"/>
                <a:gd name="T91" fmla="*/ 25 h 85"/>
                <a:gd name="T92" fmla="*/ 818 w 917"/>
                <a:gd name="T93" fmla="*/ 73 h 85"/>
                <a:gd name="T94" fmla="*/ 820 w 917"/>
                <a:gd name="T95" fmla="*/ 84 h 85"/>
                <a:gd name="T96" fmla="*/ 885 w 917"/>
                <a:gd name="T97" fmla="*/ 21 h 85"/>
                <a:gd name="T98" fmla="*/ 885 w 917"/>
                <a:gd name="T99" fmla="*/ 79 h 85"/>
                <a:gd name="T100" fmla="*/ 877 w 917"/>
                <a:gd name="T101" fmla="*/ 15 h 85"/>
                <a:gd name="T102" fmla="*/ 882 w 917"/>
                <a:gd name="T103" fmla="*/ 15 h 85"/>
                <a:gd name="T104" fmla="*/ 897 w 917"/>
                <a:gd name="T105" fmla="*/ 2 h 85"/>
                <a:gd name="T106" fmla="*/ 895 w 917"/>
                <a:gd name="T107" fmla="*/ 1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7" h="85">
                  <a:moveTo>
                    <a:pt x="0" y="24"/>
                  </a:moveTo>
                  <a:cubicBezTo>
                    <a:pt x="0" y="23"/>
                    <a:pt x="0" y="22"/>
                    <a:pt x="1" y="22"/>
                  </a:cubicBezTo>
                  <a:cubicBezTo>
                    <a:pt x="36" y="22"/>
                    <a:pt x="36" y="22"/>
                    <a:pt x="36" y="22"/>
                  </a:cubicBezTo>
                  <a:cubicBezTo>
                    <a:pt x="37" y="22"/>
                    <a:pt x="38" y="23"/>
                    <a:pt x="38" y="24"/>
                  </a:cubicBezTo>
                  <a:cubicBezTo>
                    <a:pt x="38" y="27"/>
                    <a:pt x="38" y="27"/>
                    <a:pt x="38" y="27"/>
                  </a:cubicBezTo>
                  <a:cubicBezTo>
                    <a:pt x="38" y="28"/>
                    <a:pt x="37" y="28"/>
                    <a:pt x="36" y="28"/>
                  </a:cubicBezTo>
                  <a:cubicBezTo>
                    <a:pt x="6" y="28"/>
                    <a:pt x="6" y="28"/>
                    <a:pt x="6" y="28"/>
                  </a:cubicBezTo>
                  <a:cubicBezTo>
                    <a:pt x="6" y="53"/>
                    <a:pt x="6" y="53"/>
                    <a:pt x="6" y="53"/>
                  </a:cubicBezTo>
                  <a:cubicBezTo>
                    <a:pt x="32" y="53"/>
                    <a:pt x="32" y="53"/>
                    <a:pt x="32" y="53"/>
                  </a:cubicBezTo>
                  <a:cubicBezTo>
                    <a:pt x="33" y="53"/>
                    <a:pt x="33" y="53"/>
                    <a:pt x="33" y="54"/>
                  </a:cubicBezTo>
                  <a:cubicBezTo>
                    <a:pt x="33" y="57"/>
                    <a:pt x="33" y="57"/>
                    <a:pt x="33" y="57"/>
                  </a:cubicBezTo>
                  <a:cubicBezTo>
                    <a:pt x="33" y="58"/>
                    <a:pt x="33" y="59"/>
                    <a:pt x="32" y="59"/>
                  </a:cubicBezTo>
                  <a:cubicBezTo>
                    <a:pt x="6" y="59"/>
                    <a:pt x="6" y="59"/>
                    <a:pt x="6" y="59"/>
                  </a:cubicBezTo>
                  <a:cubicBezTo>
                    <a:pt x="6" y="83"/>
                    <a:pt x="6" y="83"/>
                    <a:pt x="6" y="83"/>
                  </a:cubicBezTo>
                  <a:cubicBezTo>
                    <a:pt x="6" y="84"/>
                    <a:pt x="6" y="84"/>
                    <a:pt x="5" y="84"/>
                  </a:cubicBezTo>
                  <a:cubicBezTo>
                    <a:pt x="1" y="84"/>
                    <a:pt x="1" y="84"/>
                    <a:pt x="1" y="84"/>
                  </a:cubicBezTo>
                  <a:cubicBezTo>
                    <a:pt x="0" y="84"/>
                    <a:pt x="0" y="84"/>
                    <a:pt x="0" y="83"/>
                  </a:cubicBezTo>
                  <a:lnTo>
                    <a:pt x="0" y="24"/>
                  </a:lnTo>
                  <a:close/>
                  <a:moveTo>
                    <a:pt x="51" y="24"/>
                  </a:moveTo>
                  <a:cubicBezTo>
                    <a:pt x="51" y="23"/>
                    <a:pt x="52" y="22"/>
                    <a:pt x="53" y="22"/>
                  </a:cubicBezTo>
                  <a:cubicBezTo>
                    <a:pt x="88" y="22"/>
                    <a:pt x="88" y="22"/>
                    <a:pt x="88" y="22"/>
                  </a:cubicBezTo>
                  <a:cubicBezTo>
                    <a:pt x="89" y="22"/>
                    <a:pt x="90" y="23"/>
                    <a:pt x="90" y="24"/>
                  </a:cubicBezTo>
                  <a:cubicBezTo>
                    <a:pt x="90" y="27"/>
                    <a:pt x="90" y="27"/>
                    <a:pt x="90" y="27"/>
                  </a:cubicBezTo>
                  <a:cubicBezTo>
                    <a:pt x="90" y="28"/>
                    <a:pt x="89" y="28"/>
                    <a:pt x="88" y="28"/>
                  </a:cubicBezTo>
                  <a:cubicBezTo>
                    <a:pt x="58" y="28"/>
                    <a:pt x="58" y="28"/>
                    <a:pt x="58" y="28"/>
                  </a:cubicBezTo>
                  <a:cubicBezTo>
                    <a:pt x="58" y="50"/>
                    <a:pt x="58" y="50"/>
                    <a:pt x="58" y="50"/>
                  </a:cubicBezTo>
                  <a:cubicBezTo>
                    <a:pt x="83" y="50"/>
                    <a:pt x="83" y="50"/>
                    <a:pt x="83" y="50"/>
                  </a:cubicBezTo>
                  <a:cubicBezTo>
                    <a:pt x="84" y="50"/>
                    <a:pt x="85" y="51"/>
                    <a:pt x="85" y="52"/>
                  </a:cubicBezTo>
                  <a:cubicBezTo>
                    <a:pt x="85" y="54"/>
                    <a:pt x="85" y="54"/>
                    <a:pt x="85" y="54"/>
                  </a:cubicBezTo>
                  <a:cubicBezTo>
                    <a:pt x="85" y="55"/>
                    <a:pt x="84" y="56"/>
                    <a:pt x="83" y="56"/>
                  </a:cubicBezTo>
                  <a:cubicBezTo>
                    <a:pt x="58" y="56"/>
                    <a:pt x="58" y="56"/>
                    <a:pt x="58" y="56"/>
                  </a:cubicBezTo>
                  <a:cubicBezTo>
                    <a:pt x="58" y="79"/>
                    <a:pt x="58" y="79"/>
                    <a:pt x="58" y="79"/>
                  </a:cubicBezTo>
                  <a:cubicBezTo>
                    <a:pt x="88" y="79"/>
                    <a:pt x="88" y="79"/>
                    <a:pt x="88" y="79"/>
                  </a:cubicBezTo>
                  <a:cubicBezTo>
                    <a:pt x="89" y="79"/>
                    <a:pt x="90" y="79"/>
                    <a:pt x="90" y="80"/>
                  </a:cubicBezTo>
                  <a:cubicBezTo>
                    <a:pt x="90" y="83"/>
                    <a:pt x="90" y="83"/>
                    <a:pt x="90" y="83"/>
                  </a:cubicBezTo>
                  <a:cubicBezTo>
                    <a:pt x="90" y="84"/>
                    <a:pt x="89" y="84"/>
                    <a:pt x="88" y="84"/>
                  </a:cubicBezTo>
                  <a:cubicBezTo>
                    <a:pt x="53" y="84"/>
                    <a:pt x="53" y="84"/>
                    <a:pt x="53" y="84"/>
                  </a:cubicBezTo>
                  <a:cubicBezTo>
                    <a:pt x="52" y="84"/>
                    <a:pt x="51" y="84"/>
                    <a:pt x="51" y="83"/>
                  </a:cubicBezTo>
                  <a:lnTo>
                    <a:pt x="51" y="24"/>
                  </a:lnTo>
                  <a:close/>
                  <a:moveTo>
                    <a:pt x="105" y="24"/>
                  </a:moveTo>
                  <a:cubicBezTo>
                    <a:pt x="105" y="23"/>
                    <a:pt x="105" y="22"/>
                    <a:pt x="106" y="22"/>
                  </a:cubicBezTo>
                  <a:cubicBezTo>
                    <a:pt x="110" y="22"/>
                    <a:pt x="110" y="22"/>
                    <a:pt x="110" y="22"/>
                  </a:cubicBezTo>
                  <a:cubicBezTo>
                    <a:pt x="111" y="22"/>
                    <a:pt x="111" y="23"/>
                    <a:pt x="111" y="24"/>
                  </a:cubicBezTo>
                  <a:cubicBezTo>
                    <a:pt x="111" y="79"/>
                    <a:pt x="111" y="79"/>
                    <a:pt x="111" y="79"/>
                  </a:cubicBezTo>
                  <a:cubicBezTo>
                    <a:pt x="137" y="79"/>
                    <a:pt x="137" y="79"/>
                    <a:pt x="137" y="79"/>
                  </a:cubicBezTo>
                  <a:cubicBezTo>
                    <a:pt x="138" y="79"/>
                    <a:pt x="139" y="79"/>
                    <a:pt x="139" y="80"/>
                  </a:cubicBezTo>
                  <a:cubicBezTo>
                    <a:pt x="139" y="83"/>
                    <a:pt x="139" y="83"/>
                    <a:pt x="139" y="83"/>
                  </a:cubicBezTo>
                  <a:cubicBezTo>
                    <a:pt x="139" y="84"/>
                    <a:pt x="138" y="84"/>
                    <a:pt x="137" y="84"/>
                  </a:cubicBezTo>
                  <a:cubicBezTo>
                    <a:pt x="106" y="84"/>
                    <a:pt x="106" y="84"/>
                    <a:pt x="106" y="84"/>
                  </a:cubicBezTo>
                  <a:cubicBezTo>
                    <a:pt x="105" y="84"/>
                    <a:pt x="105" y="84"/>
                    <a:pt x="105" y="83"/>
                  </a:cubicBezTo>
                  <a:lnTo>
                    <a:pt x="105" y="24"/>
                  </a:lnTo>
                  <a:close/>
                  <a:moveTo>
                    <a:pt x="143" y="82"/>
                  </a:moveTo>
                  <a:cubicBezTo>
                    <a:pt x="170" y="22"/>
                    <a:pt x="170" y="22"/>
                    <a:pt x="170" y="22"/>
                  </a:cubicBezTo>
                  <a:cubicBezTo>
                    <a:pt x="170" y="22"/>
                    <a:pt x="170" y="21"/>
                    <a:pt x="171" y="21"/>
                  </a:cubicBezTo>
                  <a:cubicBezTo>
                    <a:pt x="172" y="21"/>
                    <a:pt x="172" y="21"/>
                    <a:pt x="172" y="21"/>
                  </a:cubicBezTo>
                  <a:cubicBezTo>
                    <a:pt x="173" y="21"/>
                    <a:pt x="173" y="22"/>
                    <a:pt x="173" y="22"/>
                  </a:cubicBezTo>
                  <a:cubicBezTo>
                    <a:pt x="200" y="82"/>
                    <a:pt x="200" y="82"/>
                    <a:pt x="200" y="82"/>
                  </a:cubicBezTo>
                  <a:cubicBezTo>
                    <a:pt x="201" y="83"/>
                    <a:pt x="200" y="84"/>
                    <a:pt x="199" y="84"/>
                  </a:cubicBezTo>
                  <a:cubicBezTo>
                    <a:pt x="195" y="84"/>
                    <a:pt x="195" y="84"/>
                    <a:pt x="195" y="84"/>
                  </a:cubicBezTo>
                  <a:cubicBezTo>
                    <a:pt x="194" y="84"/>
                    <a:pt x="194" y="84"/>
                    <a:pt x="194" y="83"/>
                  </a:cubicBezTo>
                  <a:cubicBezTo>
                    <a:pt x="187" y="69"/>
                    <a:pt x="187" y="69"/>
                    <a:pt x="187" y="69"/>
                  </a:cubicBezTo>
                  <a:cubicBezTo>
                    <a:pt x="156" y="69"/>
                    <a:pt x="156" y="69"/>
                    <a:pt x="156" y="69"/>
                  </a:cubicBezTo>
                  <a:cubicBezTo>
                    <a:pt x="149" y="83"/>
                    <a:pt x="149" y="83"/>
                    <a:pt x="149" y="83"/>
                  </a:cubicBezTo>
                  <a:cubicBezTo>
                    <a:pt x="149" y="84"/>
                    <a:pt x="148" y="84"/>
                    <a:pt x="148" y="84"/>
                  </a:cubicBezTo>
                  <a:cubicBezTo>
                    <a:pt x="144" y="84"/>
                    <a:pt x="144" y="84"/>
                    <a:pt x="144" y="84"/>
                  </a:cubicBezTo>
                  <a:cubicBezTo>
                    <a:pt x="143" y="84"/>
                    <a:pt x="142" y="83"/>
                    <a:pt x="143" y="82"/>
                  </a:cubicBezTo>
                  <a:close/>
                  <a:moveTo>
                    <a:pt x="185" y="63"/>
                  </a:moveTo>
                  <a:cubicBezTo>
                    <a:pt x="180" y="54"/>
                    <a:pt x="176" y="44"/>
                    <a:pt x="172" y="34"/>
                  </a:cubicBezTo>
                  <a:cubicBezTo>
                    <a:pt x="171" y="34"/>
                    <a:pt x="171" y="34"/>
                    <a:pt x="171" y="34"/>
                  </a:cubicBezTo>
                  <a:cubicBezTo>
                    <a:pt x="158" y="63"/>
                    <a:pt x="158" y="63"/>
                    <a:pt x="158" y="63"/>
                  </a:cubicBezTo>
                  <a:lnTo>
                    <a:pt x="185" y="63"/>
                  </a:lnTo>
                  <a:close/>
                  <a:moveTo>
                    <a:pt x="212" y="24"/>
                  </a:moveTo>
                  <a:cubicBezTo>
                    <a:pt x="212" y="23"/>
                    <a:pt x="212" y="22"/>
                    <a:pt x="213" y="22"/>
                  </a:cubicBezTo>
                  <a:cubicBezTo>
                    <a:pt x="233" y="22"/>
                    <a:pt x="233" y="22"/>
                    <a:pt x="233" y="22"/>
                  </a:cubicBezTo>
                  <a:cubicBezTo>
                    <a:pt x="250" y="22"/>
                    <a:pt x="264" y="36"/>
                    <a:pt x="264" y="53"/>
                  </a:cubicBezTo>
                  <a:cubicBezTo>
                    <a:pt x="264" y="71"/>
                    <a:pt x="250" y="84"/>
                    <a:pt x="233" y="84"/>
                  </a:cubicBezTo>
                  <a:cubicBezTo>
                    <a:pt x="213" y="84"/>
                    <a:pt x="213" y="84"/>
                    <a:pt x="213" y="84"/>
                  </a:cubicBezTo>
                  <a:cubicBezTo>
                    <a:pt x="212" y="84"/>
                    <a:pt x="212" y="84"/>
                    <a:pt x="212" y="83"/>
                  </a:cubicBezTo>
                  <a:lnTo>
                    <a:pt x="212" y="24"/>
                  </a:lnTo>
                  <a:close/>
                  <a:moveTo>
                    <a:pt x="232" y="78"/>
                  </a:moveTo>
                  <a:cubicBezTo>
                    <a:pt x="247" y="78"/>
                    <a:pt x="257" y="68"/>
                    <a:pt x="257" y="53"/>
                  </a:cubicBezTo>
                  <a:cubicBezTo>
                    <a:pt x="257" y="39"/>
                    <a:pt x="247" y="28"/>
                    <a:pt x="232" y="28"/>
                  </a:cubicBezTo>
                  <a:cubicBezTo>
                    <a:pt x="218" y="28"/>
                    <a:pt x="218" y="28"/>
                    <a:pt x="218" y="28"/>
                  </a:cubicBezTo>
                  <a:cubicBezTo>
                    <a:pt x="218" y="78"/>
                    <a:pt x="218" y="78"/>
                    <a:pt x="218" y="78"/>
                  </a:cubicBezTo>
                  <a:lnTo>
                    <a:pt x="232" y="78"/>
                  </a:lnTo>
                  <a:close/>
                  <a:moveTo>
                    <a:pt x="271" y="82"/>
                  </a:moveTo>
                  <a:cubicBezTo>
                    <a:pt x="298" y="22"/>
                    <a:pt x="298" y="22"/>
                    <a:pt x="298" y="22"/>
                  </a:cubicBezTo>
                  <a:cubicBezTo>
                    <a:pt x="298" y="22"/>
                    <a:pt x="298" y="21"/>
                    <a:pt x="299" y="21"/>
                  </a:cubicBezTo>
                  <a:cubicBezTo>
                    <a:pt x="300" y="21"/>
                    <a:pt x="300" y="21"/>
                    <a:pt x="300" y="21"/>
                  </a:cubicBezTo>
                  <a:cubicBezTo>
                    <a:pt x="301" y="21"/>
                    <a:pt x="301" y="22"/>
                    <a:pt x="302" y="22"/>
                  </a:cubicBezTo>
                  <a:cubicBezTo>
                    <a:pt x="328" y="82"/>
                    <a:pt x="328" y="82"/>
                    <a:pt x="328" y="82"/>
                  </a:cubicBezTo>
                  <a:cubicBezTo>
                    <a:pt x="329" y="83"/>
                    <a:pt x="328" y="84"/>
                    <a:pt x="327" y="84"/>
                  </a:cubicBezTo>
                  <a:cubicBezTo>
                    <a:pt x="323" y="84"/>
                    <a:pt x="323" y="84"/>
                    <a:pt x="323" y="84"/>
                  </a:cubicBezTo>
                  <a:cubicBezTo>
                    <a:pt x="323" y="84"/>
                    <a:pt x="322" y="84"/>
                    <a:pt x="322" y="83"/>
                  </a:cubicBezTo>
                  <a:cubicBezTo>
                    <a:pt x="315" y="69"/>
                    <a:pt x="315" y="69"/>
                    <a:pt x="315" y="69"/>
                  </a:cubicBezTo>
                  <a:cubicBezTo>
                    <a:pt x="284" y="69"/>
                    <a:pt x="284" y="69"/>
                    <a:pt x="284" y="69"/>
                  </a:cubicBezTo>
                  <a:cubicBezTo>
                    <a:pt x="277" y="83"/>
                    <a:pt x="277" y="83"/>
                    <a:pt x="277" y="83"/>
                  </a:cubicBezTo>
                  <a:cubicBezTo>
                    <a:pt x="277" y="84"/>
                    <a:pt x="277" y="84"/>
                    <a:pt x="276" y="84"/>
                  </a:cubicBezTo>
                  <a:cubicBezTo>
                    <a:pt x="272" y="84"/>
                    <a:pt x="272" y="84"/>
                    <a:pt x="272" y="84"/>
                  </a:cubicBezTo>
                  <a:cubicBezTo>
                    <a:pt x="271" y="84"/>
                    <a:pt x="270" y="83"/>
                    <a:pt x="271" y="82"/>
                  </a:cubicBezTo>
                  <a:close/>
                  <a:moveTo>
                    <a:pt x="313" y="63"/>
                  </a:moveTo>
                  <a:cubicBezTo>
                    <a:pt x="309" y="54"/>
                    <a:pt x="304" y="44"/>
                    <a:pt x="300" y="34"/>
                  </a:cubicBezTo>
                  <a:cubicBezTo>
                    <a:pt x="299" y="34"/>
                    <a:pt x="299" y="34"/>
                    <a:pt x="299" y="34"/>
                  </a:cubicBezTo>
                  <a:cubicBezTo>
                    <a:pt x="286" y="63"/>
                    <a:pt x="286" y="63"/>
                    <a:pt x="286" y="63"/>
                  </a:cubicBezTo>
                  <a:lnTo>
                    <a:pt x="313" y="63"/>
                  </a:lnTo>
                  <a:close/>
                  <a:moveTo>
                    <a:pt x="347" y="28"/>
                  </a:moveTo>
                  <a:cubicBezTo>
                    <a:pt x="332" y="28"/>
                    <a:pt x="332" y="28"/>
                    <a:pt x="332" y="28"/>
                  </a:cubicBezTo>
                  <a:cubicBezTo>
                    <a:pt x="331" y="28"/>
                    <a:pt x="330" y="28"/>
                    <a:pt x="330" y="27"/>
                  </a:cubicBezTo>
                  <a:cubicBezTo>
                    <a:pt x="330" y="24"/>
                    <a:pt x="330" y="24"/>
                    <a:pt x="330" y="24"/>
                  </a:cubicBezTo>
                  <a:cubicBezTo>
                    <a:pt x="330" y="23"/>
                    <a:pt x="331" y="22"/>
                    <a:pt x="332" y="22"/>
                  </a:cubicBezTo>
                  <a:cubicBezTo>
                    <a:pt x="369" y="22"/>
                    <a:pt x="369" y="22"/>
                    <a:pt x="369" y="22"/>
                  </a:cubicBezTo>
                  <a:cubicBezTo>
                    <a:pt x="370" y="22"/>
                    <a:pt x="371" y="23"/>
                    <a:pt x="371" y="24"/>
                  </a:cubicBezTo>
                  <a:cubicBezTo>
                    <a:pt x="371" y="27"/>
                    <a:pt x="371" y="27"/>
                    <a:pt x="371" y="27"/>
                  </a:cubicBezTo>
                  <a:cubicBezTo>
                    <a:pt x="371" y="28"/>
                    <a:pt x="370" y="28"/>
                    <a:pt x="369" y="28"/>
                  </a:cubicBezTo>
                  <a:cubicBezTo>
                    <a:pt x="354" y="28"/>
                    <a:pt x="354" y="28"/>
                    <a:pt x="354" y="28"/>
                  </a:cubicBezTo>
                  <a:cubicBezTo>
                    <a:pt x="354" y="83"/>
                    <a:pt x="354" y="83"/>
                    <a:pt x="354" y="83"/>
                  </a:cubicBezTo>
                  <a:cubicBezTo>
                    <a:pt x="354" y="84"/>
                    <a:pt x="353" y="84"/>
                    <a:pt x="352" y="84"/>
                  </a:cubicBezTo>
                  <a:cubicBezTo>
                    <a:pt x="349" y="84"/>
                    <a:pt x="349" y="84"/>
                    <a:pt x="349" y="84"/>
                  </a:cubicBezTo>
                  <a:cubicBezTo>
                    <a:pt x="348" y="84"/>
                    <a:pt x="347" y="84"/>
                    <a:pt x="347" y="83"/>
                  </a:cubicBezTo>
                  <a:lnTo>
                    <a:pt x="347" y="28"/>
                  </a:lnTo>
                  <a:close/>
                  <a:moveTo>
                    <a:pt x="384" y="24"/>
                  </a:moveTo>
                  <a:cubicBezTo>
                    <a:pt x="384" y="23"/>
                    <a:pt x="384" y="22"/>
                    <a:pt x="385" y="22"/>
                  </a:cubicBezTo>
                  <a:cubicBezTo>
                    <a:pt x="389" y="22"/>
                    <a:pt x="389" y="22"/>
                    <a:pt x="389" y="22"/>
                  </a:cubicBezTo>
                  <a:cubicBezTo>
                    <a:pt x="390" y="22"/>
                    <a:pt x="390" y="23"/>
                    <a:pt x="390" y="24"/>
                  </a:cubicBezTo>
                  <a:cubicBezTo>
                    <a:pt x="390" y="61"/>
                    <a:pt x="390" y="61"/>
                    <a:pt x="390" y="61"/>
                  </a:cubicBezTo>
                  <a:cubicBezTo>
                    <a:pt x="390" y="72"/>
                    <a:pt x="397" y="79"/>
                    <a:pt x="407" y="79"/>
                  </a:cubicBezTo>
                  <a:cubicBezTo>
                    <a:pt x="417" y="79"/>
                    <a:pt x="424" y="72"/>
                    <a:pt x="424" y="62"/>
                  </a:cubicBezTo>
                  <a:cubicBezTo>
                    <a:pt x="424" y="24"/>
                    <a:pt x="424" y="24"/>
                    <a:pt x="424" y="24"/>
                  </a:cubicBezTo>
                  <a:cubicBezTo>
                    <a:pt x="424" y="23"/>
                    <a:pt x="425" y="22"/>
                    <a:pt x="426" y="22"/>
                  </a:cubicBezTo>
                  <a:cubicBezTo>
                    <a:pt x="429" y="22"/>
                    <a:pt x="429" y="22"/>
                    <a:pt x="429" y="22"/>
                  </a:cubicBezTo>
                  <a:cubicBezTo>
                    <a:pt x="430" y="22"/>
                    <a:pt x="431" y="23"/>
                    <a:pt x="431" y="24"/>
                  </a:cubicBezTo>
                  <a:cubicBezTo>
                    <a:pt x="431" y="62"/>
                    <a:pt x="431" y="62"/>
                    <a:pt x="431" y="62"/>
                  </a:cubicBezTo>
                  <a:cubicBezTo>
                    <a:pt x="431" y="75"/>
                    <a:pt x="421" y="85"/>
                    <a:pt x="407" y="85"/>
                  </a:cubicBezTo>
                  <a:cubicBezTo>
                    <a:pt x="393" y="85"/>
                    <a:pt x="384" y="75"/>
                    <a:pt x="384" y="62"/>
                  </a:cubicBezTo>
                  <a:lnTo>
                    <a:pt x="384" y="24"/>
                  </a:lnTo>
                  <a:close/>
                  <a:moveTo>
                    <a:pt x="449" y="23"/>
                  </a:moveTo>
                  <a:cubicBezTo>
                    <a:pt x="449" y="22"/>
                    <a:pt x="450" y="21"/>
                    <a:pt x="451" y="21"/>
                  </a:cubicBezTo>
                  <a:cubicBezTo>
                    <a:pt x="452" y="21"/>
                    <a:pt x="452" y="21"/>
                    <a:pt x="452" y="21"/>
                  </a:cubicBezTo>
                  <a:cubicBezTo>
                    <a:pt x="453" y="21"/>
                    <a:pt x="453" y="22"/>
                    <a:pt x="454" y="22"/>
                  </a:cubicBezTo>
                  <a:cubicBezTo>
                    <a:pt x="493" y="71"/>
                    <a:pt x="493" y="71"/>
                    <a:pt x="493" y="71"/>
                  </a:cubicBezTo>
                  <a:cubicBezTo>
                    <a:pt x="493" y="71"/>
                    <a:pt x="493" y="71"/>
                    <a:pt x="493" y="71"/>
                  </a:cubicBezTo>
                  <a:cubicBezTo>
                    <a:pt x="493" y="24"/>
                    <a:pt x="493" y="24"/>
                    <a:pt x="493" y="24"/>
                  </a:cubicBezTo>
                  <a:cubicBezTo>
                    <a:pt x="493" y="23"/>
                    <a:pt x="494" y="22"/>
                    <a:pt x="495" y="22"/>
                  </a:cubicBezTo>
                  <a:cubicBezTo>
                    <a:pt x="498" y="22"/>
                    <a:pt x="498" y="22"/>
                    <a:pt x="498" y="22"/>
                  </a:cubicBezTo>
                  <a:cubicBezTo>
                    <a:pt x="499" y="22"/>
                    <a:pt x="500" y="23"/>
                    <a:pt x="500" y="24"/>
                  </a:cubicBezTo>
                  <a:cubicBezTo>
                    <a:pt x="500" y="84"/>
                    <a:pt x="500" y="84"/>
                    <a:pt x="500" y="84"/>
                  </a:cubicBezTo>
                  <a:cubicBezTo>
                    <a:pt x="500" y="85"/>
                    <a:pt x="499" y="85"/>
                    <a:pt x="498" y="85"/>
                  </a:cubicBezTo>
                  <a:cubicBezTo>
                    <a:pt x="497" y="85"/>
                    <a:pt x="497" y="85"/>
                    <a:pt x="497" y="85"/>
                  </a:cubicBezTo>
                  <a:cubicBezTo>
                    <a:pt x="497" y="85"/>
                    <a:pt x="496" y="85"/>
                    <a:pt x="496" y="85"/>
                  </a:cubicBezTo>
                  <a:cubicBezTo>
                    <a:pt x="456" y="35"/>
                    <a:pt x="456" y="35"/>
                    <a:pt x="456" y="35"/>
                  </a:cubicBezTo>
                  <a:cubicBezTo>
                    <a:pt x="456" y="35"/>
                    <a:pt x="456" y="35"/>
                    <a:pt x="456" y="35"/>
                  </a:cubicBezTo>
                  <a:cubicBezTo>
                    <a:pt x="456" y="83"/>
                    <a:pt x="456" y="83"/>
                    <a:pt x="456" y="83"/>
                  </a:cubicBezTo>
                  <a:cubicBezTo>
                    <a:pt x="456" y="84"/>
                    <a:pt x="455" y="84"/>
                    <a:pt x="454" y="84"/>
                  </a:cubicBezTo>
                  <a:cubicBezTo>
                    <a:pt x="451" y="84"/>
                    <a:pt x="451" y="84"/>
                    <a:pt x="451" y="84"/>
                  </a:cubicBezTo>
                  <a:cubicBezTo>
                    <a:pt x="450" y="84"/>
                    <a:pt x="449" y="84"/>
                    <a:pt x="449" y="83"/>
                  </a:cubicBezTo>
                  <a:lnTo>
                    <a:pt x="449" y="23"/>
                  </a:lnTo>
                  <a:close/>
                  <a:moveTo>
                    <a:pt x="519" y="25"/>
                  </a:moveTo>
                  <a:cubicBezTo>
                    <a:pt x="519" y="23"/>
                    <a:pt x="520" y="22"/>
                    <a:pt x="521" y="22"/>
                  </a:cubicBezTo>
                  <a:cubicBezTo>
                    <a:pt x="524" y="22"/>
                    <a:pt x="524" y="22"/>
                    <a:pt x="524" y="22"/>
                  </a:cubicBezTo>
                  <a:cubicBezTo>
                    <a:pt x="525" y="22"/>
                    <a:pt x="526" y="23"/>
                    <a:pt x="526" y="25"/>
                  </a:cubicBezTo>
                  <a:cubicBezTo>
                    <a:pt x="526" y="50"/>
                    <a:pt x="526" y="50"/>
                    <a:pt x="526" y="50"/>
                  </a:cubicBezTo>
                  <a:cubicBezTo>
                    <a:pt x="553" y="23"/>
                    <a:pt x="553" y="23"/>
                    <a:pt x="553" y="23"/>
                  </a:cubicBezTo>
                  <a:cubicBezTo>
                    <a:pt x="554" y="23"/>
                    <a:pt x="555" y="22"/>
                    <a:pt x="555" y="22"/>
                  </a:cubicBezTo>
                  <a:cubicBezTo>
                    <a:pt x="559" y="22"/>
                    <a:pt x="559" y="22"/>
                    <a:pt x="559" y="22"/>
                  </a:cubicBezTo>
                  <a:cubicBezTo>
                    <a:pt x="561" y="22"/>
                    <a:pt x="562" y="24"/>
                    <a:pt x="561" y="25"/>
                  </a:cubicBezTo>
                  <a:cubicBezTo>
                    <a:pt x="533" y="52"/>
                    <a:pt x="533" y="52"/>
                    <a:pt x="533" y="52"/>
                  </a:cubicBezTo>
                  <a:cubicBezTo>
                    <a:pt x="562" y="82"/>
                    <a:pt x="562" y="82"/>
                    <a:pt x="562" y="82"/>
                  </a:cubicBezTo>
                  <a:cubicBezTo>
                    <a:pt x="563" y="82"/>
                    <a:pt x="562" y="84"/>
                    <a:pt x="560" y="84"/>
                  </a:cubicBezTo>
                  <a:cubicBezTo>
                    <a:pt x="556" y="84"/>
                    <a:pt x="556" y="84"/>
                    <a:pt x="556" y="84"/>
                  </a:cubicBezTo>
                  <a:cubicBezTo>
                    <a:pt x="555" y="84"/>
                    <a:pt x="554" y="84"/>
                    <a:pt x="554" y="84"/>
                  </a:cubicBezTo>
                  <a:cubicBezTo>
                    <a:pt x="526" y="55"/>
                    <a:pt x="526" y="55"/>
                    <a:pt x="526" y="55"/>
                  </a:cubicBezTo>
                  <a:cubicBezTo>
                    <a:pt x="526" y="82"/>
                    <a:pt x="526" y="82"/>
                    <a:pt x="526" y="82"/>
                  </a:cubicBezTo>
                  <a:cubicBezTo>
                    <a:pt x="526" y="83"/>
                    <a:pt x="525" y="84"/>
                    <a:pt x="524" y="84"/>
                  </a:cubicBezTo>
                  <a:cubicBezTo>
                    <a:pt x="521" y="84"/>
                    <a:pt x="521" y="84"/>
                    <a:pt x="521" y="84"/>
                  </a:cubicBezTo>
                  <a:cubicBezTo>
                    <a:pt x="520" y="84"/>
                    <a:pt x="519" y="83"/>
                    <a:pt x="519" y="82"/>
                  </a:cubicBezTo>
                  <a:lnTo>
                    <a:pt x="519" y="25"/>
                  </a:lnTo>
                  <a:close/>
                  <a:moveTo>
                    <a:pt x="590" y="82"/>
                  </a:moveTo>
                  <a:cubicBezTo>
                    <a:pt x="617" y="22"/>
                    <a:pt x="617" y="22"/>
                    <a:pt x="617" y="22"/>
                  </a:cubicBezTo>
                  <a:cubicBezTo>
                    <a:pt x="617" y="22"/>
                    <a:pt x="618" y="21"/>
                    <a:pt x="619" y="21"/>
                  </a:cubicBezTo>
                  <a:cubicBezTo>
                    <a:pt x="619" y="21"/>
                    <a:pt x="619" y="21"/>
                    <a:pt x="619" y="21"/>
                  </a:cubicBezTo>
                  <a:cubicBezTo>
                    <a:pt x="620" y="21"/>
                    <a:pt x="621" y="22"/>
                    <a:pt x="621" y="22"/>
                  </a:cubicBezTo>
                  <a:cubicBezTo>
                    <a:pt x="648" y="82"/>
                    <a:pt x="648" y="82"/>
                    <a:pt x="648" y="82"/>
                  </a:cubicBezTo>
                  <a:cubicBezTo>
                    <a:pt x="648" y="83"/>
                    <a:pt x="648" y="84"/>
                    <a:pt x="646" y="84"/>
                  </a:cubicBezTo>
                  <a:cubicBezTo>
                    <a:pt x="643" y="84"/>
                    <a:pt x="643" y="84"/>
                    <a:pt x="643" y="84"/>
                  </a:cubicBezTo>
                  <a:cubicBezTo>
                    <a:pt x="642" y="84"/>
                    <a:pt x="641" y="84"/>
                    <a:pt x="641" y="83"/>
                  </a:cubicBezTo>
                  <a:cubicBezTo>
                    <a:pt x="635" y="69"/>
                    <a:pt x="635" y="69"/>
                    <a:pt x="635" y="69"/>
                  </a:cubicBezTo>
                  <a:cubicBezTo>
                    <a:pt x="603" y="69"/>
                    <a:pt x="603" y="69"/>
                    <a:pt x="603" y="69"/>
                  </a:cubicBezTo>
                  <a:cubicBezTo>
                    <a:pt x="597" y="83"/>
                    <a:pt x="597" y="83"/>
                    <a:pt x="597" y="83"/>
                  </a:cubicBezTo>
                  <a:cubicBezTo>
                    <a:pt x="596" y="84"/>
                    <a:pt x="596" y="84"/>
                    <a:pt x="595" y="84"/>
                  </a:cubicBezTo>
                  <a:cubicBezTo>
                    <a:pt x="592" y="84"/>
                    <a:pt x="592" y="84"/>
                    <a:pt x="592" y="84"/>
                  </a:cubicBezTo>
                  <a:cubicBezTo>
                    <a:pt x="590" y="84"/>
                    <a:pt x="590" y="83"/>
                    <a:pt x="590" y="82"/>
                  </a:cubicBezTo>
                  <a:close/>
                  <a:moveTo>
                    <a:pt x="632" y="63"/>
                  </a:moveTo>
                  <a:cubicBezTo>
                    <a:pt x="628" y="54"/>
                    <a:pt x="624" y="44"/>
                    <a:pt x="619" y="34"/>
                  </a:cubicBezTo>
                  <a:cubicBezTo>
                    <a:pt x="619" y="34"/>
                    <a:pt x="619" y="34"/>
                    <a:pt x="619" y="34"/>
                  </a:cubicBezTo>
                  <a:cubicBezTo>
                    <a:pt x="606" y="63"/>
                    <a:pt x="606" y="63"/>
                    <a:pt x="606" y="63"/>
                  </a:cubicBezTo>
                  <a:lnTo>
                    <a:pt x="632" y="63"/>
                  </a:lnTo>
                  <a:close/>
                  <a:moveTo>
                    <a:pt x="673" y="77"/>
                  </a:moveTo>
                  <a:cubicBezTo>
                    <a:pt x="675" y="75"/>
                    <a:pt x="675" y="75"/>
                    <a:pt x="675" y="75"/>
                  </a:cubicBezTo>
                  <a:cubicBezTo>
                    <a:pt x="676" y="73"/>
                    <a:pt x="677" y="74"/>
                    <a:pt x="678" y="75"/>
                  </a:cubicBezTo>
                  <a:cubicBezTo>
                    <a:pt x="680" y="76"/>
                    <a:pt x="683" y="79"/>
                    <a:pt x="688" y="79"/>
                  </a:cubicBezTo>
                  <a:cubicBezTo>
                    <a:pt x="692" y="79"/>
                    <a:pt x="698" y="76"/>
                    <a:pt x="698" y="67"/>
                  </a:cubicBezTo>
                  <a:cubicBezTo>
                    <a:pt x="698" y="24"/>
                    <a:pt x="698" y="24"/>
                    <a:pt x="698" y="24"/>
                  </a:cubicBezTo>
                  <a:cubicBezTo>
                    <a:pt x="698" y="23"/>
                    <a:pt x="698" y="22"/>
                    <a:pt x="699" y="22"/>
                  </a:cubicBezTo>
                  <a:cubicBezTo>
                    <a:pt x="703" y="22"/>
                    <a:pt x="703" y="22"/>
                    <a:pt x="703" y="22"/>
                  </a:cubicBezTo>
                  <a:cubicBezTo>
                    <a:pt x="704" y="22"/>
                    <a:pt x="705" y="23"/>
                    <a:pt x="705" y="24"/>
                  </a:cubicBezTo>
                  <a:cubicBezTo>
                    <a:pt x="705" y="67"/>
                    <a:pt x="705" y="67"/>
                    <a:pt x="705" y="67"/>
                  </a:cubicBezTo>
                  <a:cubicBezTo>
                    <a:pt x="705" y="79"/>
                    <a:pt x="697" y="85"/>
                    <a:pt x="688" y="85"/>
                  </a:cubicBezTo>
                  <a:cubicBezTo>
                    <a:pt x="679" y="85"/>
                    <a:pt x="675" y="81"/>
                    <a:pt x="673" y="79"/>
                  </a:cubicBezTo>
                  <a:cubicBezTo>
                    <a:pt x="673" y="78"/>
                    <a:pt x="673" y="77"/>
                    <a:pt x="673" y="77"/>
                  </a:cubicBezTo>
                  <a:close/>
                  <a:moveTo>
                    <a:pt x="751" y="21"/>
                  </a:moveTo>
                  <a:cubicBezTo>
                    <a:pt x="769" y="21"/>
                    <a:pt x="783" y="36"/>
                    <a:pt x="783" y="54"/>
                  </a:cubicBezTo>
                  <a:cubicBezTo>
                    <a:pt x="783" y="71"/>
                    <a:pt x="769" y="85"/>
                    <a:pt x="751" y="85"/>
                  </a:cubicBezTo>
                  <a:cubicBezTo>
                    <a:pt x="733" y="85"/>
                    <a:pt x="719" y="71"/>
                    <a:pt x="719" y="54"/>
                  </a:cubicBezTo>
                  <a:cubicBezTo>
                    <a:pt x="719" y="36"/>
                    <a:pt x="733" y="21"/>
                    <a:pt x="751" y="21"/>
                  </a:cubicBezTo>
                  <a:close/>
                  <a:moveTo>
                    <a:pt x="751" y="79"/>
                  </a:moveTo>
                  <a:cubicBezTo>
                    <a:pt x="765" y="79"/>
                    <a:pt x="777" y="68"/>
                    <a:pt x="777" y="54"/>
                  </a:cubicBezTo>
                  <a:cubicBezTo>
                    <a:pt x="777" y="39"/>
                    <a:pt x="765" y="28"/>
                    <a:pt x="751" y="28"/>
                  </a:cubicBezTo>
                  <a:cubicBezTo>
                    <a:pt x="737" y="28"/>
                    <a:pt x="726" y="39"/>
                    <a:pt x="726" y="54"/>
                  </a:cubicBezTo>
                  <a:cubicBezTo>
                    <a:pt x="726" y="68"/>
                    <a:pt x="737" y="79"/>
                    <a:pt x="751" y="79"/>
                  </a:cubicBezTo>
                  <a:close/>
                  <a:moveTo>
                    <a:pt x="737" y="10"/>
                  </a:moveTo>
                  <a:cubicBezTo>
                    <a:pt x="737" y="7"/>
                    <a:pt x="739" y="5"/>
                    <a:pt x="742" y="5"/>
                  </a:cubicBezTo>
                  <a:cubicBezTo>
                    <a:pt x="744" y="5"/>
                    <a:pt x="746" y="7"/>
                    <a:pt x="746" y="10"/>
                  </a:cubicBezTo>
                  <a:cubicBezTo>
                    <a:pt x="746" y="13"/>
                    <a:pt x="744" y="15"/>
                    <a:pt x="742" y="15"/>
                  </a:cubicBezTo>
                  <a:cubicBezTo>
                    <a:pt x="739" y="15"/>
                    <a:pt x="737" y="13"/>
                    <a:pt x="737" y="10"/>
                  </a:cubicBezTo>
                  <a:close/>
                  <a:moveTo>
                    <a:pt x="756" y="10"/>
                  </a:moveTo>
                  <a:cubicBezTo>
                    <a:pt x="756" y="7"/>
                    <a:pt x="758" y="5"/>
                    <a:pt x="761" y="5"/>
                  </a:cubicBezTo>
                  <a:cubicBezTo>
                    <a:pt x="763" y="5"/>
                    <a:pt x="765" y="7"/>
                    <a:pt x="765" y="10"/>
                  </a:cubicBezTo>
                  <a:cubicBezTo>
                    <a:pt x="765" y="13"/>
                    <a:pt x="763" y="15"/>
                    <a:pt x="761" y="15"/>
                  </a:cubicBezTo>
                  <a:cubicBezTo>
                    <a:pt x="758" y="15"/>
                    <a:pt x="756" y="13"/>
                    <a:pt x="756" y="10"/>
                  </a:cubicBezTo>
                  <a:close/>
                  <a:moveTo>
                    <a:pt x="789" y="25"/>
                  </a:moveTo>
                  <a:cubicBezTo>
                    <a:pt x="789" y="24"/>
                    <a:pt x="790" y="22"/>
                    <a:pt x="791" y="22"/>
                  </a:cubicBezTo>
                  <a:cubicBezTo>
                    <a:pt x="795" y="22"/>
                    <a:pt x="795" y="22"/>
                    <a:pt x="795" y="22"/>
                  </a:cubicBezTo>
                  <a:cubicBezTo>
                    <a:pt x="795" y="22"/>
                    <a:pt x="796" y="23"/>
                    <a:pt x="796" y="23"/>
                  </a:cubicBezTo>
                  <a:cubicBezTo>
                    <a:pt x="818" y="73"/>
                    <a:pt x="818" y="73"/>
                    <a:pt x="818" y="73"/>
                  </a:cubicBezTo>
                  <a:cubicBezTo>
                    <a:pt x="818" y="73"/>
                    <a:pt x="818" y="73"/>
                    <a:pt x="818" y="73"/>
                  </a:cubicBezTo>
                  <a:cubicBezTo>
                    <a:pt x="841" y="23"/>
                    <a:pt x="841" y="23"/>
                    <a:pt x="841" y="23"/>
                  </a:cubicBezTo>
                  <a:cubicBezTo>
                    <a:pt x="841" y="23"/>
                    <a:pt x="841" y="22"/>
                    <a:pt x="842" y="22"/>
                  </a:cubicBezTo>
                  <a:cubicBezTo>
                    <a:pt x="846" y="22"/>
                    <a:pt x="846" y="22"/>
                    <a:pt x="846" y="22"/>
                  </a:cubicBezTo>
                  <a:cubicBezTo>
                    <a:pt x="847" y="22"/>
                    <a:pt x="848" y="24"/>
                    <a:pt x="847" y="25"/>
                  </a:cubicBezTo>
                  <a:cubicBezTo>
                    <a:pt x="820" y="84"/>
                    <a:pt x="820" y="84"/>
                    <a:pt x="820" y="84"/>
                  </a:cubicBezTo>
                  <a:cubicBezTo>
                    <a:pt x="820" y="85"/>
                    <a:pt x="819" y="85"/>
                    <a:pt x="819" y="85"/>
                  </a:cubicBezTo>
                  <a:cubicBezTo>
                    <a:pt x="818" y="85"/>
                    <a:pt x="818" y="85"/>
                    <a:pt x="818" y="85"/>
                  </a:cubicBezTo>
                  <a:cubicBezTo>
                    <a:pt x="817" y="85"/>
                    <a:pt x="817" y="85"/>
                    <a:pt x="816" y="84"/>
                  </a:cubicBezTo>
                  <a:lnTo>
                    <a:pt x="789" y="25"/>
                  </a:lnTo>
                  <a:close/>
                  <a:moveTo>
                    <a:pt x="885" y="21"/>
                  </a:moveTo>
                  <a:cubicBezTo>
                    <a:pt x="903" y="21"/>
                    <a:pt x="917" y="36"/>
                    <a:pt x="917" y="54"/>
                  </a:cubicBezTo>
                  <a:cubicBezTo>
                    <a:pt x="917" y="71"/>
                    <a:pt x="903" y="85"/>
                    <a:pt x="885" y="85"/>
                  </a:cubicBezTo>
                  <a:cubicBezTo>
                    <a:pt x="868" y="85"/>
                    <a:pt x="853" y="71"/>
                    <a:pt x="853" y="54"/>
                  </a:cubicBezTo>
                  <a:cubicBezTo>
                    <a:pt x="853" y="36"/>
                    <a:pt x="868" y="21"/>
                    <a:pt x="885" y="21"/>
                  </a:cubicBezTo>
                  <a:close/>
                  <a:moveTo>
                    <a:pt x="885" y="79"/>
                  </a:moveTo>
                  <a:cubicBezTo>
                    <a:pt x="899" y="79"/>
                    <a:pt x="911" y="68"/>
                    <a:pt x="911" y="54"/>
                  </a:cubicBezTo>
                  <a:cubicBezTo>
                    <a:pt x="911" y="39"/>
                    <a:pt x="899" y="28"/>
                    <a:pt x="885" y="28"/>
                  </a:cubicBezTo>
                  <a:cubicBezTo>
                    <a:pt x="871" y="28"/>
                    <a:pt x="860" y="39"/>
                    <a:pt x="860" y="54"/>
                  </a:cubicBezTo>
                  <a:cubicBezTo>
                    <a:pt x="860" y="68"/>
                    <a:pt x="871" y="79"/>
                    <a:pt x="885" y="79"/>
                  </a:cubicBezTo>
                  <a:close/>
                  <a:moveTo>
                    <a:pt x="877" y="15"/>
                  </a:moveTo>
                  <a:cubicBezTo>
                    <a:pt x="882" y="2"/>
                    <a:pt x="882" y="2"/>
                    <a:pt x="882" y="2"/>
                  </a:cubicBezTo>
                  <a:cubicBezTo>
                    <a:pt x="882" y="1"/>
                    <a:pt x="883" y="0"/>
                    <a:pt x="884" y="0"/>
                  </a:cubicBezTo>
                  <a:cubicBezTo>
                    <a:pt x="887" y="0"/>
                    <a:pt x="887" y="0"/>
                    <a:pt x="887" y="0"/>
                  </a:cubicBezTo>
                  <a:cubicBezTo>
                    <a:pt x="889" y="0"/>
                    <a:pt x="889" y="1"/>
                    <a:pt x="889" y="3"/>
                  </a:cubicBezTo>
                  <a:cubicBezTo>
                    <a:pt x="882" y="15"/>
                    <a:pt x="882" y="15"/>
                    <a:pt x="882" y="15"/>
                  </a:cubicBezTo>
                  <a:cubicBezTo>
                    <a:pt x="881" y="16"/>
                    <a:pt x="881" y="16"/>
                    <a:pt x="880" y="16"/>
                  </a:cubicBezTo>
                  <a:cubicBezTo>
                    <a:pt x="879" y="16"/>
                    <a:pt x="879" y="16"/>
                    <a:pt x="879" y="16"/>
                  </a:cubicBezTo>
                  <a:cubicBezTo>
                    <a:pt x="878" y="16"/>
                    <a:pt x="877" y="15"/>
                    <a:pt x="877" y="15"/>
                  </a:cubicBezTo>
                  <a:close/>
                  <a:moveTo>
                    <a:pt x="892" y="15"/>
                  </a:moveTo>
                  <a:cubicBezTo>
                    <a:pt x="897" y="2"/>
                    <a:pt x="897" y="2"/>
                    <a:pt x="897" y="2"/>
                  </a:cubicBezTo>
                  <a:cubicBezTo>
                    <a:pt x="897" y="1"/>
                    <a:pt x="897" y="0"/>
                    <a:pt x="898" y="0"/>
                  </a:cubicBezTo>
                  <a:cubicBezTo>
                    <a:pt x="902" y="0"/>
                    <a:pt x="902" y="0"/>
                    <a:pt x="902" y="0"/>
                  </a:cubicBezTo>
                  <a:cubicBezTo>
                    <a:pt x="903" y="0"/>
                    <a:pt x="904" y="1"/>
                    <a:pt x="903" y="3"/>
                  </a:cubicBezTo>
                  <a:cubicBezTo>
                    <a:pt x="896" y="15"/>
                    <a:pt x="896" y="15"/>
                    <a:pt x="896" y="15"/>
                  </a:cubicBezTo>
                  <a:cubicBezTo>
                    <a:pt x="896" y="16"/>
                    <a:pt x="895" y="16"/>
                    <a:pt x="895" y="16"/>
                  </a:cubicBezTo>
                  <a:cubicBezTo>
                    <a:pt x="894" y="16"/>
                    <a:pt x="894" y="16"/>
                    <a:pt x="894" y="16"/>
                  </a:cubicBezTo>
                  <a:cubicBezTo>
                    <a:pt x="893" y="16"/>
                    <a:pt x="892" y="15"/>
                    <a:pt x="892" y="15"/>
                  </a:cubicBez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Tree>
    <p:extLst>
      <p:ext uri="{BB962C8B-B14F-4D97-AF65-F5344CB8AC3E}">
        <p14:creationId xmlns:p14="http://schemas.microsoft.com/office/powerpoint/2010/main" val="1058301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HU) Dark">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219048"/>
            <a:ext cx="12188825" cy="5638952"/>
          </a:xfrm>
          <a:prstGeom prst="rect">
            <a:avLst/>
          </a:prstGeom>
          <a:gradFill flip="none" rotWithShape="1">
            <a:gsLst>
              <a:gs pos="100000">
                <a:srgbClr val="00487E">
                  <a:alpha val="50000"/>
                </a:srgb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8" name="Rectangle 7"/>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3" name="Content Placeholder 2"/>
          <p:cNvSpPr>
            <a:spLocks noGrp="1"/>
          </p:cNvSpPr>
          <p:nvPr>
            <p:ph idx="1"/>
          </p:nvPr>
        </p:nvSpPr>
        <p:spPr>
          <a:xfrm>
            <a:off x="609523" y="1368533"/>
            <a:ext cx="10969777"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16"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sp>
        <p:nvSpPr>
          <p:cNvPr id="18" name="Slide Number Placeholder 5"/>
          <p:cNvSpPr>
            <a:spLocks noGrp="1"/>
          </p:cNvSpPr>
          <p:nvPr>
            <p:ph type="sldNum" sz="quarter" idx="12"/>
          </p:nvPr>
        </p:nvSpPr>
        <p:spPr>
          <a:xfrm>
            <a:off x="11277551" y="6400800"/>
            <a:ext cx="301751" cy="301752"/>
          </a:xfrm>
          <a:ln w="12700">
            <a:solidFill>
              <a:schemeClr val="bg1">
                <a:alpha val="50000"/>
              </a:schemeClr>
            </a:solidFill>
          </a:ln>
        </p:spPr>
        <p:txBody>
          <a:bodyPr lIns="0" tIns="0" rIns="0" bIns="0"/>
          <a:lstStyle>
            <a:lvl1pPr algn="ctr">
              <a:defRPr sz="1400">
                <a:solidFill>
                  <a:schemeClr val="bg1"/>
                </a:solidFill>
                <a:latin typeface="Arial" pitchFamily="34" charset="0"/>
                <a:cs typeface="Arial" pitchFamily="34" charset="0"/>
              </a:defRPr>
            </a:lvl1pPr>
          </a:lstStyle>
          <a:p>
            <a:fld id="{DB41381F-1450-4E0E-9EEB-2F42F9D38EB9}" type="slidenum">
              <a:rPr lang="hu-HU" smtClean="0">
                <a:solidFill>
                  <a:prstClr val="white"/>
                </a:solidFill>
              </a:rPr>
              <a:pPr/>
              <a:t>‹#›</a:t>
            </a:fld>
            <a:endParaRPr lang="hu-HU">
              <a:solidFill>
                <a:prstClr val="white"/>
              </a:solidFill>
            </a:endParaRPr>
          </a:p>
        </p:txBody>
      </p:sp>
      <p:grpSp>
        <p:nvGrpSpPr>
          <p:cNvPr id="17" name="Group 16"/>
          <p:cNvGrpSpPr>
            <a:grpSpLocks noChangeAspect="1"/>
          </p:cNvGrpSpPr>
          <p:nvPr userDrawn="1"/>
        </p:nvGrpSpPr>
        <p:grpSpPr bwMode="auto">
          <a:xfrm>
            <a:off x="10162358" y="1"/>
            <a:ext cx="2026467" cy="1219200"/>
            <a:chOff x="623" y="1352"/>
            <a:chExt cx="2686" cy="1616"/>
          </a:xfrm>
        </p:grpSpPr>
        <p:sp>
          <p:nvSpPr>
            <p:cNvPr id="19" name="AutoShape 3"/>
            <p:cNvSpPr>
              <a:spLocks noChangeAspect="1" noChangeArrowheads="1" noTextEdit="1"/>
            </p:cNvSpPr>
            <p:nvPr/>
          </p:nvSpPr>
          <p:spPr bwMode="auto">
            <a:xfrm>
              <a:off x="623"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0" name="Rectangle 5"/>
            <p:cNvSpPr>
              <a:spLocks noChangeArrowheads="1"/>
            </p:cNvSpPr>
            <p:nvPr/>
          </p:nvSpPr>
          <p:spPr bwMode="auto">
            <a:xfrm>
              <a:off x="625"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1" name="Freeform 6"/>
            <p:cNvSpPr>
              <a:spLocks noEditPoints="1"/>
            </p:cNvSpPr>
            <p:nvPr/>
          </p:nvSpPr>
          <p:spPr bwMode="auto">
            <a:xfrm>
              <a:off x="869"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29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29"/>
                    <a:pt x="920" y="29"/>
                    <a:pt x="920" y="29"/>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1"/>
                    <a:pt x="610" y="32"/>
                    <a:pt x="613" y="32"/>
                  </a:cubicBezTo>
                  <a:cubicBezTo>
                    <a:pt x="615" y="32"/>
                    <a:pt x="618" y="31"/>
                    <a:pt x="620" y="30"/>
                  </a:cubicBezTo>
                  <a:cubicBezTo>
                    <a:pt x="714" y="212"/>
                    <a:pt x="714" y="212"/>
                    <a:pt x="714" y="212"/>
                  </a:cubicBezTo>
                  <a:cubicBezTo>
                    <a:pt x="713" y="214"/>
                    <a:pt x="712" y="216"/>
                    <a:pt x="712" y="219"/>
                  </a:cubicBezTo>
                  <a:cubicBezTo>
                    <a:pt x="712" y="225"/>
                    <a:pt x="717" y="231"/>
                    <a:pt x="724" y="231"/>
                  </a:cubicBezTo>
                  <a:cubicBezTo>
                    <a:pt x="730" y="231"/>
                    <a:pt x="736" y="225"/>
                    <a:pt x="736" y="219"/>
                  </a:cubicBezTo>
                  <a:cubicBezTo>
                    <a:pt x="736" y="215"/>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8"/>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2" name="Freeform 7"/>
            <p:cNvSpPr>
              <a:spLocks noEditPoints="1"/>
            </p:cNvSpPr>
            <p:nvPr/>
          </p:nvSpPr>
          <p:spPr bwMode="auto">
            <a:xfrm>
              <a:off x="891" y="2567"/>
              <a:ext cx="2172" cy="202"/>
            </a:xfrm>
            <a:custGeom>
              <a:avLst/>
              <a:gdLst>
                <a:gd name="T0" fmla="*/ 38 w 917"/>
                <a:gd name="T1" fmla="*/ 27 h 85"/>
                <a:gd name="T2" fmla="*/ 33 w 917"/>
                <a:gd name="T3" fmla="*/ 54 h 85"/>
                <a:gd name="T4" fmla="*/ 5 w 917"/>
                <a:gd name="T5" fmla="*/ 84 h 85"/>
                <a:gd name="T6" fmla="*/ 53 w 917"/>
                <a:gd name="T7" fmla="*/ 22 h 85"/>
                <a:gd name="T8" fmla="*/ 58 w 917"/>
                <a:gd name="T9" fmla="*/ 28 h 85"/>
                <a:gd name="T10" fmla="*/ 83 w 917"/>
                <a:gd name="T11" fmla="*/ 56 h 85"/>
                <a:gd name="T12" fmla="*/ 90 w 917"/>
                <a:gd name="T13" fmla="*/ 83 h 85"/>
                <a:gd name="T14" fmla="*/ 105 w 917"/>
                <a:gd name="T15" fmla="*/ 24 h 85"/>
                <a:gd name="T16" fmla="*/ 137 w 917"/>
                <a:gd name="T17" fmla="*/ 79 h 85"/>
                <a:gd name="T18" fmla="*/ 105 w 917"/>
                <a:gd name="T19" fmla="*/ 83 h 85"/>
                <a:gd name="T20" fmla="*/ 172 w 917"/>
                <a:gd name="T21" fmla="*/ 21 h 85"/>
                <a:gd name="T22" fmla="*/ 194 w 917"/>
                <a:gd name="T23" fmla="*/ 83 h 85"/>
                <a:gd name="T24" fmla="*/ 144 w 917"/>
                <a:gd name="T25" fmla="*/ 84 h 85"/>
                <a:gd name="T26" fmla="*/ 158 w 917"/>
                <a:gd name="T27" fmla="*/ 63 h 85"/>
                <a:gd name="T28" fmla="*/ 264 w 917"/>
                <a:gd name="T29" fmla="*/ 53 h 85"/>
                <a:gd name="T30" fmla="*/ 232 w 917"/>
                <a:gd name="T31" fmla="*/ 78 h 85"/>
                <a:gd name="T32" fmla="*/ 232 w 917"/>
                <a:gd name="T33" fmla="*/ 78 h 85"/>
                <a:gd name="T34" fmla="*/ 302 w 917"/>
                <a:gd name="T35" fmla="*/ 22 h 85"/>
                <a:gd name="T36" fmla="*/ 315 w 917"/>
                <a:gd name="T37" fmla="*/ 69 h 85"/>
                <a:gd name="T38" fmla="*/ 271 w 917"/>
                <a:gd name="T39" fmla="*/ 82 h 85"/>
                <a:gd name="T40" fmla="*/ 313 w 917"/>
                <a:gd name="T41" fmla="*/ 63 h 85"/>
                <a:gd name="T42" fmla="*/ 332 w 917"/>
                <a:gd name="T43" fmla="*/ 22 h 85"/>
                <a:gd name="T44" fmla="*/ 354 w 917"/>
                <a:gd name="T45" fmla="*/ 28 h 85"/>
                <a:gd name="T46" fmla="*/ 347 w 917"/>
                <a:gd name="T47" fmla="*/ 28 h 85"/>
                <a:gd name="T48" fmla="*/ 390 w 917"/>
                <a:gd name="T49" fmla="*/ 61 h 85"/>
                <a:gd name="T50" fmla="*/ 429 w 917"/>
                <a:gd name="T51" fmla="*/ 22 h 85"/>
                <a:gd name="T52" fmla="*/ 384 w 917"/>
                <a:gd name="T53" fmla="*/ 24 h 85"/>
                <a:gd name="T54" fmla="*/ 493 w 917"/>
                <a:gd name="T55" fmla="*/ 71 h 85"/>
                <a:gd name="T56" fmla="*/ 500 w 917"/>
                <a:gd name="T57" fmla="*/ 24 h 85"/>
                <a:gd name="T58" fmla="*/ 456 w 917"/>
                <a:gd name="T59" fmla="*/ 35 h 85"/>
                <a:gd name="T60" fmla="*/ 449 w 917"/>
                <a:gd name="T61" fmla="*/ 83 h 85"/>
                <a:gd name="T62" fmla="*/ 526 w 917"/>
                <a:gd name="T63" fmla="*/ 25 h 85"/>
                <a:gd name="T64" fmla="*/ 561 w 917"/>
                <a:gd name="T65" fmla="*/ 25 h 85"/>
                <a:gd name="T66" fmla="*/ 554 w 917"/>
                <a:gd name="T67" fmla="*/ 84 h 85"/>
                <a:gd name="T68" fmla="*/ 519 w 917"/>
                <a:gd name="T69" fmla="*/ 82 h 85"/>
                <a:gd name="T70" fmla="*/ 619 w 917"/>
                <a:gd name="T71" fmla="*/ 21 h 85"/>
                <a:gd name="T72" fmla="*/ 641 w 917"/>
                <a:gd name="T73" fmla="*/ 83 h 85"/>
                <a:gd name="T74" fmla="*/ 592 w 917"/>
                <a:gd name="T75" fmla="*/ 84 h 85"/>
                <a:gd name="T76" fmla="*/ 606 w 917"/>
                <a:gd name="T77" fmla="*/ 63 h 85"/>
                <a:gd name="T78" fmla="*/ 688 w 917"/>
                <a:gd name="T79" fmla="*/ 79 h 85"/>
                <a:gd name="T80" fmla="*/ 705 w 917"/>
                <a:gd name="T81" fmla="*/ 24 h 85"/>
                <a:gd name="T82" fmla="*/ 751 w 917"/>
                <a:gd name="T83" fmla="*/ 21 h 85"/>
                <a:gd name="T84" fmla="*/ 751 w 917"/>
                <a:gd name="T85" fmla="*/ 79 h 85"/>
                <a:gd name="T86" fmla="*/ 737 w 917"/>
                <a:gd name="T87" fmla="*/ 10 h 85"/>
                <a:gd name="T88" fmla="*/ 756 w 917"/>
                <a:gd name="T89" fmla="*/ 10 h 85"/>
                <a:gd name="T90" fmla="*/ 789 w 917"/>
                <a:gd name="T91" fmla="*/ 25 h 85"/>
                <a:gd name="T92" fmla="*/ 818 w 917"/>
                <a:gd name="T93" fmla="*/ 73 h 85"/>
                <a:gd name="T94" fmla="*/ 820 w 917"/>
                <a:gd name="T95" fmla="*/ 84 h 85"/>
                <a:gd name="T96" fmla="*/ 885 w 917"/>
                <a:gd name="T97" fmla="*/ 21 h 85"/>
                <a:gd name="T98" fmla="*/ 885 w 917"/>
                <a:gd name="T99" fmla="*/ 79 h 85"/>
                <a:gd name="T100" fmla="*/ 877 w 917"/>
                <a:gd name="T101" fmla="*/ 15 h 85"/>
                <a:gd name="T102" fmla="*/ 882 w 917"/>
                <a:gd name="T103" fmla="*/ 15 h 85"/>
                <a:gd name="T104" fmla="*/ 897 w 917"/>
                <a:gd name="T105" fmla="*/ 2 h 85"/>
                <a:gd name="T106" fmla="*/ 895 w 917"/>
                <a:gd name="T107" fmla="*/ 1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7" h="85">
                  <a:moveTo>
                    <a:pt x="0" y="24"/>
                  </a:moveTo>
                  <a:cubicBezTo>
                    <a:pt x="0" y="23"/>
                    <a:pt x="0" y="22"/>
                    <a:pt x="1" y="22"/>
                  </a:cubicBezTo>
                  <a:cubicBezTo>
                    <a:pt x="36" y="22"/>
                    <a:pt x="36" y="22"/>
                    <a:pt x="36" y="22"/>
                  </a:cubicBezTo>
                  <a:cubicBezTo>
                    <a:pt x="37" y="22"/>
                    <a:pt x="38" y="23"/>
                    <a:pt x="38" y="24"/>
                  </a:cubicBezTo>
                  <a:cubicBezTo>
                    <a:pt x="38" y="27"/>
                    <a:pt x="38" y="27"/>
                    <a:pt x="38" y="27"/>
                  </a:cubicBezTo>
                  <a:cubicBezTo>
                    <a:pt x="38" y="28"/>
                    <a:pt x="37" y="28"/>
                    <a:pt x="36" y="28"/>
                  </a:cubicBezTo>
                  <a:cubicBezTo>
                    <a:pt x="6" y="28"/>
                    <a:pt x="6" y="28"/>
                    <a:pt x="6" y="28"/>
                  </a:cubicBezTo>
                  <a:cubicBezTo>
                    <a:pt x="6" y="53"/>
                    <a:pt x="6" y="53"/>
                    <a:pt x="6" y="53"/>
                  </a:cubicBezTo>
                  <a:cubicBezTo>
                    <a:pt x="32" y="53"/>
                    <a:pt x="32" y="53"/>
                    <a:pt x="32" y="53"/>
                  </a:cubicBezTo>
                  <a:cubicBezTo>
                    <a:pt x="33" y="53"/>
                    <a:pt x="33" y="53"/>
                    <a:pt x="33" y="54"/>
                  </a:cubicBezTo>
                  <a:cubicBezTo>
                    <a:pt x="33" y="57"/>
                    <a:pt x="33" y="57"/>
                    <a:pt x="33" y="57"/>
                  </a:cubicBezTo>
                  <a:cubicBezTo>
                    <a:pt x="33" y="58"/>
                    <a:pt x="33" y="59"/>
                    <a:pt x="32" y="59"/>
                  </a:cubicBezTo>
                  <a:cubicBezTo>
                    <a:pt x="6" y="59"/>
                    <a:pt x="6" y="59"/>
                    <a:pt x="6" y="59"/>
                  </a:cubicBezTo>
                  <a:cubicBezTo>
                    <a:pt x="6" y="83"/>
                    <a:pt x="6" y="83"/>
                    <a:pt x="6" y="83"/>
                  </a:cubicBezTo>
                  <a:cubicBezTo>
                    <a:pt x="6" y="84"/>
                    <a:pt x="6" y="84"/>
                    <a:pt x="5" y="84"/>
                  </a:cubicBezTo>
                  <a:cubicBezTo>
                    <a:pt x="1" y="84"/>
                    <a:pt x="1" y="84"/>
                    <a:pt x="1" y="84"/>
                  </a:cubicBezTo>
                  <a:cubicBezTo>
                    <a:pt x="0" y="84"/>
                    <a:pt x="0" y="84"/>
                    <a:pt x="0" y="83"/>
                  </a:cubicBezTo>
                  <a:lnTo>
                    <a:pt x="0" y="24"/>
                  </a:lnTo>
                  <a:close/>
                  <a:moveTo>
                    <a:pt x="51" y="24"/>
                  </a:moveTo>
                  <a:cubicBezTo>
                    <a:pt x="51" y="23"/>
                    <a:pt x="52" y="22"/>
                    <a:pt x="53" y="22"/>
                  </a:cubicBezTo>
                  <a:cubicBezTo>
                    <a:pt x="88" y="22"/>
                    <a:pt x="88" y="22"/>
                    <a:pt x="88" y="22"/>
                  </a:cubicBezTo>
                  <a:cubicBezTo>
                    <a:pt x="89" y="22"/>
                    <a:pt x="90" y="23"/>
                    <a:pt x="90" y="24"/>
                  </a:cubicBezTo>
                  <a:cubicBezTo>
                    <a:pt x="90" y="27"/>
                    <a:pt x="90" y="27"/>
                    <a:pt x="90" y="27"/>
                  </a:cubicBezTo>
                  <a:cubicBezTo>
                    <a:pt x="90" y="28"/>
                    <a:pt x="89" y="28"/>
                    <a:pt x="88" y="28"/>
                  </a:cubicBezTo>
                  <a:cubicBezTo>
                    <a:pt x="58" y="28"/>
                    <a:pt x="58" y="28"/>
                    <a:pt x="58" y="28"/>
                  </a:cubicBezTo>
                  <a:cubicBezTo>
                    <a:pt x="58" y="50"/>
                    <a:pt x="58" y="50"/>
                    <a:pt x="58" y="50"/>
                  </a:cubicBezTo>
                  <a:cubicBezTo>
                    <a:pt x="83" y="50"/>
                    <a:pt x="83" y="50"/>
                    <a:pt x="83" y="50"/>
                  </a:cubicBezTo>
                  <a:cubicBezTo>
                    <a:pt x="84" y="50"/>
                    <a:pt x="85" y="51"/>
                    <a:pt x="85" y="52"/>
                  </a:cubicBezTo>
                  <a:cubicBezTo>
                    <a:pt x="85" y="54"/>
                    <a:pt x="85" y="54"/>
                    <a:pt x="85" y="54"/>
                  </a:cubicBezTo>
                  <a:cubicBezTo>
                    <a:pt x="85" y="55"/>
                    <a:pt x="84" y="56"/>
                    <a:pt x="83" y="56"/>
                  </a:cubicBezTo>
                  <a:cubicBezTo>
                    <a:pt x="58" y="56"/>
                    <a:pt x="58" y="56"/>
                    <a:pt x="58" y="56"/>
                  </a:cubicBezTo>
                  <a:cubicBezTo>
                    <a:pt x="58" y="79"/>
                    <a:pt x="58" y="79"/>
                    <a:pt x="58" y="79"/>
                  </a:cubicBezTo>
                  <a:cubicBezTo>
                    <a:pt x="88" y="79"/>
                    <a:pt x="88" y="79"/>
                    <a:pt x="88" y="79"/>
                  </a:cubicBezTo>
                  <a:cubicBezTo>
                    <a:pt x="89" y="79"/>
                    <a:pt x="90" y="79"/>
                    <a:pt x="90" y="80"/>
                  </a:cubicBezTo>
                  <a:cubicBezTo>
                    <a:pt x="90" y="83"/>
                    <a:pt x="90" y="83"/>
                    <a:pt x="90" y="83"/>
                  </a:cubicBezTo>
                  <a:cubicBezTo>
                    <a:pt x="90" y="84"/>
                    <a:pt x="89" y="84"/>
                    <a:pt x="88" y="84"/>
                  </a:cubicBezTo>
                  <a:cubicBezTo>
                    <a:pt x="53" y="84"/>
                    <a:pt x="53" y="84"/>
                    <a:pt x="53" y="84"/>
                  </a:cubicBezTo>
                  <a:cubicBezTo>
                    <a:pt x="52" y="84"/>
                    <a:pt x="51" y="84"/>
                    <a:pt x="51" y="83"/>
                  </a:cubicBezTo>
                  <a:lnTo>
                    <a:pt x="51" y="24"/>
                  </a:lnTo>
                  <a:close/>
                  <a:moveTo>
                    <a:pt x="105" y="24"/>
                  </a:moveTo>
                  <a:cubicBezTo>
                    <a:pt x="105" y="23"/>
                    <a:pt x="105" y="22"/>
                    <a:pt x="106" y="22"/>
                  </a:cubicBezTo>
                  <a:cubicBezTo>
                    <a:pt x="110" y="22"/>
                    <a:pt x="110" y="22"/>
                    <a:pt x="110" y="22"/>
                  </a:cubicBezTo>
                  <a:cubicBezTo>
                    <a:pt x="111" y="22"/>
                    <a:pt x="111" y="23"/>
                    <a:pt x="111" y="24"/>
                  </a:cubicBezTo>
                  <a:cubicBezTo>
                    <a:pt x="111" y="79"/>
                    <a:pt x="111" y="79"/>
                    <a:pt x="111" y="79"/>
                  </a:cubicBezTo>
                  <a:cubicBezTo>
                    <a:pt x="137" y="79"/>
                    <a:pt x="137" y="79"/>
                    <a:pt x="137" y="79"/>
                  </a:cubicBezTo>
                  <a:cubicBezTo>
                    <a:pt x="138" y="79"/>
                    <a:pt x="139" y="79"/>
                    <a:pt x="139" y="80"/>
                  </a:cubicBezTo>
                  <a:cubicBezTo>
                    <a:pt x="139" y="83"/>
                    <a:pt x="139" y="83"/>
                    <a:pt x="139" y="83"/>
                  </a:cubicBezTo>
                  <a:cubicBezTo>
                    <a:pt x="139" y="84"/>
                    <a:pt x="138" y="84"/>
                    <a:pt x="137" y="84"/>
                  </a:cubicBezTo>
                  <a:cubicBezTo>
                    <a:pt x="106" y="84"/>
                    <a:pt x="106" y="84"/>
                    <a:pt x="106" y="84"/>
                  </a:cubicBezTo>
                  <a:cubicBezTo>
                    <a:pt x="105" y="84"/>
                    <a:pt x="105" y="84"/>
                    <a:pt x="105" y="83"/>
                  </a:cubicBezTo>
                  <a:lnTo>
                    <a:pt x="105" y="24"/>
                  </a:lnTo>
                  <a:close/>
                  <a:moveTo>
                    <a:pt x="143" y="82"/>
                  </a:moveTo>
                  <a:cubicBezTo>
                    <a:pt x="170" y="22"/>
                    <a:pt x="170" y="22"/>
                    <a:pt x="170" y="22"/>
                  </a:cubicBezTo>
                  <a:cubicBezTo>
                    <a:pt x="170" y="22"/>
                    <a:pt x="170" y="21"/>
                    <a:pt x="171" y="21"/>
                  </a:cubicBezTo>
                  <a:cubicBezTo>
                    <a:pt x="172" y="21"/>
                    <a:pt x="172" y="21"/>
                    <a:pt x="172" y="21"/>
                  </a:cubicBezTo>
                  <a:cubicBezTo>
                    <a:pt x="173" y="21"/>
                    <a:pt x="173" y="22"/>
                    <a:pt x="173" y="22"/>
                  </a:cubicBezTo>
                  <a:cubicBezTo>
                    <a:pt x="200" y="82"/>
                    <a:pt x="200" y="82"/>
                    <a:pt x="200" y="82"/>
                  </a:cubicBezTo>
                  <a:cubicBezTo>
                    <a:pt x="201" y="83"/>
                    <a:pt x="200" y="84"/>
                    <a:pt x="199" y="84"/>
                  </a:cubicBezTo>
                  <a:cubicBezTo>
                    <a:pt x="195" y="84"/>
                    <a:pt x="195" y="84"/>
                    <a:pt x="195" y="84"/>
                  </a:cubicBezTo>
                  <a:cubicBezTo>
                    <a:pt x="194" y="84"/>
                    <a:pt x="194" y="84"/>
                    <a:pt x="194" y="83"/>
                  </a:cubicBezTo>
                  <a:cubicBezTo>
                    <a:pt x="187" y="69"/>
                    <a:pt x="187" y="69"/>
                    <a:pt x="187" y="69"/>
                  </a:cubicBezTo>
                  <a:cubicBezTo>
                    <a:pt x="156" y="69"/>
                    <a:pt x="156" y="69"/>
                    <a:pt x="156" y="69"/>
                  </a:cubicBezTo>
                  <a:cubicBezTo>
                    <a:pt x="149" y="83"/>
                    <a:pt x="149" y="83"/>
                    <a:pt x="149" y="83"/>
                  </a:cubicBezTo>
                  <a:cubicBezTo>
                    <a:pt x="149" y="84"/>
                    <a:pt x="148" y="84"/>
                    <a:pt x="148" y="84"/>
                  </a:cubicBezTo>
                  <a:cubicBezTo>
                    <a:pt x="144" y="84"/>
                    <a:pt x="144" y="84"/>
                    <a:pt x="144" y="84"/>
                  </a:cubicBezTo>
                  <a:cubicBezTo>
                    <a:pt x="143" y="84"/>
                    <a:pt x="142" y="83"/>
                    <a:pt x="143" y="82"/>
                  </a:cubicBezTo>
                  <a:close/>
                  <a:moveTo>
                    <a:pt x="185" y="63"/>
                  </a:moveTo>
                  <a:cubicBezTo>
                    <a:pt x="180" y="54"/>
                    <a:pt x="176" y="44"/>
                    <a:pt x="172" y="34"/>
                  </a:cubicBezTo>
                  <a:cubicBezTo>
                    <a:pt x="171" y="34"/>
                    <a:pt x="171" y="34"/>
                    <a:pt x="171" y="34"/>
                  </a:cubicBezTo>
                  <a:cubicBezTo>
                    <a:pt x="158" y="63"/>
                    <a:pt x="158" y="63"/>
                    <a:pt x="158" y="63"/>
                  </a:cubicBezTo>
                  <a:lnTo>
                    <a:pt x="185" y="63"/>
                  </a:lnTo>
                  <a:close/>
                  <a:moveTo>
                    <a:pt x="212" y="24"/>
                  </a:moveTo>
                  <a:cubicBezTo>
                    <a:pt x="212" y="23"/>
                    <a:pt x="212" y="22"/>
                    <a:pt x="213" y="22"/>
                  </a:cubicBezTo>
                  <a:cubicBezTo>
                    <a:pt x="233" y="22"/>
                    <a:pt x="233" y="22"/>
                    <a:pt x="233" y="22"/>
                  </a:cubicBezTo>
                  <a:cubicBezTo>
                    <a:pt x="250" y="22"/>
                    <a:pt x="264" y="36"/>
                    <a:pt x="264" y="53"/>
                  </a:cubicBezTo>
                  <a:cubicBezTo>
                    <a:pt x="264" y="71"/>
                    <a:pt x="250" y="84"/>
                    <a:pt x="233" y="84"/>
                  </a:cubicBezTo>
                  <a:cubicBezTo>
                    <a:pt x="213" y="84"/>
                    <a:pt x="213" y="84"/>
                    <a:pt x="213" y="84"/>
                  </a:cubicBezTo>
                  <a:cubicBezTo>
                    <a:pt x="212" y="84"/>
                    <a:pt x="212" y="84"/>
                    <a:pt x="212" y="83"/>
                  </a:cubicBezTo>
                  <a:lnTo>
                    <a:pt x="212" y="24"/>
                  </a:lnTo>
                  <a:close/>
                  <a:moveTo>
                    <a:pt x="232" y="78"/>
                  </a:moveTo>
                  <a:cubicBezTo>
                    <a:pt x="247" y="78"/>
                    <a:pt x="257" y="68"/>
                    <a:pt x="257" y="53"/>
                  </a:cubicBezTo>
                  <a:cubicBezTo>
                    <a:pt x="257" y="39"/>
                    <a:pt x="247" y="28"/>
                    <a:pt x="232" y="28"/>
                  </a:cubicBezTo>
                  <a:cubicBezTo>
                    <a:pt x="218" y="28"/>
                    <a:pt x="218" y="28"/>
                    <a:pt x="218" y="28"/>
                  </a:cubicBezTo>
                  <a:cubicBezTo>
                    <a:pt x="218" y="78"/>
                    <a:pt x="218" y="78"/>
                    <a:pt x="218" y="78"/>
                  </a:cubicBezTo>
                  <a:lnTo>
                    <a:pt x="232" y="78"/>
                  </a:lnTo>
                  <a:close/>
                  <a:moveTo>
                    <a:pt x="271" y="82"/>
                  </a:moveTo>
                  <a:cubicBezTo>
                    <a:pt x="298" y="22"/>
                    <a:pt x="298" y="22"/>
                    <a:pt x="298" y="22"/>
                  </a:cubicBezTo>
                  <a:cubicBezTo>
                    <a:pt x="298" y="22"/>
                    <a:pt x="298" y="21"/>
                    <a:pt x="299" y="21"/>
                  </a:cubicBezTo>
                  <a:cubicBezTo>
                    <a:pt x="300" y="21"/>
                    <a:pt x="300" y="21"/>
                    <a:pt x="300" y="21"/>
                  </a:cubicBezTo>
                  <a:cubicBezTo>
                    <a:pt x="301" y="21"/>
                    <a:pt x="301" y="22"/>
                    <a:pt x="302" y="22"/>
                  </a:cubicBezTo>
                  <a:cubicBezTo>
                    <a:pt x="328" y="82"/>
                    <a:pt x="328" y="82"/>
                    <a:pt x="328" y="82"/>
                  </a:cubicBezTo>
                  <a:cubicBezTo>
                    <a:pt x="329" y="83"/>
                    <a:pt x="328" y="84"/>
                    <a:pt x="327" y="84"/>
                  </a:cubicBezTo>
                  <a:cubicBezTo>
                    <a:pt x="323" y="84"/>
                    <a:pt x="323" y="84"/>
                    <a:pt x="323" y="84"/>
                  </a:cubicBezTo>
                  <a:cubicBezTo>
                    <a:pt x="323" y="84"/>
                    <a:pt x="322" y="84"/>
                    <a:pt x="322" y="83"/>
                  </a:cubicBezTo>
                  <a:cubicBezTo>
                    <a:pt x="315" y="69"/>
                    <a:pt x="315" y="69"/>
                    <a:pt x="315" y="69"/>
                  </a:cubicBezTo>
                  <a:cubicBezTo>
                    <a:pt x="284" y="69"/>
                    <a:pt x="284" y="69"/>
                    <a:pt x="284" y="69"/>
                  </a:cubicBezTo>
                  <a:cubicBezTo>
                    <a:pt x="277" y="83"/>
                    <a:pt x="277" y="83"/>
                    <a:pt x="277" y="83"/>
                  </a:cubicBezTo>
                  <a:cubicBezTo>
                    <a:pt x="277" y="84"/>
                    <a:pt x="277" y="84"/>
                    <a:pt x="276" y="84"/>
                  </a:cubicBezTo>
                  <a:cubicBezTo>
                    <a:pt x="272" y="84"/>
                    <a:pt x="272" y="84"/>
                    <a:pt x="272" y="84"/>
                  </a:cubicBezTo>
                  <a:cubicBezTo>
                    <a:pt x="271" y="84"/>
                    <a:pt x="270" y="83"/>
                    <a:pt x="271" y="82"/>
                  </a:cubicBezTo>
                  <a:close/>
                  <a:moveTo>
                    <a:pt x="313" y="63"/>
                  </a:moveTo>
                  <a:cubicBezTo>
                    <a:pt x="309" y="54"/>
                    <a:pt x="304" y="44"/>
                    <a:pt x="300" y="34"/>
                  </a:cubicBezTo>
                  <a:cubicBezTo>
                    <a:pt x="299" y="34"/>
                    <a:pt x="299" y="34"/>
                    <a:pt x="299" y="34"/>
                  </a:cubicBezTo>
                  <a:cubicBezTo>
                    <a:pt x="286" y="63"/>
                    <a:pt x="286" y="63"/>
                    <a:pt x="286" y="63"/>
                  </a:cubicBezTo>
                  <a:lnTo>
                    <a:pt x="313" y="63"/>
                  </a:lnTo>
                  <a:close/>
                  <a:moveTo>
                    <a:pt x="347" y="28"/>
                  </a:moveTo>
                  <a:cubicBezTo>
                    <a:pt x="332" y="28"/>
                    <a:pt x="332" y="28"/>
                    <a:pt x="332" y="28"/>
                  </a:cubicBezTo>
                  <a:cubicBezTo>
                    <a:pt x="331" y="28"/>
                    <a:pt x="330" y="28"/>
                    <a:pt x="330" y="27"/>
                  </a:cubicBezTo>
                  <a:cubicBezTo>
                    <a:pt x="330" y="24"/>
                    <a:pt x="330" y="24"/>
                    <a:pt x="330" y="24"/>
                  </a:cubicBezTo>
                  <a:cubicBezTo>
                    <a:pt x="330" y="23"/>
                    <a:pt x="331" y="22"/>
                    <a:pt x="332" y="22"/>
                  </a:cubicBezTo>
                  <a:cubicBezTo>
                    <a:pt x="369" y="22"/>
                    <a:pt x="369" y="22"/>
                    <a:pt x="369" y="22"/>
                  </a:cubicBezTo>
                  <a:cubicBezTo>
                    <a:pt x="370" y="22"/>
                    <a:pt x="371" y="23"/>
                    <a:pt x="371" y="24"/>
                  </a:cubicBezTo>
                  <a:cubicBezTo>
                    <a:pt x="371" y="27"/>
                    <a:pt x="371" y="27"/>
                    <a:pt x="371" y="27"/>
                  </a:cubicBezTo>
                  <a:cubicBezTo>
                    <a:pt x="371" y="28"/>
                    <a:pt x="370" y="28"/>
                    <a:pt x="369" y="28"/>
                  </a:cubicBezTo>
                  <a:cubicBezTo>
                    <a:pt x="354" y="28"/>
                    <a:pt x="354" y="28"/>
                    <a:pt x="354" y="28"/>
                  </a:cubicBezTo>
                  <a:cubicBezTo>
                    <a:pt x="354" y="83"/>
                    <a:pt x="354" y="83"/>
                    <a:pt x="354" y="83"/>
                  </a:cubicBezTo>
                  <a:cubicBezTo>
                    <a:pt x="354" y="84"/>
                    <a:pt x="353" y="84"/>
                    <a:pt x="352" y="84"/>
                  </a:cubicBezTo>
                  <a:cubicBezTo>
                    <a:pt x="349" y="84"/>
                    <a:pt x="349" y="84"/>
                    <a:pt x="349" y="84"/>
                  </a:cubicBezTo>
                  <a:cubicBezTo>
                    <a:pt x="348" y="84"/>
                    <a:pt x="347" y="84"/>
                    <a:pt x="347" y="83"/>
                  </a:cubicBezTo>
                  <a:lnTo>
                    <a:pt x="347" y="28"/>
                  </a:lnTo>
                  <a:close/>
                  <a:moveTo>
                    <a:pt x="384" y="24"/>
                  </a:moveTo>
                  <a:cubicBezTo>
                    <a:pt x="384" y="23"/>
                    <a:pt x="384" y="22"/>
                    <a:pt x="385" y="22"/>
                  </a:cubicBezTo>
                  <a:cubicBezTo>
                    <a:pt x="389" y="22"/>
                    <a:pt x="389" y="22"/>
                    <a:pt x="389" y="22"/>
                  </a:cubicBezTo>
                  <a:cubicBezTo>
                    <a:pt x="390" y="22"/>
                    <a:pt x="390" y="23"/>
                    <a:pt x="390" y="24"/>
                  </a:cubicBezTo>
                  <a:cubicBezTo>
                    <a:pt x="390" y="61"/>
                    <a:pt x="390" y="61"/>
                    <a:pt x="390" y="61"/>
                  </a:cubicBezTo>
                  <a:cubicBezTo>
                    <a:pt x="390" y="72"/>
                    <a:pt x="397" y="79"/>
                    <a:pt x="407" y="79"/>
                  </a:cubicBezTo>
                  <a:cubicBezTo>
                    <a:pt x="417" y="79"/>
                    <a:pt x="424" y="72"/>
                    <a:pt x="424" y="62"/>
                  </a:cubicBezTo>
                  <a:cubicBezTo>
                    <a:pt x="424" y="24"/>
                    <a:pt x="424" y="24"/>
                    <a:pt x="424" y="24"/>
                  </a:cubicBezTo>
                  <a:cubicBezTo>
                    <a:pt x="424" y="23"/>
                    <a:pt x="425" y="22"/>
                    <a:pt x="426" y="22"/>
                  </a:cubicBezTo>
                  <a:cubicBezTo>
                    <a:pt x="429" y="22"/>
                    <a:pt x="429" y="22"/>
                    <a:pt x="429" y="22"/>
                  </a:cubicBezTo>
                  <a:cubicBezTo>
                    <a:pt x="430" y="22"/>
                    <a:pt x="431" y="23"/>
                    <a:pt x="431" y="24"/>
                  </a:cubicBezTo>
                  <a:cubicBezTo>
                    <a:pt x="431" y="62"/>
                    <a:pt x="431" y="62"/>
                    <a:pt x="431" y="62"/>
                  </a:cubicBezTo>
                  <a:cubicBezTo>
                    <a:pt x="431" y="75"/>
                    <a:pt x="421" y="85"/>
                    <a:pt x="407" y="85"/>
                  </a:cubicBezTo>
                  <a:cubicBezTo>
                    <a:pt x="393" y="85"/>
                    <a:pt x="384" y="75"/>
                    <a:pt x="384" y="62"/>
                  </a:cubicBezTo>
                  <a:lnTo>
                    <a:pt x="384" y="24"/>
                  </a:lnTo>
                  <a:close/>
                  <a:moveTo>
                    <a:pt x="449" y="23"/>
                  </a:moveTo>
                  <a:cubicBezTo>
                    <a:pt x="449" y="22"/>
                    <a:pt x="450" y="21"/>
                    <a:pt x="451" y="21"/>
                  </a:cubicBezTo>
                  <a:cubicBezTo>
                    <a:pt x="452" y="21"/>
                    <a:pt x="452" y="21"/>
                    <a:pt x="452" y="21"/>
                  </a:cubicBezTo>
                  <a:cubicBezTo>
                    <a:pt x="453" y="21"/>
                    <a:pt x="453" y="22"/>
                    <a:pt x="454" y="22"/>
                  </a:cubicBezTo>
                  <a:cubicBezTo>
                    <a:pt x="493" y="71"/>
                    <a:pt x="493" y="71"/>
                    <a:pt x="493" y="71"/>
                  </a:cubicBezTo>
                  <a:cubicBezTo>
                    <a:pt x="493" y="71"/>
                    <a:pt x="493" y="71"/>
                    <a:pt x="493" y="71"/>
                  </a:cubicBezTo>
                  <a:cubicBezTo>
                    <a:pt x="493" y="24"/>
                    <a:pt x="493" y="24"/>
                    <a:pt x="493" y="24"/>
                  </a:cubicBezTo>
                  <a:cubicBezTo>
                    <a:pt x="493" y="23"/>
                    <a:pt x="494" y="22"/>
                    <a:pt x="495" y="22"/>
                  </a:cubicBezTo>
                  <a:cubicBezTo>
                    <a:pt x="498" y="22"/>
                    <a:pt x="498" y="22"/>
                    <a:pt x="498" y="22"/>
                  </a:cubicBezTo>
                  <a:cubicBezTo>
                    <a:pt x="499" y="22"/>
                    <a:pt x="500" y="23"/>
                    <a:pt x="500" y="24"/>
                  </a:cubicBezTo>
                  <a:cubicBezTo>
                    <a:pt x="500" y="84"/>
                    <a:pt x="500" y="84"/>
                    <a:pt x="500" y="84"/>
                  </a:cubicBezTo>
                  <a:cubicBezTo>
                    <a:pt x="500" y="85"/>
                    <a:pt x="499" y="85"/>
                    <a:pt x="498" y="85"/>
                  </a:cubicBezTo>
                  <a:cubicBezTo>
                    <a:pt x="497" y="85"/>
                    <a:pt x="497" y="85"/>
                    <a:pt x="497" y="85"/>
                  </a:cubicBezTo>
                  <a:cubicBezTo>
                    <a:pt x="497" y="85"/>
                    <a:pt x="496" y="85"/>
                    <a:pt x="496" y="85"/>
                  </a:cubicBezTo>
                  <a:cubicBezTo>
                    <a:pt x="456" y="35"/>
                    <a:pt x="456" y="35"/>
                    <a:pt x="456" y="35"/>
                  </a:cubicBezTo>
                  <a:cubicBezTo>
                    <a:pt x="456" y="35"/>
                    <a:pt x="456" y="35"/>
                    <a:pt x="456" y="35"/>
                  </a:cubicBezTo>
                  <a:cubicBezTo>
                    <a:pt x="456" y="83"/>
                    <a:pt x="456" y="83"/>
                    <a:pt x="456" y="83"/>
                  </a:cubicBezTo>
                  <a:cubicBezTo>
                    <a:pt x="456" y="84"/>
                    <a:pt x="455" y="84"/>
                    <a:pt x="454" y="84"/>
                  </a:cubicBezTo>
                  <a:cubicBezTo>
                    <a:pt x="451" y="84"/>
                    <a:pt x="451" y="84"/>
                    <a:pt x="451" y="84"/>
                  </a:cubicBezTo>
                  <a:cubicBezTo>
                    <a:pt x="450" y="84"/>
                    <a:pt x="449" y="84"/>
                    <a:pt x="449" y="83"/>
                  </a:cubicBezTo>
                  <a:lnTo>
                    <a:pt x="449" y="23"/>
                  </a:lnTo>
                  <a:close/>
                  <a:moveTo>
                    <a:pt x="519" y="25"/>
                  </a:moveTo>
                  <a:cubicBezTo>
                    <a:pt x="519" y="23"/>
                    <a:pt x="520" y="22"/>
                    <a:pt x="521" y="22"/>
                  </a:cubicBezTo>
                  <a:cubicBezTo>
                    <a:pt x="524" y="22"/>
                    <a:pt x="524" y="22"/>
                    <a:pt x="524" y="22"/>
                  </a:cubicBezTo>
                  <a:cubicBezTo>
                    <a:pt x="525" y="22"/>
                    <a:pt x="526" y="23"/>
                    <a:pt x="526" y="25"/>
                  </a:cubicBezTo>
                  <a:cubicBezTo>
                    <a:pt x="526" y="50"/>
                    <a:pt x="526" y="50"/>
                    <a:pt x="526" y="50"/>
                  </a:cubicBezTo>
                  <a:cubicBezTo>
                    <a:pt x="553" y="23"/>
                    <a:pt x="553" y="23"/>
                    <a:pt x="553" y="23"/>
                  </a:cubicBezTo>
                  <a:cubicBezTo>
                    <a:pt x="554" y="23"/>
                    <a:pt x="555" y="22"/>
                    <a:pt x="555" y="22"/>
                  </a:cubicBezTo>
                  <a:cubicBezTo>
                    <a:pt x="559" y="22"/>
                    <a:pt x="559" y="22"/>
                    <a:pt x="559" y="22"/>
                  </a:cubicBezTo>
                  <a:cubicBezTo>
                    <a:pt x="561" y="22"/>
                    <a:pt x="562" y="24"/>
                    <a:pt x="561" y="25"/>
                  </a:cubicBezTo>
                  <a:cubicBezTo>
                    <a:pt x="533" y="52"/>
                    <a:pt x="533" y="52"/>
                    <a:pt x="533" y="52"/>
                  </a:cubicBezTo>
                  <a:cubicBezTo>
                    <a:pt x="562" y="82"/>
                    <a:pt x="562" y="82"/>
                    <a:pt x="562" y="82"/>
                  </a:cubicBezTo>
                  <a:cubicBezTo>
                    <a:pt x="563" y="82"/>
                    <a:pt x="562" y="84"/>
                    <a:pt x="560" y="84"/>
                  </a:cubicBezTo>
                  <a:cubicBezTo>
                    <a:pt x="556" y="84"/>
                    <a:pt x="556" y="84"/>
                    <a:pt x="556" y="84"/>
                  </a:cubicBezTo>
                  <a:cubicBezTo>
                    <a:pt x="555" y="84"/>
                    <a:pt x="554" y="84"/>
                    <a:pt x="554" y="84"/>
                  </a:cubicBezTo>
                  <a:cubicBezTo>
                    <a:pt x="526" y="55"/>
                    <a:pt x="526" y="55"/>
                    <a:pt x="526" y="55"/>
                  </a:cubicBezTo>
                  <a:cubicBezTo>
                    <a:pt x="526" y="82"/>
                    <a:pt x="526" y="82"/>
                    <a:pt x="526" y="82"/>
                  </a:cubicBezTo>
                  <a:cubicBezTo>
                    <a:pt x="526" y="83"/>
                    <a:pt x="525" y="84"/>
                    <a:pt x="524" y="84"/>
                  </a:cubicBezTo>
                  <a:cubicBezTo>
                    <a:pt x="521" y="84"/>
                    <a:pt x="521" y="84"/>
                    <a:pt x="521" y="84"/>
                  </a:cubicBezTo>
                  <a:cubicBezTo>
                    <a:pt x="520" y="84"/>
                    <a:pt x="519" y="83"/>
                    <a:pt x="519" y="82"/>
                  </a:cubicBezTo>
                  <a:lnTo>
                    <a:pt x="519" y="25"/>
                  </a:lnTo>
                  <a:close/>
                  <a:moveTo>
                    <a:pt x="590" y="82"/>
                  </a:moveTo>
                  <a:cubicBezTo>
                    <a:pt x="617" y="22"/>
                    <a:pt x="617" y="22"/>
                    <a:pt x="617" y="22"/>
                  </a:cubicBezTo>
                  <a:cubicBezTo>
                    <a:pt x="617" y="22"/>
                    <a:pt x="618" y="21"/>
                    <a:pt x="619" y="21"/>
                  </a:cubicBezTo>
                  <a:cubicBezTo>
                    <a:pt x="619" y="21"/>
                    <a:pt x="619" y="21"/>
                    <a:pt x="619" y="21"/>
                  </a:cubicBezTo>
                  <a:cubicBezTo>
                    <a:pt x="620" y="21"/>
                    <a:pt x="621" y="22"/>
                    <a:pt x="621" y="22"/>
                  </a:cubicBezTo>
                  <a:cubicBezTo>
                    <a:pt x="648" y="82"/>
                    <a:pt x="648" y="82"/>
                    <a:pt x="648" y="82"/>
                  </a:cubicBezTo>
                  <a:cubicBezTo>
                    <a:pt x="648" y="83"/>
                    <a:pt x="648" y="84"/>
                    <a:pt x="646" y="84"/>
                  </a:cubicBezTo>
                  <a:cubicBezTo>
                    <a:pt x="643" y="84"/>
                    <a:pt x="643" y="84"/>
                    <a:pt x="643" y="84"/>
                  </a:cubicBezTo>
                  <a:cubicBezTo>
                    <a:pt x="642" y="84"/>
                    <a:pt x="641" y="84"/>
                    <a:pt x="641" y="83"/>
                  </a:cubicBezTo>
                  <a:cubicBezTo>
                    <a:pt x="635" y="69"/>
                    <a:pt x="635" y="69"/>
                    <a:pt x="635" y="69"/>
                  </a:cubicBezTo>
                  <a:cubicBezTo>
                    <a:pt x="603" y="69"/>
                    <a:pt x="603" y="69"/>
                    <a:pt x="603" y="69"/>
                  </a:cubicBezTo>
                  <a:cubicBezTo>
                    <a:pt x="597" y="83"/>
                    <a:pt x="597" y="83"/>
                    <a:pt x="597" y="83"/>
                  </a:cubicBezTo>
                  <a:cubicBezTo>
                    <a:pt x="596" y="84"/>
                    <a:pt x="596" y="84"/>
                    <a:pt x="595" y="84"/>
                  </a:cubicBezTo>
                  <a:cubicBezTo>
                    <a:pt x="592" y="84"/>
                    <a:pt x="592" y="84"/>
                    <a:pt x="592" y="84"/>
                  </a:cubicBezTo>
                  <a:cubicBezTo>
                    <a:pt x="590" y="84"/>
                    <a:pt x="590" y="83"/>
                    <a:pt x="590" y="82"/>
                  </a:cubicBezTo>
                  <a:close/>
                  <a:moveTo>
                    <a:pt x="632" y="63"/>
                  </a:moveTo>
                  <a:cubicBezTo>
                    <a:pt x="628" y="54"/>
                    <a:pt x="624" y="44"/>
                    <a:pt x="619" y="34"/>
                  </a:cubicBezTo>
                  <a:cubicBezTo>
                    <a:pt x="619" y="34"/>
                    <a:pt x="619" y="34"/>
                    <a:pt x="619" y="34"/>
                  </a:cubicBezTo>
                  <a:cubicBezTo>
                    <a:pt x="606" y="63"/>
                    <a:pt x="606" y="63"/>
                    <a:pt x="606" y="63"/>
                  </a:cubicBezTo>
                  <a:lnTo>
                    <a:pt x="632" y="63"/>
                  </a:lnTo>
                  <a:close/>
                  <a:moveTo>
                    <a:pt x="673" y="77"/>
                  </a:moveTo>
                  <a:cubicBezTo>
                    <a:pt x="675" y="75"/>
                    <a:pt x="675" y="75"/>
                    <a:pt x="675" y="75"/>
                  </a:cubicBezTo>
                  <a:cubicBezTo>
                    <a:pt x="676" y="73"/>
                    <a:pt x="677" y="74"/>
                    <a:pt x="678" y="75"/>
                  </a:cubicBezTo>
                  <a:cubicBezTo>
                    <a:pt x="680" y="76"/>
                    <a:pt x="683" y="79"/>
                    <a:pt x="688" y="79"/>
                  </a:cubicBezTo>
                  <a:cubicBezTo>
                    <a:pt x="692" y="79"/>
                    <a:pt x="698" y="76"/>
                    <a:pt x="698" y="67"/>
                  </a:cubicBezTo>
                  <a:cubicBezTo>
                    <a:pt x="698" y="24"/>
                    <a:pt x="698" y="24"/>
                    <a:pt x="698" y="24"/>
                  </a:cubicBezTo>
                  <a:cubicBezTo>
                    <a:pt x="698" y="23"/>
                    <a:pt x="698" y="22"/>
                    <a:pt x="699" y="22"/>
                  </a:cubicBezTo>
                  <a:cubicBezTo>
                    <a:pt x="703" y="22"/>
                    <a:pt x="703" y="22"/>
                    <a:pt x="703" y="22"/>
                  </a:cubicBezTo>
                  <a:cubicBezTo>
                    <a:pt x="704" y="22"/>
                    <a:pt x="705" y="23"/>
                    <a:pt x="705" y="24"/>
                  </a:cubicBezTo>
                  <a:cubicBezTo>
                    <a:pt x="705" y="67"/>
                    <a:pt x="705" y="67"/>
                    <a:pt x="705" y="67"/>
                  </a:cubicBezTo>
                  <a:cubicBezTo>
                    <a:pt x="705" y="79"/>
                    <a:pt x="697" y="85"/>
                    <a:pt x="688" y="85"/>
                  </a:cubicBezTo>
                  <a:cubicBezTo>
                    <a:pt x="679" y="85"/>
                    <a:pt x="675" y="81"/>
                    <a:pt x="673" y="79"/>
                  </a:cubicBezTo>
                  <a:cubicBezTo>
                    <a:pt x="673" y="78"/>
                    <a:pt x="673" y="77"/>
                    <a:pt x="673" y="77"/>
                  </a:cubicBezTo>
                  <a:close/>
                  <a:moveTo>
                    <a:pt x="751" y="21"/>
                  </a:moveTo>
                  <a:cubicBezTo>
                    <a:pt x="769" y="21"/>
                    <a:pt x="783" y="36"/>
                    <a:pt x="783" y="54"/>
                  </a:cubicBezTo>
                  <a:cubicBezTo>
                    <a:pt x="783" y="71"/>
                    <a:pt x="769" y="85"/>
                    <a:pt x="751" y="85"/>
                  </a:cubicBezTo>
                  <a:cubicBezTo>
                    <a:pt x="733" y="85"/>
                    <a:pt x="719" y="71"/>
                    <a:pt x="719" y="54"/>
                  </a:cubicBezTo>
                  <a:cubicBezTo>
                    <a:pt x="719" y="36"/>
                    <a:pt x="733" y="21"/>
                    <a:pt x="751" y="21"/>
                  </a:cubicBezTo>
                  <a:close/>
                  <a:moveTo>
                    <a:pt x="751" y="79"/>
                  </a:moveTo>
                  <a:cubicBezTo>
                    <a:pt x="765" y="79"/>
                    <a:pt x="777" y="68"/>
                    <a:pt x="777" y="54"/>
                  </a:cubicBezTo>
                  <a:cubicBezTo>
                    <a:pt x="777" y="39"/>
                    <a:pt x="765" y="28"/>
                    <a:pt x="751" y="28"/>
                  </a:cubicBezTo>
                  <a:cubicBezTo>
                    <a:pt x="737" y="28"/>
                    <a:pt x="726" y="39"/>
                    <a:pt x="726" y="54"/>
                  </a:cubicBezTo>
                  <a:cubicBezTo>
                    <a:pt x="726" y="68"/>
                    <a:pt x="737" y="79"/>
                    <a:pt x="751" y="79"/>
                  </a:cubicBezTo>
                  <a:close/>
                  <a:moveTo>
                    <a:pt x="737" y="10"/>
                  </a:moveTo>
                  <a:cubicBezTo>
                    <a:pt x="737" y="7"/>
                    <a:pt x="739" y="5"/>
                    <a:pt x="742" y="5"/>
                  </a:cubicBezTo>
                  <a:cubicBezTo>
                    <a:pt x="744" y="5"/>
                    <a:pt x="746" y="7"/>
                    <a:pt x="746" y="10"/>
                  </a:cubicBezTo>
                  <a:cubicBezTo>
                    <a:pt x="746" y="13"/>
                    <a:pt x="744" y="15"/>
                    <a:pt x="742" y="15"/>
                  </a:cubicBezTo>
                  <a:cubicBezTo>
                    <a:pt x="739" y="15"/>
                    <a:pt x="737" y="13"/>
                    <a:pt x="737" y="10"/>
                  </a:cubicBezTo>
                  <a:close/>
                  <a:moveTo>
                    <a:pt x="756" y="10"/>
                  </a:moveTo>
                  <a:cubicBezTo>
                    <a:pt x="756" y="7"/>
                    <a:pt x="758" y="5"/>
                    <a:pt x="761" y="5"/>
                  </a:cubicBezTo>
                  <a:cubicBezTo>
                    <a:pt x="763" y="5"/>
                    <a:pt x="765" y="7"/>
                    <a:pt x="765" y="10"/>
                  </a:cubicBezTo>
                  <a:cubicBezTo>
                    <a:pt x="765" y="13"/>
                    <a:pt x="763" y="15"/>
                    <a:pt x="761" y="15"/>
                  </a:cubicBezTo>
                  <a:cubicBezTo>
                    <a:pt x="758" y="15"/>
                    <a:pt x="756" y="13"/>
                    <a:pt x="756" y="10"/>
                  </a:cubicBezTo>
                  <a:close/>
                  <a:moveTo>
                    <a:pt x="789" y="25"/>
                  </a:moveTo>
                  <a:cubicBezTo>
                    <a:pt x="789" y="24"/>
                    <a:pt x="790" y="22"/>
                    <a:pt x="791" y="22"/>
                  </a:cubicBezTo>
                  <a:cubicBezTo>
                    <a:pt x="795" y="22"/>
                    <a:pt x="795" y="22"/>
                    <a:pt x="795" y="22"/>
                  </a:cubicBezTo>
                  <a:cubicBezTo>
                    <a:pt x="795" y="22"/>
                    <a:pt x="796" y="23"/>
                    <a:pt x="796" y="23"/>
                  </a:cubicBezTo>
                  <a:cubicBezTo>
                    <a:pt x="818" y="73"/>
                    <a:pt x="818" y="73"/>
                    <a:pt x="818" y="73"/>
                  </a:cubicBezTo>
                  <a:cubicBezTo>
                    <a:pt x="818" y="73"/>
                    <a:pt x="818" y="73"/>
                    <a:pt x="818" y="73"/>
                  </a:cubicBezTo>
                  <a:cubicBezTo>
                    <a:pt x="841" y="23"/>
                    <a:pt x="841" y="23"/>
                    <a:pt x="841" y="23"/>
                  </a:cubicBezTo>
                  <a:cubicBezTo>
                    <a:pt x="841" y="23"/>
                    <a:pt x="841" y="22"/>
                    <a:pt x="842" y="22"/>
                  </a:cubicBezTo>
                  <a:cubicBezTo>
                    <a:pt x="846" y="22"/>
                    <a:pt x="846" y="22"/>
                    <a:pt x="846" y="22"/>
                  </a:cubicBezTo>
                  <a:cubicBezTo>
                    <a:pt x="847" y="22"/>
                    <a:pt x="848" y="24"/>
                    <a:pt x="847" y="25"/>
                  </a:cubicBezTo>
                  <a:cubicBezTo>
                    <a:pt x="820" y="84"/>
                    <a:pt x="820" y="84"/>
                    <a:pt x="820" y="84"/>
                  </a:cubicBezTo>
                  <a:cubicBezTo>
                    <a:pt x="820" y="85"/>
                    <a:pt x="819" y="85"/>
                    <a:pt x="819" y="85"/>
                  </a:cubicBezTo>
                  <a:cubicBezTo>
                    <a:pt x="818" y="85"/>
                    <a:pt x="818" y="85"/>
                    <a:pt x="818" y="85"/>
                  </a:cubicBezTo>
                  <a:cubicBezTo>
                    <a:pt x="817" y="85"/>
                    <a:pt x="817" y="85"/>
                    <a:pt x="816" y="84"/>
                  </a:cubicBezTo>
                  <a:lnTo>
                    <a:pt x="789" y="25"/>
                  </a:lnTo>
                  <a:close/>
                  <a:moveTo>
                    <a:pt x="885" y="21"/>
                  </a:moveTo>
                  <a:cubicBezTo>
                    <a:pt x="903" y="21"/>
                    <a:pt x="917" y="36"/>
                    <a:pt x="917" y="54"/>
                  </a:cubicBezTo>
                  <a:cubicBezTo>
                    <a:pt x="917" y="71"/>
                    <a:pt x="903" y="85"/>
                    <a:pt x="885" y="85"/>
                  </a:cubicBezTo>
                  <a:cubicBezTo>
                    <a:pt x="868" y="85"/>
                    <a:pt x="853" y="71"/>
                    <a:pt x="853" y="54"/>
                  </a:cubicBezTo>
                  <a:cubicBezTo>
                    <a:pt x="853" y="36"/>
                    <a:pt x="868" y="21"/>
                    <a:pt x="885" y="21"/>
                  </a:cubicBezTo>
                  <a:close/>
                  <a:moveTo>
                    <a:pt x="885" y="79"/>
                  </a:moveTo>
                  <a:cubicBezTo>
                    <a:pt x="899" y="79"/>
                    <a:pt x="911" y="68"/>
                    <a:pt x="911" y="54"/>
                  </a:cubicBezTo>
                  <a:cubicBezTo>
                    <a:pt x="911" y="39"/>
                    <a:pt x="899" y="28"/>
                    <a:pt x="885" y="28"/>
                  </a:cubicBezTo>
                  <a:cubicBezTo>
                    <a:pt x="871" y="28"/>
                    <a:pt x="860" y="39"/>
                    <a:pt x="860" y="54"/>
                  </a:cubicBezTo>
                  <a:cubicBezTo>
                    <a:pt x="860" y="68"/>
                    <a:pt x="871" y="79"/>
                    <a:pt x="885" y="79"/>
                  </a:cubicBezTo>
                  <a:close/>
                  <a:moveTo>
                    <a:pt x="877" y="15"/>
                  </a:moveTo>
                  <a:cubicBezTo>
                    <a:pt x="882" y="2"/>
                    <a:pt x="882" y="2"/>
                    <a:pt x="882" y="2"/>
                  </a:cubicBezTo>
                  <a:cubicBezTo>
                    <a:pt x="882" y="1"/>
                    <a:pt x="883" y="0"/>
                    <a:pt x="884" y="0"/>
                  </a:cubicBezTo>
                  <a:cubicBezTo>
                    <a:pt x="887" y="0"/>
                    <a:pt x="887" y="0"/>
                    <a:pt x="887" y="0"/>
                  </a:cubicBezTo>
                  <a:cubicBezTo>
                    <a:pt x="889" y="0"/>
                    <a:pt x="889" y="1"/>
                    <a:pt x="889" y="3"/>
                  </a:cubicBezTo>
                  <a:cubicBezTo>
                    <a:pt x="882" y="15"/>
                    <a:pt x="882" y="15"/>
                    <a:pt x="882" y="15"/>
                  </a:cubicBezTo>
                  <a:cubicBezTo>
                    <a:pt x="881" y="16"/>
                    <a:pt x="881" y="16"/>
                    <a:pt x="880" y="16"/>
                  </a:cubicBezTo>
                  <a:cubicBezTo>
                    <a:pt x="879" y="16"/>
                    <a:pt x="879" y="16"/>
                    <a:pt x="879" y="16"/>
                  </a:cubicBezTo>
                  <a:cubicBezTo>
                    <a:pt x="878" y="16"/>
                    <a:pt x="877" y="15"/>
                    <a:pt x="877" y="15"/>
                  </a:cubicBezTo>
                  <a:close/>
                  <a:moveTo>
                    <a:pt x="892" y="15"/>
                  </a:moveTo>
                  <a:cubicBezTo>
                    <a:pt x="897" y="2"/>
                    <a:pt x="897" y="2"/>
                    <a:pt x="897" y="2"/>
                  </a:cubicBezTo>
                  <a:cubicBezTo>
                    <a:pt x="897" y="1"/>
                    <a:pt x="897" y="0"/>
                    <a:pt x="898" y="0"/>
                  </a:cubicBezTo>
                  <a:cubicBezTo>
                    <a:pt x="902" y="0"/>
                    <a:pt x="902" y="0"/>
                    <a:pt x="902" y="0"/>
                  </a:cubicBezTo>
                  <a:cubicBezTo>
                    <a:pt x="903" y="0"/>
                    <a:pt x="904" y="1"/>
                    <a:pt x="903" y="3"/>
                  </a:cubicBezTo>
                  <a:cubicBezTo>
                    <a:pt x="896" y="15"/>
                    <a:pt x="896" y="15"/>
                    <a:pt x="896" y="15"/>
                  </a:cubicBezTo>
                  <a:cubicBezTo>
                    <a:pt x="896" y="16"/>
                    <a:pt x="895" y="16"/>
                    <a:pt x="895" y="16"/>
                  </a:cubicBezTo>
                  <a:cubicBezTo>
                    <a:pt x="894" y="16"/>
                    <a:pt x="894" y="16"/>
                    <a:pt x="894" y="16"/>
                  </a:cubicBezTo>
                  <a:cubicBezTo>
                    <a:pt x="893" y="16"/>
                    <a:pt x="892" y="15"/>
                    <a:pt x="892" y="15"/>
                  </a:cubicBez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Tree>
    <p:extLst>
      <p:ext uri="{BB962C8B-B14F-4D97-AF65-F5344CB8AC3E}">
        <p14:creationId xmlns:p14="http://schemas.microsoft.com/office/powerpoint/2010/main" val="324057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EN)">
    <p:bg>
      <p:bgPr>
        <a:solidFill>
          <a:srgbClr val="EBEBEB"/>
        </a:solid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893"/>
            <a:ext cx="12188824" cy="68562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1" y="0"/>
            <a:ext cx="12188824" cy="6858000"/>
          </a:xfrm>
          <a:prstGeom prst="rect">
            <a:avLst/>
          </a:prstGeom>
          <a:gradFill>
            <a:gsLst>
              <a:gs pos="0">
                <a:srgbClr val="002060">
                  <a:alpha val="67000"/>
                </a:srgbClr>
              </a:gs>
              <a:gs pos="66000">
                <a:srgbClr val="002060">
                  <a:alpha val="1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hu-HU"/>
          </a:p>
        </p:txBody>
      </p:sp>
      <p:sp>
        <p:nvSpPr>
          <p:cNvPr id="11" name="Rectangle 10"/>
          <p:cNvSpPr/>
          <p:nvPr userDrawn="1"/>
        </p:nvSpPr>
        <p:spPr>
          <a:xfrm>
            <a:off x="-3176" y="3657524"/>
            <a:ext cx="11583988" cy="1219048"/>
          </a:xfrm>
          <a:prstGeom prst="rect">
            <a:avLst/>
          </a:prstGeom>
          <a:gradFill flip="none" rotWithShape="1">
            <a:gsLst>
              <a:gs pos="33000">
                <a:srgbClr val="00AEFF">
                  <a:alpha val="94902"/>
                </a:srgbClr>
              </a:gs>
              <a:gs pos="100000">
                <a:srgbClr val="00AEFF">
                  <a:alpha val="14902"/>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u-HU"/>
          </a:p>
        </p:txBody>
      </p:sp>
      <p:sp>
        <p:nvSpPr>
          <p:cNvPr id="2" name="Title 1"/>
          <p:cNvSpPr>
            <a:spLocks noGrp="1"/>
          </p:cNvSpPr>
          <p:nvPr>
            <p:ph type="title"/>
          </p:nvPr>
        </p:nvSpPr>
        <p:spPr>
          <a:xfrm>
            <a:off x="609443" y="3657525"/>
            <a:ext cx="10969943" cy="1209675"/>
          </a:xfrm>
        </p:spPr>
        <p:txBody>
          <a:bodyPr lIns="0" tIns="0" rIns="182880" bIns="109728" anchor="b" anchorCtr="0">
            <a:normAutofit/>
          </a:bodyPr>
          <a:lstStyle>
            <a:lvl1pPr algn="l">
              <a:defRPr lang="en-US" sz="3200" b="1" kern="1200" smtClean="0">
                <a:solidFill>
                  <a:schemeClr val="bg1"/>
                </a:solidFill>
                <a:latin typeface="Arial" pitchFamily="34" charset="0"/>
                <a:ea typeface="+mj-ea"/>
                <a:cs typeface="Arial" pitchFamily="34" charset="0"/>
              </a:defRPr>
            </a:lvl1pPr>
          </a:lstStyle>
          <a:p>
            <a:endParaRPr lang="hu-HU"/>
          </a:p>
        </p:txBody>
      </p:sp>
      <p:sp>
        <p:nvSpPr>
          <p:cNvPr id="3" name="Text Placeholder 2"/>
          <p:cNvSpPr>
            <a:spLocks noGrp="1"/>
          </p:cNvSpPr>
          <p:nvPr>
            <p:ph type="body" idx="1"/>
          </p:nvPr>
        </p:nvSpPr>
        <p:spPr>
          <a:xfrm>
            <a:off x="609443" y="4876724"/>
            <a:ext cx="10969943" cy="1216152"/>
          </a:xfrm>
        </p:spPr>
        <p:txBody>
          <a:bodyPr lIns="0" tIns="109728" rIns="0" bIns="0" anchor="t" anchorCtr="0">
            <a:normAutofit/>
          </a:bodyPr>
          <a:lstStyle>
            <a:lvl1pPr marL="0" indent="0">
              <a:spcBef>
                <a:spcPts val="600"/>
              </a:spcBef>
              <a:buNone/>
              <a:defRPr sz="2400">
                <a:solidFill>
                  <a:schemeClr val="tx1">
                    <a:tint val="75000"/>
                  </a:schemeClr>
                </a:solidFill>
                <a:latin typeface="Arial" pitchFamily="34" charset="0"/>
                <a:cs typeface="Arial" pitchFamily="34" charset="0"/>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endParaRPr lang="en-US"/>
          </a:p>
        </p:txBody>
      </p:sp>
      <p:sp>
        <p:nvSpPr>
          <p:cNvPr id="38"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p>
        </p:txBody>
      </p:sp>
      <p:sp>
        <p:nvSpPr>
          <p:cNvPr id="22" name="Rectangle 21"/>
          <p:cNvSpPr/>
          <p:nvPr/>
        </p:nvSpPr>
        <p:spPr>
          <a:xfrm>
            <a:off x="11503088" y="3657524"/>
            <a:ext cx="82296" cy="1219048"/>
          </a:xfrm>
          <a:prstGeom prst="rect">
            <a:avLst/>
          </a:prstGeom>
          <a:solidFill>
            <a:srgbClr val="00A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Slide Number Placeholder 5"/>
          <p:cNvSpPr>
            <a:spLocks noGrp="1"/>
          </p:cNvSpPr>
          <p:nvPr>
            <p:ph type="sldNum" sz="quarter" idx="12"/>
          </p:nvPr>
        </p:nvSpPr>
        <p:spPr>
          <a:xfrm>
            <a:off x="11277551" y="6400800"/>
            <a:ext cx="301751" cy="301752"/>
          </a:xfrm>
          <a:ln w="12700">
            <a:solidFill>
              <a:schemeClr val="bg1">
                <a:alpha val="50000"/>
              </a:schemeClr>
            </a:solidFill>
          </a:ln>
        </p:spPr>
        <p:txBody>
          <a:bodyPr lIns="0" tIns="0" rIns="0" bIns="0"/>
          <a:lstStyle>
            <a:lvl1pPr algn="ctr">
              <a:defRPr sz="1400">
                <a:solidFill>
                  <a:schemeClr val="bg1"/>
                </a:solidFill>
                <a:latin typeface="Arial" pitchFamily="34" charset="0"/>
                <a:cs typeface="Arial" pitchFamily="34" charset="0"/>
              </a:defRPr>
            </a:lvl1pPr>
          </a:lstStyle>
          <a:p>
            <a:fld id="{DB41381F-1450-4E0E-9EEB-2F42F9D38EB9}" type="slidenum">
              <a:rPr lang="hu-HU" smtClean="0"/>
              <a:pPr/>
              <a:t>‹#›</a:t>
            </a:fld>
            <a:endParaRPr lang="hu-HU"/>
          </a:p>
        </p:txBody>
      </p:sp>
      <p:grpSp>
        <p:nvGrpSpPr>
          <p:cNvPr id="19" name="Group 18"/>
          <p:cNvGrpSpPr>
            <a:grpSpLocks noChangeAspect="1"/>
          </p:cNvGrpSpPr>
          <p:nvPr userDrawn="1"/>
        </p:nvGrpSpPr>
        <p:grpSpPr bwMode="auto">
          <a:xfrm>
            <a:off x="287298" y="277635"/>
            <a:ext cx="2400181" cy="1444752"/>
            <a:chOff x="3767" y="1352"/>
            <a:chExt cx="2688" cy="1618"/>
          </a:xfrm>
        </p:grpSpPr>
        <p:sp>
          <p:nvSpPr>
            <p:cNvPr id="20"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21" name="Rectangle 20"/>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23" name="Freeform 22"/>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24" name="Freeform 23"/>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grpSp>
    </p:spTree>
    <p:extLst>
      <p:ext uri="{BB962C8B-B14F-4D97-AF65-F5344CB8AC3E}">
        <p14:creationId xmlns:p14="http://schemas.microsoft.com/office/powerpoint/2010/main" val="1376431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HU)">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13" name="Rectangle 12"/>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1" name="Content Placeholder 2"/>
          <p:cNvSpPr>
            <a:spLocks noGrp="1"/>
          </p:cNvSpPr>
          <p:nvPr>
            <p:ph idx="1"/>
          </p:nvPr>
        </p:nvSpPr>
        <p:spPr>
          <a:xfrm>
            <a:off x="609526" y="1368533"/>
            <a:ext cx="5332488"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12" name="Content Placeholder 2"/>
          <p:cNvSpPr>
            <a:spLocks noGrp="1"/>
          </p:cNvSpPr>
          <p:nvPr>
            <p:ph idx="13"/>
          </p:nvPr>
        </p:nvSpPr>
        <p:spPr>
          <a:xfrm>
            <a:off x="6246813" y="1368533"/>
            <a:ext cx="5332489"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14"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23"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sp>
        <p:nvSpPr>
          <p:cNvPr id="28" name="Rectangle 27"/>
          <p:cNvSpPr/>
          <p:nvPr userDrawn="1"/>
        </p:nvSpPr>
        <p:spPr>
          <a:xfrm>
            <a:off x="11277549" y="6400800"/>
            <a:ext cx="301752" cy="3048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9" name="Slide Number Placeholder 5"/>
          <p:cNvSpPr>
            <a:spLocks noGrp="1"/>
          </p:cNvSpPr>
          <p:nvPr>
            <p:ph type="sldNum" sz="quarter" idx="12"/>
          </p:nvPr>
        </p:nvSpPr>
        <p:spPr>
          <a:xfrm>
            <a:off x="11277551" y="6400800"/>
            <a:ext cx="301751" cy="301752"/>
          </a:xfrm>
          <a:ln w="12700">
            <a:solidFill>
              <a:schemeClr val="bg1">
                <a:lumMod val="85000"/>
              </a:schemeClr>
            </a:solidFill>
          </a:ln>
        </p:spPr>
        <p:txBody>
          <a:bodyPr lIns="0" tIns="0" rIns="0" bIns="0"/>
          <a:lstStyle>
            <a:lvl1pPr algn="ctr">
              <a:defRPr sz="1400">
                <a:latin typeface="Arial" pitchFamily="34" charset="0"/>
                <a:cs typeface="Arial" pitchFamily="34" charset="0"/>
              </a:defRPr>
            </a:lvl1pPr>
          </a:lstStyle>
          <a:p>
            <a:fld id="{DB41381F-1450-4E0E-9EEB-2F42F9D38EB9}" type="slidenum">
              <a:rPr lang="hu-HU" smtClean="0">
                <a:solidFill>
                  <a:prstClr val="black">
                    <a:tint val="75000"/>
                  </a:prstClr>
                </a:solidFill>
              </a:rPr>
              <a:pPr/>
              <a:t>‹#›</a:t>
            </a:fld>
            <a:endParaRPr lang="hu-HU">
              <a:solidFill>
                <a:prstClr val="black">
                  <a:tint val="75000"/>
                </a:prstClr>
              </a:solidFill>
            </a:endParaRPr>
          </a:p>
        </p:txBody>
      </p:sp>
      <p:grpSp>
        <p:nvGrpSpPr>
          <p:cNvPr id="20" name="Group 19"/>
          <p:cNvGrpSpPr>
            <a:grpSpLocks noChangeAspect="1"/>
          </p:cNvGrpSpPr>
          <p:nvPr userDrawn="1"/>
        </p:nvGrpSpPr>
        <p:grpSpPr bwMode="auto">
          <a:xfrm>
            <a:off x="10162358" y="1"/>
            <a:ext cx="2026467" cy="1219200"/>
            <a:chOff x="623" y="1352"/>
            <a:chExt cx="2686" cy="1616"/>
          </a:xfrm>
        </p:grpSpPr>
        <p:sp>
          <p:nvSpPr>
            <p:cNvPr id="21" name="AutoShape 3"/>
            <p:cNvSpPr>
              <a:spLocks noChangeAspect="1" noChangeArrowheads="1" noTextEdit="1"/>
            </p:cNvSpPr>
            <p:nvPr/>
          </p:nvSpPr>
          <p:spPr bwMode="auto">
            <a:xfrm>
              <a:off x="623"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2" name="Rectangle 5"/>
            <p:cNvSpPr>
              <a:spLocks noChangeArrowheads="1"/>
            </p:cNvSpPr>
            <p:nvPr/>
          </p:nvSpPr>
          <p:spPr bwMode="auto">
            <a:xfrm>
              <a:off x="625"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4" name="Freeform 6"/>
            <p:cNvSpPr>
              <a:spLocks noEditPoints="1"/>
            </p:cNvSpPr>
            <p:nvPr/>
          </p:nvSpPr>
          <p:spPr bwMode="auto">
            <a:xfrm>
              <a:off x="869"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29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29"/>
                    <a:pt x="920" y="29"/>
                    <a:pt x="920" y="29"/>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1"/>
                    <a:pt x="610" y="32"/>
                    <a:pt x="613" y="32"/>
                  </a:cubicBezTo>
                  <a:cubicBezTo>
                    <a:pt x="615" y="32"/>
                    <a:pt x="618" y="31"/>
                    <a:pt x="620" y="30"/>
                  </a:cubicBezTo>
                  <a:cubicBezTo>
                    <a:pt x="714" y="212"/>
                    <a:pt x="714" y="212"/>
                    <a:pt x="714" y="212"/>
                  </a:cubicBezTo>
                  <a:cubicBezTo>
                    <a:pt x="713" y="214"/>
                    <a:pt x="712" y="216"/>
                    <a:pt x="712" y="219"/>
                  </a:cubicBezTo>
                  <a:cubicBezTo>
                    <a:pt x="712" y="225"/>
                    <a:pt x="717" y="231"/>
                    <a:pt x="724" y="231"/>
                  </a:cubicBezTo>
                  <a:cubicBezTo>
                    <a:pt x="730" y="231"/>
                    <a:pt x="736" y="225"/>
                    <a:pt x="736" y="219"/>
                  </a:cubicBezTo>
                  <a:cubicBezTo>
                    <a:pt x="736" y="215"/>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8"/>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5" name="Freeform 7"/>
            <p:cNvSpPr>
              <a:spLocks noEditPoints="1"/>
            </p:cNvSpPr>
            <p:nvPr/>
          </p:nvSpPr>
          <p:spPr bwMode="auto">
            <a:xfrm>
              <a:off x="891" y="2567"/>
              <a:ext cx="2172" cy="202"/>
            </a:xfrm>
            <a:custGeom>
              <a:avLst/>
              <a:gdLst>
                <a:gd name="T0" fmla="*/ 38 w 917"/>
                <a:gd name="T1" fmla="*/ 27 h 85"/>
                <a:gd name="T2" fmla="*/ 33 w 917"/>
                <a:gd name="T3" fmla="*/ 54 h 85"/>
                <a:gd name="T4" fmla="*/ 5 w 917"/>
                <a:gd name="T5" fmla="*/ 84 h 85"/>
                <a:gd name="T6" fmla="*/ 53 w 917"/>
                <a:gd name="T7" fmla="*/ 22 h 85"/>
                <a:gd name="T8" fmla="*/ 58 w 917"/>
                <a:gd name="T9" fmla="*/ 28 h 85"/>
                <a:gd name="T10" fmla="*/ 83 w 917"/>
                <a:gd name="T11" fmla="*/ 56 h 85"/>
                <a:gd name="T12" fmla="*/ 90 w 917"/>
                <a:gd name="T13" fmla="*/ 83 h 85"/>
                <a:gd name="T14" fmla="*/ 105 w 917"/>
                <a:gd name="T15" fmla="*/ 24 h 85"/>
                <a:gd name="T16" fmla="*/ 137 w 917"/>
                <a:gd name="T17" fmla="*/ 79 h 85"/>
                <a:gd name="T18" fmla="*/ 105 w 917"/>
                <a:gd name="T19" fmla="*/ 83 h 85"/>
                <a:gd name="T20" fmla="*/ 172 w 917"/>
                <a:gd name="T21" fmla="*/ 21 h 85"/>
                <a:gd name="T22" fmla="*/ 194 w 917"/>
                <a:gd name="T23" fmla="*/ 83 h 85"/>
                <a:gd name="T24" fmla="*/ 144 w 917"/>
                <a:gd name="T25" fmla="*/ 84 h 85"/>
                <a:gd name="T26" fmla="*/ 158 w 917"/>
                <a:gd name="T27" fmla="*/ 63 h 85"/>
                <a:gd name="T28" fmla="*/ 264 w 917"/>
                <a:gd name="T29" fmla="*/ 53 h 85"/>
                <a:gd name="T30" fmla="*/ 232 w 917"/>
                <a:gd name="T31" fmla="*/ 78 h 85"/>
                <a:gd name="T32" fmla="*/ 232 w 917"/>
                <a:gd name="T33" fmla="*/ 78 h 85"/>
                <a:gd name="T34" fmla="*/ 302 w 917"/>
                <a:gd name="T35" fmla="*/ 22 h 85"/>
                <a:gd name="T36" fmla="*/ 315 w 917"/>
                <a:gd name="T37" fmla="*/ 69 h 85"/>
                <a:gd name="T38" fmla="*/ 271 w 917"/>
                <a:gd name="T39" fmla="*/ 82 h 85"/>
                <a:gd name="T40" fmla="*/ 313 w 917"/>
                <a:gd name="T41" fmla="*/ 63 h 85"/>
                <a:gd name="T42" fmla="*/ 332 w 917"/>
                <a:gd name="T43" fmla="*/ 22 h 85"/>
                <a:gd name="T44" fmla="*/ 354 w 917"/>
                <a:gd name="T45" fmla="*/ 28 h 85"/>
                <a:gd name="T46" fmla="*/ 347 w 917"/>
                <a:gd name="T47" fmla="*/ 28 h 85"/>
                <a:gd name="T48" fmla="*/ 390 w 917"/>
                <a:gd name="T49" fmla="*/ 61 h 85"/>
                <a:gd name="T50" fmla="*/ 429 w 917"/>
                <a:gd name="T51" fmla="*/ 22 h 85"/>
                <a:gd name="T52" fmla="*/ 384 w 917"/>
                <a:gd name="T53" fmla="*/ 24 h 85"/>
                <a:gd name="T54" fmla="*/ 493 w 917"/>
                <a:gd name="T55" fmla="*/ 71 h 85"/>
                <a:gd name="T56" fmla="*/ 500 w 917"/>
                <a:gd name="T57" fmla="*/ 24 h 85"/>
                <a:gd name="T58" fmla="*/ 456 w 917"/>
                <a:gd name="T59" fmla="*/ 35 h 85"/>
                <a:gd name="T60" fmla="*/ 449 w 917"/>
                <a:gd name="T61" fmla="*/ 83 h 85"/>
                <a:gd name="T62" fmla="*/ 526 w 917"/>
                <a:gd name="T63" fmla="*/ 25 h 85"/>
                <a:gd name="T64" fmla="*/ 561 w 917"/>
                <a:gd name="T65" fmla="*/ 25 h 85"/>
                <a:gd name="T66" fmla="*/ 554 w 917"/>
                <a:gd name="T67" fmla="*/ 84 h 85"/>
                <a:gd name="T68" fmla="*/ 519 w 917"/>
                <a:gd name="T69" fmla="*/ 82 h 85"/>
                <a:gd name="T70" fmla="*/ 619 w 917"/>
                <a:gd name="T71" fmla="*/ 21 h 85"/>
                <a:gd name="T72" fmla="*/ 641 w 917"/>
                <a:gd name="T73" fmla="*/ 83 h 85"/>
                <a:gd name="T74" fmla="*/ 592 w 917"/>
                <a:gd name="T75" fmla="*/ 84 h 85"/>
                <a:gd name="T76" fmla="*/ 606 w 917"/>
                <a:gd name="T77" fmla="*/ 63 h 85"/>
                <a:gd name="T78" fmla="*/ 688 w 917"/>
                <a:gd name="T79" fmla="*/ 79 h 85"/>
                <a:gd name="T80" fmla="*/ 705 w 917"/>
                <a:gd name="T81" fmla="*/ 24 h 85"/>
                <a:gd name="T82" fmla="*/ 751 w 917"/>
                <a:gd name="T83" fmla="*/ 21 h 85"/>
                <a:gd name="T84" fmla="*/ 751 w 917"/>
                <a:gd name="T85" fmla="*/ 79 h 85"/>
                <a:gd name="T86" fmla="*/ 737 w 917"/>
                <a:gd name="T87" fmla="*/ 10 h 85"/>
                <a:gd name="T88" fmla="*/ 756 w 917"/>
                <a:gd name="T89" fmla="*/ 10 h 85"/>
                <a:gd name="T90" fmla="*/ 789 w 917"/>
                <a:gd name="T91" fmla="*/ 25 h 85"/>
                <a:gd name="T92" fmla="*/ 818 w 917"/>
                <a:gd name="T93" fmla="*/ 73 h 85"/>
                <a:gd name="T94" fmla="*/ 820 w 917"/>
                <a:gd name="T95" fmla="*/ 84 h 85"/>
                <a:gd name="T96" fmla="*/ 885 w 917"/>
                <a:gd name="T97" fmla="*/ 21 h 85"/>
                <a:gd name="T98" fmla="*/ 885 w 917"/>
                <a:gd name="T99" fmla="*/ 79 h 85"/>
                <a:gd name="T100" fmla="*/ 877 w 917"/>
                <a:gd name="T101" fmla="*/ 15 h 85"/>
                <a:gd name="T102" fmla="*/ 882 w 917"/>
                <a:gd name="T103" fmla="*/ 15 h 85"/>
                <a:gd name="T104" fmla="*/ 897 w 917"/>
                <a:gd name="T105" fmla="*/ 2 h 85"/>
                <a:gd name="T106" fmla="*/ 895 w 917"/>
                <a:gd name="T107" fmla="*/ 1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7" h="85">
                  <a:moveTo>
                    <a:pt x="0" y="24"/>
                  </a:moveTo>
                  <a:cubicBezTo>
                    <a:pt x="0" y="23"/>
                    <a:pt x="0" y="22"/>
                    <a:pt x="1" y="22"/>
                  </a:cubicBezTo>
                  <a:cubicBezTo>
                    <a:pt x="36" y="22"/>
                    <a:pt x="36" y="22"/>
                    <a:pt x="36" y="22"/>
                  </a:cubicBezTo>
                  <a:cubicBezTo>
                    <a:pt x="37" y="22"/>
                    <a:pt x="38" y="23"/>
                    <a:pt x="38" y="24"/>
                  </a:cubicBezTo>
                  <a:cubicBezTo>
                    <a:pt x="38" y="27"/>
                    <a:pt x="38" y="27"/>
                    <a:pt x="38" y="27"/>
                  </a:cubicBezTo>
                  <a:cubicBezTo>
                    <a:pt x="38" y="28"/>
                    <a:pt x="37" y="28"/>
                    <a:pt x="36" y="28"/>
                  </a:cubicBezTo>
                  <a:cubicBezTo>
                    <a:pt x="6" y="28"/>
                    <a:pt x="6" y="28"/>
                    <a:pt x="6" y="28"/>
                  </a:cubicBezTo>
                  <a:cubicBezTo>
                    <a:pt x="6" y="53"/>
                    <a:pt x="6" y="53"/>
                    <a:pt x="6" y="53"/>
                  </a:cubicBezTo>
                  <a:cubicBezTo>
                    <a:pt x="32" y="53"/>
                    <a:pt x="32" y="53"/>
                    <a:pt x="32" y="53"/>
                  </a:cubicBezTo>
                  <a:cubicBezTo>
                    <a:pt x="33" y="53"/>
                    <a:pt x="33" y="53"/>
                    <a:pt x="33" y="54"/>
                  </a:cubicBezTo>
                  <a:cubicBezTo>
                    <a:pt x="33" y="57"/>
                    <a:pt x="33" y="57"/>
                    <a:pt x="33" y="57"/>
                  </a:cubicBezTo>
                  <a:cubicBezTo>
                    <a:pt x="33" y="58"/>
                    <a:pt x="33" y="59"/>
                    <a:pt x="32" y="59"/>
                  </a:cubicBezTo>
                  <a:cubicBezTo>
                    <a:pt x="6" y="59"/>
                    <a:pt x="6" y="59"/>
                    <a:pt x="6" y="59"/>
                  </a:cubicBezTo>
                  <a:cubicBezTo>
                    <a:pt x="6" y="83"/>
                    <a:pt x="6" y="83"/>
                    <a:pt x="6" y="83"/>
                  </a:cubicBezTo>
                  <a:cubicBezTo>
                    <a:pt x="6" y="84"/>
                    <a:pt x="6" y="84"/>
                    <a:pt x="5" y="84"/>
                  </a:cubicBezTo>
                  <a:cubicBezTo>
                    <a:pt x="1" y="84"/>
                    <a:pt x="1" y="84"/>
                    <a:pt x="1" y="84"/>
                  </a:cubicBezTo>
                  <a:cubicBezTo>
                    <a:pt x="0" y="84"/>
                    <a:pt x="0" y="84"/>
                    <a:pt x="0" y="83"/>
                  </a:cubicBezTo>
                  <a:lnTo>
                    <a:pt x="0" y="24"/>
                  </a:lnTo>
                  <a:close/>
                  <a:moveTo>
                    <a:pt x="51" y="24"/>
                  </a:moveTo>
                  <a:cubicBezTo>
                    <a:pt x="51" y="23"/>
                    <a:pt x="52" y="22"/>
                    <a:pt x="53" y="22"/>
                  </a:cubicBezTo>
                  <a:cubicBezTo>
                    <a:pt x="88" y="22"/>
                    <a:pt x="88" y="22"/>
                    <a:pt x="88" y="22"/>
                  </a:cubicBezTo>
                  <a:cubicBezTo>
                    <a:pt x="89" y="22"/>
                    <a:pt x="90" y="23"/>
                    <a:pt x="90" y="24"/>
                  </a:cubicBezTo>
                  <a:cubicBezTo>
                    <a:pt x="90" y="27"/>
                    <a:pt x="90" y="27"/>
                    <a:pt x="90" y="27"/>
                  </a:cubicBezTo>
                  <a:cubicBezTo>
                    <a:pt x="90" y="28"/>
                    <a:pt x="89" y="28"/>
                    <a:pt x="88" y="28"/>
                  </a:cubicBezTo>
                  <a:cubicBezTo>
                    <a:pt x="58" y="28"/>
                    <a:pt x="58" y="28"/>
                    <a:pt x="58" y="28"/>
                  </a:cubicBezTo>
                  <a:cubicBezTo>
                    <a:pt x="58" y="50"/>
                    <a:pt x="58" y="50"/>
                    <a:pt x="58" y="50"/>
                  </a:cubicBezTo>
                  <a:cubicBezTo>
                    <a:pt x="83" y="50"/>
                    <a:pt x="83" y="50"/>
                    <a:pt x="83" y="50"/>
                  </a:cubicBezTo>
                  <a:cubicBezTo>
                    <a:pt x="84" y="50"/>
                    <a:pt x="85" y="51"/>
                    <a:pt x="85" y="52"/>
                  </a:cubicBezTo>
                  <a:cubicBezTo>
                    <a:pt x="85" y="54"/>
                    <a:pt x="85" y="54"/>
                    <a:pt x="85" y="54"/>
                  </a:cubicBezTo>
                  <a:cubicBezTo>
                    <a:pt x="85" y="55"/>
                    <a:pt x="84" y="56"/>
                    <a:pt x="83" y="56"/>
                  </a:cubicBezTo>
                  <a:cubicBezTo>
                    <a:pt x="58" y="56"/>
                    <a:pt x="58" y="56"/>
                    <a:pt x="58" y="56"/>
                  </a:cubicBezTo>
                  <a:cubicBezTo>
                    <a:pt x="58" y="79"/>
                    <a:pt x="58" y="79"/>
                    <a:pt x="58" y="79"/>
                  </a:cubicBezTo>
                  <a:cubicBezTo>
                    <a:pt x="88" y="79"/>
                    <a:pt x="88" y="79"/>
                    <a:pt x="88" y="79"/>
                  </a:cubicBezTo>
                  <a:cubicBezTo>
                    <a:pt x="89" y="79"/>
                    <a:pt x="90" y="79"/>
                    <a:pt x="90" y="80"/>
                  </a:cubicBezTo>
                  <a:cubicBezTo>
                    <a:pt x="90" y="83"/>
                    <a:pt x="90" y="83"/>
                    <a:pt x="90" y="83"/>
                  </a:cubicBezTo>
                  <a:cubicBezTo>
                    <a:pt x="90" y="84"/>
                    <a:pt x="89" y="84"/>
                    <a:pt x="88" y="84"/>
                  </a:cubicBezTo>
                  <a:cubicBezTo>
                    <a:pt x="53" y="84"/>
                    <a:pt x="53" y="84"/>
                    <a:pt x="53" y="84"/>
                  </a:cubicBezTo>
                  <a:cubicBezTo>
                    <a:pt x="52" y="84"/>
                    <a:pt x="51" y="84"/>
                    <a:pt x="51" y="83"/>
                  </a:cubicBezTo>
                  <a:lnTo>
                    <a:pt x="51" y="24"/>
                  </a:lnTo>
                  <a:close/>
                  <a:moveTo>
                    <a:pt x="105" y="24"/>
                  </a:moveTo>
                  <a:cubicBezTo>
                    <a:pt x="105" y="23"/>
                    <a:pt x="105" y="22"/>
                    <a:pt x="106" y="22"/>
                  </a:cubicBezTo>
                  <a:cubicBezTo>
                    <a:pt x="110" y="22"/>
                    <a:pt x="110" y="22"/>
                    <a:pt x="110" y="22"/>
                  </a:cubicBezTo>
                  <a:cubicBezTo>
                    <a:pt x="111" y="22"/>
                    <a:pt x="111" y="23"/>
                    <a:pt x="111" y="24"/>
                  </a:cubicBezTo>
                  <a:cubicBezTo>
                    <a:pt x="111" y="79"/>
                    <a:pt x="111" y="79"/>
                    <a:pt x="111" y="79"/>
                  </a:cubicBezTo>
                  <a:cubicBezTo>
                    <a:pt x="137" y="79"/>
                    <a:pt x="137" y="79"/>
                    <a:pt x="137" y="79"/>
                  </a:cubicBezTo>
                  <a:cubicBezTo>
                    <a:pt x="138" y="79"/>
                    <a:pt x="139" y="79"/>
                    <a:pt x="139" y="80"/>
                  </a:cubicBezTo>
                  <a:cubicBezTo>
                    <a:pt x="139" y="83"/>
                    <a:pt x="139" y="83"/>
                    <a:pt x="139" y="83"/>
                  </a:cubicBezTo>
                  <a:cubicBezTo>
                    <a:pt x="139" y="84"/>
                    <a:pt x="138" y="84"/>
                    <a:pt x="137" y="84"/>
                  </a:cubicBezTo>
                  <a:cubicBezTo>
                    <a:pt x="106" y="84"/>
                    <a:pt x="106" y="84"/>
                    <a:pt x="106" y="84"/>
                  </a:cubicBezTo>
                  <a:cubicBezTo>
                    <a:pt x="105" y="84"/>
                    <a:pt x="105" y="84"/>
                    <a:pt x="105" y="83"/>
                  </a:cubicBezTo>
                  <a:lnTo>
                    <a:pt x="105" y="24"/>
                  </a:lnTo>
                  <a:close/>
                  <a:moveTo>
                    <a:pt x="143" y="82"/>
                  </a:moveTo>
                  <a:cubicBezTo>
                    <a:pt x="170" y="22"/>
                    <a:pt x="170" y="22"/>
                    <a:pt x="170" y="22"/>
                  </a:cubicBezTo>
                  <a:cubicBezTo>
                    <a:pt x="170" y="22"/>
                    <a:pt x="170" y="21"/>
                    <a:pt x="171" y="21"/>
                  </a:cubicBezTo>
                  <a:cubicBezTo>
                    <a:pt x="172" y="21"/>
                    <a:pt x="172" y="21"/>
                    <a:pt x="172" y="21"/>
                  </a:cubicBezTo>
                  <a:cubicBezTo>
                    <a:pt x="173" y="21"/>
                    <a:pt x="173" y="22"/>
                    <a:pt x="173" y="22"/>
                  </a:cubicBezTo>
                  <a:cubicBezTo>
                    <a:pt x="200" y="82"/>
                    <a:pt x="200" y="82"/>
                    <a:pt x="200" y="82"/>
                  </a:cubicBezTo>
                  <a:cubicBezTo>
                    <a:pt x="201" y="83"/>
                    <a:pt x="200" y="84"/>
                    <a:pt x="199" y="84"/>
                  </a:cubicBezTo>
                  <a:cubicBezTo>
                    <a:pt x="195" y="84"/>
                    <a:pt x="195" y="84"/>
                    <a:pt x="195" y="84"/>
                  </a:cubicBezTo>
                  <a:cubicBezTo>
                    <a:pt x="194" y="84"/>
                    <a:pt x="194" y="84"/>
                    <a:pt x="194" y="83"/>
                  </a:cubicBezTo>
                  <a:cubicBezTo>
                    <a:pt x="187" y="69"/>
                    <a:pt x="187" y="69"/>
                    <a:pt x="187" y="69"/>
                  </a:cubicBezTo>
                  <a:cubicBezTo>
                    <a:pt x="156" y="69"/>
                    <a:pt x="156" y="69"/>
                    <a:pt x="156" y="69"/>
                  </a:cubicBezTo>
                  <a:cubicBezTo>
                    <a:pt x="149" y="83"/>
                    <a:pt x="149" y="83"/>
                    <a:pt x="149" y="83"/>
                  </a:cubicBezTo>
                  <a:cubicBezTo>
                    <a:pt x="149" y="84"/>
                    <a:pt x="148" y="84"/>
                    <a:pt x="148" y="84"/>
                  </a:cubicBezTo>
                  <a:cubicBezTo>
                    <a:pt x="144" y="84"/>
                    <a:pt x="144" y="84"/>
                    <a:pt x="144" y="84"/>
                  </a:cubicBezTo>
                  <a:cubicBezTo>
                    <a:pt x="143" y="84"/>
                    <a:pt x="142" y="83"/>
                    <a:pt x="143" y="82"/>
                  </a:cubicBezTo>
                  <a:close/>
                  <a:moveTo>
                    <a:pt x="185" y="63"/>
                  </a:moveTo>
                  <a:cubicBezTo>
                    <a:pt x="180" y="54"/>
                    <a:pt x="176" y="44"/>
                    <a:pt x="172" y="34"/>
                  </a:cubicBezTo>
                  <a:cubicBezTo>
                    <a:pt x="171" y="34"/>
                    <a:pt x="171" y="34"/>
                    <a:pt x="171" y="34"/>
                  </a:cubicBezTo>
                  <a:cubicBezTo>
                    <a:pt x="158" y="63"/>
                    <a:pt x="158" y="63"/>
                    <a:pt x="158" y="63"/>
                  </a:cubicBezTo>
                  <a:lnTo>
                    <a:pt x="185" y="63"/>
                  </a:lnTo>
                  <a:close/>
                  <a:moveTo>
                    <a:pt x="212" y="24"/>
                  </a:moveTo>
                  <a:cubicBezTo>
                    <a:pt x="212" y="23"/>
                    <a:pt x="212" y="22"/>
                    <a:pt x="213" y="22"/>
                  </a:cubicBezTo>
                  <a:cubicBezTo>
                    <a:pt x="233" y="22"/>
                    <a:pt x="233" y="22"/>
                    <a:pt x="233" y="22"/>
                  </a:cubicBezTo>
                  <a:cubicBezTo>
                    <a:pt x="250" y="22"/>
                    <a:pt x="264" y="36"/>
                    <a:pt x="264" y="53"/>
                  </a:cubicBezTo>
                  <a:cubicBezTo>
                    <a:pt x="264" y="71"/>
                    <a:pt x="250" y="84"/>
                    <a:pt x="233" y="84"/>
                  </a:cubicBezTo>
                  <a:cubicBezTo>
                    <a:pt x="213" y="84"/>
                    <a:pt x="213" y="84"/>
                    <a:pt x="213" y="84"/>
                  </a:cubicBezTo>
                  <a:cubicBezTo>
                    <a:pt x="212" y="84"/>
                    <a:pt x="212" y="84"/>
                    <a:pt x="212" y="83"/>
                  </a:cubicBezTo>
                  <a:lnTo>
                    <a:pt x="212" y="24"/>
                  </a:lnTo>
                  <a:close/>
                  <a:moveTo>
                    <a:pt x="232" y="78"/>
                  </a:moveTo>
                  <a:cubicBezTo>
                    <a:pt x="247" y="78"/>
                    <a:pt x="257" y="68"/>
                    <a:pt x="257" y="53"/>
                  </a:cubicBezTo>
                  <a:cubicBezTo>
                    <a:pt x="257" y="39"/>
                    <a:pt x="247" y="28"/>
                    <a:pt x="232" y="28"/>
                  </a:cubicBezTo>
                  <a:cubicBezTo>
                    <a:pt x="218" y="28"/>
                    <a:pt x="218" y="28"/>
                    <a:pt x="218" y="28"/>
                  </a:cubicBezTo>
                  <a:cubicBezTo>
                    <a:pt x="218" y="78"/>
                    <a:pt x="218" y="78"/>
                    <a:pt x="218" y="78"/>
                  </a:cubicBezTo>
                  <a:lnTo>
                    <a:pt x="232" y="78"/>
                  </a:lnTo>
                  <a:close/>
                  <a:moveTo>
                    <a:pt x="271" y="82"/>
                  </a:moveTo>
                  <a:cubicBezTo>
                    <a:pt x="298" y="22"/>
                    <a:pt x="298" y="22"/>
                    <a:pt x="298" y="22"/>
                  </a:cubicBezTo>
                  <a:cubicBezTo>
                    <a:pt x="298" y="22"/>
                    <a:pt x="298" y="21"/>
                    <a:pt x="299" y="21"/>
                  </a:cubicBezTo>
                  <a:cubicBezTo>
                    <a:pt x="300" y="21"/>
                    <a:pt x="300" y="21"/>
                    <a:pt x="300" y="21"/>
                  </a:cubicBezTo>
                  <a:cubicBezTo>
                    <a:pt x="301" y="21"/>
                    <a:pt x="301" y="22"/>
                    <a:pt x="302" y="22"/>
                  </a:cubicBezTo>
                  <a:cubicBezTo>
                    <a:pt x="328" y="82"/>
                    <a:pt x="328" y="82"/>
                    <a:pt x="328" y="82"/>
                  </a:cubicBezTo>
                  <a:cubicBezTo>
                    <a:pt x="329" y="83"/>
                    <a:pt x="328" y="84"/>
                    <a:pt x="327" y="84"/>
                  </a:cubicBezTo>
                  <a:cubicBezTo>
                    <a:pt x="323" y="84"/>
                    <a:pt x="323" y="84"/>
                    <a:pt x="323" y="84"/>
                  </a:cubicBezTo>
                  <a:cubicBezTo>
                    <a:pt x="323" y="84"/>
                    <a:pt x="322" y="84"/>
                    <a:pt x="322" y="83"/>
                  </a:cubicBezTo>
                  <a:cubicBezTo>
                    <a:pt x="315" y="69"/>
                    <a:pt x="315" y="69"/>
                    <a:pt x="315" y="69"/>
                  </a:cubicBezTo>
                  <a:cubicBezTo>
                    <a:pt x="284" y="69"/>
                    <a:pt x="284" y="69"/>
                    <a:pt x="284" y="69"/>
                  </a:cubicBezTo>
                  <a:cubicBezTo>
                    <a:pt x="277" y="83"/>
                    <a:pt x="277" y="83"/>
                    <a:pt x="277" y="83"/>
                  </a:cubicBezTo>
                  <a:cubicBezTo>
                    <a:pt x="277" y="84"/>
                    <a:pt x="277" y="84"/>
                    <a:pt x="276" y="84"/>
                  </a:cubicBezTo>
                  <a:cubicBezTo>
                    <a:pt x="272" y="84"/>
                    <a:pt x="272" y="84"/>
                    <a:pt x="272" y="84"/>
                  </a:cubicBezTo>
                  <a:cubicBezTo>
                    <a:pt x="271" y="84"/>
                    <a:pt x="270" y="83"/>
                    <a:pt x="271" y="82"/>
                  </a:cubicBezTo>
                  <a:close/>
                  <a:moveTo>
                    <a:pt x="313" y="63"/>
                  </a:moveTo>
                  <a:cubicBezTo>
                    <a:pt x="309" y="54"/>
                    <a:pt x="304" y="44"/>
                    <a:pt x="300" y="34"/>
                  </a:cubicBezTo>
                  <a:cubicBezTo>
                    <a:pt x="299" y="34"/>
                    <a:pt x="299" y="34"/>
                    <a:pt x="299" y="34"/>
                  </a:cubicBezTo>
                  <a:cubicBezTo>
                    <a:pt x="286" y="63"/>
                    <a:pt x="286" y="63"/>
                    <a:pt x="286" y="63"/>
                  </a:cubicBezTo>
                  <a:lnTo>
                    <a:pt x="313" y="63"/>
                  </a:lnTo>
                  <a:close/>
                  <a:moveTo>
                    <a:pt x="347" y="28"/>
                  </a:moveTo>
                  <a:cubicBezTo>
                    <a:pt x="332" y="28"/>
                    <a:pt x="332" y="28"/>
                    <a:pt x="332" y="28"/>
                  </a:cubicBezTo>
                  <a:cubicBezTo>
                    <a:pt x="331" y="28"/>
                    <a:pt x="330" y="28"/>
                    <a:pt x="330" y="27"/>
                  </a:cubicBezTo>
                  <a:cubicBezTo>
                    <a:pt x="330" y="24"/>
                    <a:pt x="330" y="24"/>
                    <a:pt x="330" y="24"/>
                  </a:cubicBezTo>
                  <a:cubicBezTo>
                    <a:pt x="330" y="23"/>
                    <a:pt x="331" y="22"/>
                    <a:pt x="332" y="22"/>
                  </a:cubicBezTo>
                  <a:cubicBezTo>
                    <a:pt x="369" y="22"/>
                    <a:pt x="369" y="22"/>
                    <a:pt x="369" y="22"/>
                  </a:cubicBezTo>
                  <a:cubicBezTo>
                    <a:pt x="370" y="22"/>
                    <a:pt x="371" y="23"/>
                    <a:pt x="371" y="24"/>
                  </a:cubicBezTo>
                  <a:cubicBezTo>
                    <a:pt x="371" y="27"/>
                    <a:pt x="371" y="27"/>
                    <a:pt x="371" y="27"/>
                  </a:cubicBezTo>
                  <a:cubicBezTo>
                    <a:pt x="371" y="28"/>
                    <a:pt x="370" y="28"/>
                    <a:pt x="369" y="28"/>
                  </a:cubicBezTo>
                  <a:cubicBezTo>
                    <a:pt x="354" y="28"/>
                    <a:pt x="354" y="28"/>
                    <a:pt x="354" y="28"/>
                  </a:cubicBezTo>
                  <a:cubicBezTo>
                    <a:pt x="354" y="83"/>
                    <a:pt x="354" y="83"/>
                    <a:pt x="354" y="83"/>
                  </a:cubicBezTo>
                  <a:cubicBezTo>
                    <a:pt x="354" y="84"/>
                    <a:pt x="353" y="84"/>
                    <a:pt x="352" y="84"/>
                  </a:cubicBezTo>
                  <a:cubicBezTo>
                    <a:pt x="349" y="84"/>
                    <a:pt x="349" y="84"/>
                    <a:pt x="349" y="84"/>
                  </a:cubicBezTo>
                  <a:cubicBezTo>
                    <a:pt x="348" y="84"/>
                    <a:pt x="347" y="84"/>
                    <a:pt x="347" y="83"/>
                  </a:cubicBezTo>
                  <a:lnTo>
                    <a:pt x="347" y="28"/>
                  </a:lnTo>
                  <a:close/>
                  <a:moveTo>
                    <a:pt x="384" y="24"/>
                  </a:moveTo>
                  <a:cubicBezTo>
                    <a:pt x="384" y="23"/>
                    <a:pt x="384" y="22"/>
                    <a:pt x="385" y="22"/>
                  </a:cubicBezTo>
                  <a:cubicBezTo>
                    <a:pt x="389" y="22"/>
                    <a:pt x="389" y="22"/>
                    <a:pt x="389" y="22"/>
                  </a:cubicBezTo>
                  <a:cubicBezTo>
                    <a:pt x="390" y="22"/>
                    <a:pt x="390" y="23"/>
                    <a:pt x="390" y="24"/>
                  </a:cubicBezTo>
                  <a:cubicBezTo>
                    <a:pt x="390" y="61"/>
                    <a:pt x="390" y="61"/>
                    <a:pt x="390" y="61"/>
                  </a:cubicBezTo>
                  <a:cubicBezTo>
                    <a:pt x="390" y="72"/>
                    <a:pt x="397" y="79"/>
                    <a:pt x="407" y="79"/>
                  </a:cubicBezTo>
                  <a:cubicBezTo>
                    <a:pt x="417" y="79"/>
                    <a:pt x="424" y="72"/>
                    <a:pt x="424" y="62"/>
                  </a:cubicBezTo>
                  <a:cubicBezTo>
                    <a:pt x="424" y="24"/>
                    <a:pt x="424" y="24"/>
                    <a:pt x="424" y="24"/>
                  </a:cubicBezTo>
                  <a:cubicBezTo>
                    <a:pt x="424" y="23"/>
                    <a:pt x="425" y="22"/>
                    <a:pt x="426" y="22"/>
                  </a:cubicBezTo>
                  <a:cubicBezTo>
                    <a:pt x="429" y="22"/>
                    <a:pt x="429" y="22"/>
                    <a:pt x="429" y="22"/>
                  </a:cubicBezTo>
                  <a:cubicBezTo>
                    <a:pt x="430" y="22"/>
                    <a:pt x="431" y="23"/>
                    <a:pt x="431" y="24"/>
                  </a:cubicBezTo>
                  <a:cubicBezTo>
                    <a:pt x="431" y="62"/>
                    <a:pt x="431" y="62"/>
                    <a:pt x="431" y="62"/>
                  </a:cubicBezTo>
                  <a:cubicBezTo>
                    <a:pt x="431" y="75"/>
                    <a:pt x="421" y="85"/>
                    <a:pt x="407" y="85"/>
                  </a:cubicBezTo>
                  <a:cubicBezTo>
                    <a:pt x="393" y="85"/>
                    <a:pt x="384" y="75"/>
                    <a:pt x="384" y="62"/>
                  </a:cubicBezTo>
                  <a:lnTo>
                    <a:pt x="384" y="24"/>
                  </a:lnTo>
                  <a:close/>
                  <a:moveTo>
                    <a:pt x="449" y="23"/>
                  </a:moveTo>
                  <a:cubicBezTo>
                    <a:pt x="449" y="22"/>
                    <a:pt x="450" y="21"/>
                    <a:pt x="451" y="21"/>
                  </a:cubicBezTo>
                  <a:cubicBezTo>
                    <a:pt x="452" y="21"/>
                    <a:pt x="452" y="21"/>
                    <a:pt x="452" y="21"/>
                  </a:cubicBezTo>
                  <a:cubicBezTo>
                    <a:pt x="453" y="21"/>
                    <a:pt x="453" y="22"/>
                    <a:pt x="454" y="22"/>
                  </a:cubicBezTo>
                  <a:cubicBezTo>
                    <a:pt x="493" y="71"/>
                    <a:pt x="493" y="71"/>
                    <a:pt x="493" y="71"/>
                  </a:cubicBezTo>
                  <a:cubicBezTo>
                    <a:pt x="493" y="71"/>
                    <a:pt x="493" y="71"/>
                    <a:pt x="493" y="71"/>
                  </a:cubicBezTo>
                  <a:cubicBezTo>
                    <a:pt x="493" y="24"/>
                    <a:pt x="493" y="24"/>
                    <a:pt x="493" y="24"/>
                  </a:cubicBezTo>
                  <a:cubicBezTo>
                    <a:pt x="493" y="23"/>
                    <a:pt x="494" y="22"/>
                    <a:pt x="495" y="22"/>
                  </a:cubicBezTo>
                  <a:cubicBezTo>
                    <a:pt x="498" y="22"/>
                    <a:pt x="498" y="22"/>
                    <a:pt x="498" y="22"/>
                  </a:cubicBezTo>
                  <a:cubicBezTo>
                    <a:pt x="499" y="22"/>
                    <a:pt x="500" y="23"/>
                    <a:pt x="500" y="24"/>
                  </a:cubicBezTo>
                  <a:cubicBezTo>
                    <a:pt x="500" y="84"/>
                    <a:pt x="500" y="84"/>
                    <a:pt x="500" y="84"/>
                  </a:cubicBezTo>
                  <a:cubicBezTo>
                    <a:pt x="500" y="85"/>
                    <a:pt x="499" y="85"/>
                    <a:pt x="498" y="85"/>
                  </a:cubicBezTo>
                  <a:cubicBezTo>
                    <a:pt x="497" y="85"/>
                    <a:pt x="497" y="85"/>
                    <a:pt x="497" y="85"/>
                  </a:cubicBezTo>
                  <a:cubicBezTo>
                    <a:pt x="497" y="85"/>
                    <a:pt x="496" y="85"/>
                    <a:pt x="496" y="85"/>
                  </a:cubicBezTo>
                  <a:cubicBezTo>
                    <a:pt x="456" y="35"/>
                    <a:pt x="456" y="35"/>
                    <a:pt x="456" y="35"/>
                  </a:cubicBezTo>
                  <a:cubicBezTo>
                    <a:pt x="456" y="35"/>
                    <a:pt x="456" y="35"/>
                    <a:pt x="456" y="35"/>
                  </a:cubicBezTo>
                  <a:cubicBezTo>
                    <a:pt x="456" y="83"/>
                    <a:pt x="456" y="83"/>
                    <a:pt x="456" y="83"/>
                  </a:cubicBezTo>
                  <a:cubicBezTo>
                    <a:pt x="456" y="84"/>
                    <a:pt x="455" y="84"/>
                    <a:pt x="454" y="84"/>
                  </a:cubicBezTo>
                  <a:cubicBezTo>
                    <a:pt x="451" y="84"/>
                    <a:pt x="451" y="84"/>
                    <a:pt x="451" y="84"/>
                  </a:cubicBezTo>
                  <a:cubicBezTo>
                    <a:pt x="450" y="84"/>
                    <a:pt x="449" y="84"/>
                    <a:pt x="449" y="83"/>
                  </a:cubicBezTo>
                  <a:lnTo>
                    <a:pt x="449" y="23"/>
                  </a:lnTo>
                  <a:close/>
                  <a:moveTo>
                    <a:pt x="519" y="25"/>
                  </a:moveTo>
                  <a:cubicBezTo>
                    <a:pt x="519" y="23"/>
                    <a:pt x="520" y="22"/>
                    <a:pt x="521" y="22"/>
                  </a:cubicBezTo>
                  <a:cubicBezTo>
                    <a:pt x="524" y="22"/>
                    <a:pt x="524" y="22"/>
                    <a:pt x="524" y="22"/>
                  </a:cubicBezTo>
                  <a:cubicBezTo>
                    <a:pt x="525" y="22"/>
                    <a:pt x="526" y="23"/>
                    <a:pt x="526" y="25"/>
                  </a:cubicBezTo>
                  <a:cubicBezTo>
                    <a:pt x="526" y="50"/>
                    <a:pt x="526" y="50"/>
                    <a:pt x="526" y="50"/>
                  </a:cubicBezTo>
                  <a:cubicBezTo>
                    <a:pt x="553" y="23"/>
                    <a:pt x="553" y="23"/>
                    <a:pt x="553" y="23"/>
                  </a:cubicBezTo>
                  <a:cubicBezTo>
                    <a:pt x="554" y="23"/>
                    <a:pt x="555" y="22"/>
                    <a:pt x="555" y="22"/>
                  </a:cubicBezTo>
                  <a:cubicBezTo>
                    <a:pt x="559" y="22"/>
                    <a:pt x="559" y="22"/>
                    <a:pt x="559" y="22"/>
                  </a:cubicBezTo>
                  <a:cubicBezTo>
                    <a:pt x="561" y="22"/>
                    <a:pt x="562" y="24"/>
                    <a:pt x="561" y="25"/>
                  </a:cubicBezTo>
                  <a:cubicBezTo>
                    <a:pt x="533" y="52"/>
                    <a:pt x="533" y="52"/>
                    <a:pt x="533" y="52"/>
                  </a:cubicBezTo>
                  <a:cubicBezTo>
                    <a:pt x="562" y="82"/>
                    <a:pt x="562" y="82"/>
                    <a:pt x="562" y="82"/>
                  </a:cubicBezTo>
                  <a:cubicBezTo>
                    <a:pt x="563" y="82"/>
                    <a:pt x="562" y="84"/>
                    <a:pt x="560" y="84"/>
                  </a:cubicBezTo>
                  <a:cubicBezTo>
                    <a:pt x="556" y="84"/>
                    <a:pt x="556" y="84"/>
                    <a:pt x="556" y="84"/>
                  </a:cubicBezTo>
                  <a:cubicBezTo>
                    <a:pt x="555" y="84"/>
                    <a:pt x="554" y="84"/>
                    <a:pt x="554" y="84"/>
                  </a:cubicBezTo>
                  <a:cubicBezTo>
                    <a:pt x="526" y="55"/>
                    <a:pt x="526" y="55"/>
                    <a:pt x="526" y="55"/>
                  </a:cubicBezTo>
                  <a:cubicBezTo>
                    <a:pt x="526" y="82"/>
                    <a:pt x="526" y="82"/>
                    <a:pt x="526" y="82"/>
                  </a:cubicBezTo>
                  <a:cubicBezTo>
                    <a:pt x="526" y="83"/>
                    <a:pt x="525" y="84"/>
                    <a:pt x="524" y="84"/>
                  </a:cubicBezTo>
                  <a:cubicBezTo>
                    <a:pt x="521" y="84"/>
                    <a:pt x="521" y="84"/>
                    <a:pt x="521" y="84"/>
                  </a:cubicBezTo>
                  <a:cubicBezTo>
                    <a:pt x="520" y="84"/>
                    <a:pt x="519" y="83"/>
                    <a:pt x="519" y="82"/>
                  </a:cubicBezTo>
                  <a:lnTo>
                    <a:pt x="519" y="25"/>
                  </a:lnTo>
                  <a:close/>
                  <a:moveTo>
                    <a:pt x="590" y="82"/>
                  </a:moveTo>
                  <a:cubicBezTo>
                    <a:pt x="617" y="22"/>
                    <a:pt x="617" y="22"/>
                    <a:pt x="617" y="22"/>
                  </a:cubicBezTo>
                  <a:cubicBezTo>
                    <a:pt x="617" y="22"/>
                    <a:pt x="618" y="21"/>
                    <a:pt x="619" y="21"/>
                  </a:cubicBezTo>
                  <a:cubicBezTo>
                    <a:pt x="619" y="21"/>
                    <a:pt x="619" y="21"/>
                    <a:pt x="619" y="21"/>
                  </a:cubicBezTo>
                  <a:cubicBezTo>
                    <a:pt x="620" y="21"/>
                    <a:pt x="621" y="22"/>
                    <a:pt x="621" y="22"/>
                  </a:cubicBezTo>
                  <a:cubicBezTo>
                    <a:pt x="648" y="82"/>
                    <a:pt x="648" y="82"/>
                    <a:pt x="648" y="82"/>
                  </a:cubicBezTo>
                  <a:cubicBezTo>
                    <a:pt x="648" y="83"/>
                    <a:pt x="648" y="84"/>
                    <a:pt x="646" y="84"/>
                  </a:cubicBezTo>
                  <a:cubicBezTo>
                    <a:pt x="643" y="84"/>
                    <a:pt x="643" y="84"/>
                    <a:pt x="643" y="84"/>
                  </a:cubicBezTo>
                  <a:cubicBezTo>
                    <a:pt x="642" y="84"/>
                    <a:pt x="641" y="84"/>
                    <a:pt x="641" y="83"/>
                  </a:cubicBezTo>
                  <a:cubicBezTo>
                    <a:pt x="635" y="69"/>
                    <a:pt x="635" y="69"/>
                    <a:pt x="635" y="69"/>
                  </a:cubicBezTo>
                  <a:cubicBezTo>
                    <a:pt x="603" y="69"/>
                    <a:pt x="603" y="69"/>
                    <a:pt x="603" y="69"/>
                  </a:cubicBezTo>
                  <a:cubicBezTo>
                    <a:pt x="597" y="83"/>
                    <a:pt x="597" y="83"/>
                    <a:pt x="597" y="83"/>
                  </a:cubicBezTo>
                  <a:cubicBezTo>
                    <a:pt x="596" y="84"/>
                    <a:pt x="596" y="84"/>
                    <a:pt x="595" y="84"/>
                  </a:cubicBezTo>
                  <a:cubicBezTo>
                    <a:pt x="592" y="84"/>
                    <a:pt x="592" y="84"/>
                    <a:pt x="592" y="84"/>
                  </a:cubicBezTo>
                  <a:cubicBezTo>
                    <a:pt x="590" y="84"/>
                    <a:pt x="590" y="83"/>
                    <a:pt x="590" y="82"/>
                  </a:cubicBezTo>
                  <a:close/>
                  <a:moveTo>
                    <a:pt x="632" y="63"/>
                  </a:moveTo>
                  <a:cubicBezTo>
                    <a:pt x="628" y="54"/>
                    <a:pt x="624" y="44"/>
                    <a:pt x="619" y="34"/>
                  </a:cubicBezTo>
                  <a:cubicBezTo>
                    <a:pt x="619" y="34"/>
                    <a:pt x="619" y="34"/>
                    <a:pt x="619" y="34"/>
                  </a:cubicBezTo>
                  <a:cubicBezTo>
                    <a:pt x="606" y="63"/>
                    <a:pt x="606" y="63"/>
                    <a:pt x="606" y="63"/>
                  </a:cubicBezTo>
                  <a:lnTo>
                    <a:pt x="632" y="63"/>
                  </a:lnTo>
                  <a:close/>
                  <a:moveTo>
                    <a:pt x="673" y="77"/>
                  </a:moveTo>
                  <a:cubicBezTo>
                    <a:pt x="675" y="75"/>
                    <a:pt x="675" y="75"/>
                    <a:pt x="675" y="75"/>
                  </a:cubicBezTo>
                  <a:cubicBezTo>
                    <a:pt x="676" y="73"/>
                    <a:pt x="677" y="74"/>
                    <a:pt x="678" y="75"/>
                  </a:cubicBezTo>
                  <a:cubicBezTo>
                    <a:pt x="680" y="76"/>
                    <a:pt x="683" y="79"/>
                    <a:pt x="688" y="79"/>
                  </a:cubicBezTo>
                  <a:cubicBezTo>
                    <a:pt x="692" y="79"/>
                    <a:pt x="698" y="76"/>
                    <a:pt x="698" y="67"/>
                  </a:cubicBezTo>
                  <a:cubicBezTo>
                    <a:pt x="698" y="24"/>
                    <a:pt x="698" y="24"/>
                    <a:pt x="698" y="24"/>
                  </a:cubicBezTo>
                  <a:cubicBezTo>
                    <a:pt x="698" y="23"/>
                    <a:pt x="698" y="22"/>
                    <a:pt x="699" y="22"/>
                  </a:cubicBezTo>
                  <a:cubicBezTo>
                    <a:pt x="703" y="22"/>
                    <a:pt x="703" y="22"/>
                    <a:pt x="703" y="22"/>
                  </a:cubicBezTo>
                  <a:cubicBezTo>
                    <a:pt x="704" y="22"/>
                    <a:pt x="705" y="23"/>
                    <a:pt x="705" y="24"/>
                  </a:cubicBezTo>
                  <a:cubicBezTo>
                    <a:pt x="705" y="67"/>
                    <a:pt x="705" y="67"/>
                    <a:pt x="705" y="67"/>
                  </a:cubicBezTo>
                  <a:cubicBezTo>
                    <a:pt x="705" y="79"/>
                    <a:pt x="697" y="85"/>
                    <a:pt x="688" y="85"/>
                  </a:cubicBezTo>
                  <a:cubicBezTo>
                    <a:pt x="679" y="85"/>
                    <a:pt x="675" y="81"/>
                    <a:pt x="673" y="79"/>
                  </a:cubicBezTo>
                  <a:cubicBezTo>
                    <a:pt x="673" y="78"/>
                    <a:pt x="673" y="77"/>
                    <a:pt x="673" y="77"/>
                  </a:cubicBezTo>
                  <a:close/>
                  <a:moveTo>
                    <a:pt x="751" y="21"/>
                  </a:moveTo>
                  <a:cubicBezTo>
                    <a:pt x="769" y="21"/>
                    <a:pt x="783" y="36"/>
                    <a:pt x="783" y="54"/>
                  </a:cubicBezTo>
                  <a:cubicBezTo>
                    <a:pt x="783" y="71"/>
                    <a:pt x="769" y="85"/>
                    <a:pt x="751" y="85"/>
                  </a:cubicBezTo>
                  <a:cubicBezTo>
                    <a:pt x="733" y="85"/>
                    <a:pt x="719" y="71"/>
                    <a:pt x="719" y="54"/>
                  </a:cubicBezTo>
                  <a:cubicBezTo>
                    <a:pt x="719" y="36"/>
                    <a:pt x="733" y="21"/>
                    <a:pt x="751" y="21"/>
                  </a:cubicBezTo>
                  <a:close/>
                  <a:moveTo>
                    <a:pt x="751" y="79"/>
                  </a:moveTo>
                  <a:cubicBezTo>
                    <a:pt x="765" y="79"/>
                    <a:pt x="777" y="68"/>
                    <a:pt x="777" y="54"/>
                  </a:cubicBezTo>
                  <a:cubicBezTo>
                    <a:pt x="777" y="39"/>
                    <a:pt x="765" y="28"/>
                    <a:pt x="751" y="28"/>
                  </a:cubicBezTo>
                  <a:cubicBezTo>
                    <a:pt x="737" y="28"/>
                    <a:pt x="726" y="39"/>
                    <a:pt x="726" y="54"/>
                  </a:cubicBezTo>
                  <a:cubicBezTo>
                    <a:pt x="726" y="68"/>
                    <a:pt x="737" y="79"/>
                    <a:pt x="751" y="79"/>
                  </a:cubicBezTo>
                  <a:close/>
                  <a:moveTo>
                    <a:pt x="737" y="10"/>
                  </a:moveTo>
                  <a:cubicBezTo>
                    <a:pt x="737" y="7"/>
                    <a:pt x="739" y="5"/>
                    <a:pt x="742" y="5"/>
                  </a:cubicBezTo>
                  <a:cubicBezTo>
                    <a:pt x="744" y="5"/>
                    <a:pt x="746" y="7"/>
                    <a:pt x="746" y="10"/>
                  </a:cubicBezTo>
                  <a:cubicBezTo>
                    <a:pt x="746" y="13"/>
                    <a:pt x="744" y="15"/>
                    <a:pt x="742" y="15"/>
                  </a:cubicBezTo>
                  <a:cubicBezTo>
                    <a:pt x="739" y="15"/>
                    <a:pt x="737" y="13"/>
                    <a:pt x="737" y="10"/>
                  </a:cubicBezTo>
                  <a:close/>
                  <a:moveTo>
                    <a:pt x="756" y="10"/>
                  </a:moveTo>
                  <a:cubicBezTo>
                    <a:pt x="756" y="7"/>
                    <a:pt x="758" y="5"/>
                    <a:pt x="761" y="5"/>
                  </a:cubicBezTo>
                  <a:cubicBezTo>
                    <a:pt x="763" y="5"/>
                    <a:pt x="765" y="7"/>
                    <a:pt x="765" y="10"/>
                  </a:cubicBezTo>
                  <a:cubicBezTo>
                    <a:pt x="765" y="13"/>
                    <a:pt x="763" y="15"/>
                    <a:pt x="761" y="15"/>
                  </a:cubicBezTo>
                  <a:cubicBezTo>
                    <a:pt x="758" y="15"/>
                    <a:pt x="756" y="13"/>
                    <a:pt x="756" y="10"/>
                  </a:cubicBezTo>
                  <a:close/>
                  <a:moveTo>
                    <a:pt x="789" y="25"/>
                  </a:moveTo>
                  <a:cubicBezTo>
                    <a:pt x="789" y="24"/>
                    <a:pt x="790" y="22"/>
                    <a:pt x="791" y="22"/>
                  </a:cubicBezTo>
                  <a:cubicBezTo>
                    <a:pt x="795" y="22"/>
                    <a:pt x="795" y="22"/>
                    <a:pt x="795" y="22"/>
                  </a:cubicBezTo>
                  <a:cubicBezTo>
                    <a:pt x="795" y="22"/>
                    <a:pt x="796" y="23"/>
                    <a:pt x="796" y="23"/>
                  </a:cubicBezTo>
                  <a:cubicBezTo>
                    <a:pt x="818" y="73"/>
                    <a:pt x="818" y="73"/>
                    <a:pt x="818" y="73"/>
                  </a:cubicBezTo>
                  <a:cubicBezTo>
                    <a:pt x="818" y="73"/>
                    <a:pt x="818" y="73"/>
                    <a:pt x="818" y="73"/>
                  </a:cubicBezTo>
                  <a:cubicBezTo>
                    <a:pt x="841" y="23"/>
                    <a:pt x="841" y="23"/>
                    <a:pt x="841" y="23"/>
                  </a:cubicBezTo>
                  <a:cubicBezTo>
                    <a:pt x="841" y="23"/>
                    <a:pt x="841" y="22"/>
                    <a:pt x="842" y="22"/>
                  </a:cubicBezTo>
                  <a:cubicBezTo>
                    <a:pt x="846" y="22"/>
                    <a:pt x="846" y="22"/>
                    <a:pt x="846" y="22"/>
                  </a:cubicBezTo>
                  <a:cubicBezTo>
                    <a:pt x="847" y="22"/>
                    <a:pt x="848" y="24"/>
                    <a:pt x="847" y="25"/>
                  </a:cubicBezTo>
                  <a:cubicBezTo>
                    <a:pt x="820" y="84"/>
                    <a:pt x="820" y="84"/>
                    <a:pt x="820" y="84"/>
                  </a:cubicBezTo>
                  <a:cubicBezTo>
                    <a:pt x="820" y="85"/>
                    <a:pt x="819" y="85"/>
                    <a:pt x="819" y="85"/>
                  </a:cubicBezTo>
                  <a:cubicBezTo>
                    <a:pt x="818" y="85"/>
                    <a:pt x="818" y="85"/>
                    <a:pt x="818" y="85"/>
                  </a:cubicBezTo>
                  <a:cubicBezTo>
                    <a:pt x="817" y="85"/>
                    <a:pt x="817" y="85"/>
                    <a:pt x="816" y="84"/>
                  </a:cubicBezTo>
                  <a:lnTo>
                    <a:pt x="789" y="25"/>
                  </a:lnTo>
                  <a:close/>
                  <a:moveTo>
                    <a:pt x="885" y="21"/>
                  </a:moveTo>
                  <a:cubicBezTo>
                    <a:pt x="903" y="21"/>
                    <a:pt x="917" y="36"/>
                    <a:pt x="917" y="54"/>
                  </a:cubicBezTo>
                  <a:cubicBezTo>
                    <a:pt x="917" y="71"/>
                    <a:pt x="903" y="85"/>
                    <a:pt x="885" y="85"/>
                  </a:cubicBezTo>
                  <a:cubicBezTo>
                    <a:pt x="868" y="85"/>
                    <a:pt x="853" y="71"/>
                    <a:pt x="853" y="54"/>
                  </a:cubicBezTo>
                  <a:cubicBezTo>
                    <a:pt x="853" y="36"/>
                    <a:pt x="868" y="21"/>
                    <a:pt x="885" y="21"/>
                  </a:cubicBezTo>
                  <a:close/>
                  <a:moveTo>
                    <a:pt x="885" y="79"/>
                  </a:moveTo>
                  <a:cubicBezTo>
                    <a:pt x="899" y="79"/>
                    <a:pt x="911" y="68"/>
                    <a:pt x="911" y="54"/>
                  </a:cubicBezTo>
                  <a:cubicBezTo>
                    <a:pt x="911" y="39"/>
                    <a:pt x="899" y="28"/>
                    <a:pt x="885" y="28"/>
                  </a:cubicBezTo>
                  <a:cubicBezTo>
                    <a:pt x="871" y="28"/>
                    <a:pt x="860" y="39"/>
                    <a:pt x="860" y="54"/>
                  </a:cubicBezTo>
                  <a:cubicBezTo>
                    <a:pt x="860" y="68"/>
                    <a:pt x="871" y="79"/>
                    <a:pt x="885" y="79"/>
                  </a:cubicBezTo>
                  <a:close/>
                  <a:moveTo>
                    <a:pt x="877" y="15"/>
                  </a:moveTo>
                  <a:cubicBezTo>
                    <a:pt x="882" y="2"/>
                    <a:pt x="882" y="2"/>
                    <a:pt x="882" y="2"/>
                  </a:cubicBezTo>
                  <a:cubicBezTo>
                    <a:pt x="882" y="1"/>
                    <a:pt x="883" y="0"/>
                    <a:pt x="884" y="0"/>
                  </a:cubicBezTo>
                  <a:cubicBezTo>
                    <a:pt x="887" y="0"/>
                    <a:pt x="887" y="0"/>
                    <a:pt x="887" y="0"/>
                  </a:cubicBezTo>
                  <a:cubicBezTo>
                    <a:pt x="889" y="0"/>
                    <a:pt x="889" y="1"/>
                    <a:pt x="889" y="3"/>
                  </a:cubicBezTo>
                  <a:cubicBezTo>
                    <a:pt x="882" y="15"/>
                    <a:pt x="882" y="15"/>
                    <a:pt x="882" y="15"/>
                  </a:cubicBezTo>
                  <a:cubicBezTo>
                    <a:pt x="881" y="16"/>
                    <a:pt x="881" y="16"/>
                    <a:pt x="880" y="16"/>
                  </a:cubicBezTo>
                  <a:cubicBezTo>
                    <a:pt x="879" y="16"/>
                    <a:pt x="879" y="16"/>
                    <a:pt x="879" y="16"/>
                  </a:cubicBezTo>
                  <a:cubicBezTo>
                    <a:pt x="878" y="16"/>
                    <a:pt x="877" y="15"/>
                    <a:pt x="877" y="15"/>
                  </a:cubicBezTo>
                  <a:close/>
                  <a:moveTo>
                    <a:pt x="892" y="15"/>
                  </a:moveTo>
                  <a:cubicBezTo>
                    <a:pt x="897" y="2"/>
                    <a:pt x="897" y="2"/>
                    <a:pt x="897" y="2"/>
                  </a:cubicBezTo>
                  <a:cubicBezTo>
                    <a:pt x="897" y="1"/>
                    <a:pt x="897" y="0"/>
                    <a:pt x="898" y="0"/>
                  </a:cubicBezTo>
                  <a:cubicBezTo>
                    <a:pt x="902" y="0"/>
                    <a:pt x="902" y="0"/>
                    <a:pt x="902" y="0"/>
                  </a:cubicBezTo>
                  <a:cubicBezTo>
                    <a:pt x="903" y="0"/>
                    <a:pt x="904" y="1"/>
                    <a:pt x="903" y="3"/>
                  </a:cubicBezTo>
                  <a:cubicBezTo>
                    <a:pt x="896" y="15"/>
                    <a:pt x="896" y="15"/>
                    <a:pt x="896" y="15"/>
                  </a:cubicBezTo>
                  <a:cubicBezTo>
                    <a:pt x="896" y="16"/>
                    <a:pt x="895" y="16"/>
                    <a:pt x="895" y="16"/>
                  </a:cubicBezTo>
                  <a:cubicBezTo>
                    <a:pt x="894" y="16"/>
                    <a:pt x="894" y="16"/>
                    <a:pt x="894" y="16"/>
                  </a:cubicBezTo>
                  <a:cubicBezTo>
                    <a:pt x="893" y="16"/>
                    <a:pt x="892" y="15"/>
                    <a:pt x="892" y="15"/>
                  </a:cubicBez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Tree>
    <p:extLst>
      <p:ext uri="{BB962C8B-B14F-4D97-AF65-F5344CB8AC3E}">
        <p14:creationId xmlns:p14="http://schemas.microsoft.com/office/powerpoint/2010/main" val="3728795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HU) Dark">
    <p:spTree>
      <p:nvGrpSpPr>
        <p:cNvPr id="1" name=""/>
        <p:cNvGrpSpPr/>
        <p:nvPr/>
      </p:nvGrpSpPr>
      <p:grpSpPr>
        <a:xfrm>
          <a:off x="0" y="0"/>
          <a:ext cx="0" cy="0"/>
          <a:chOff x="0" y="0"/>
          <a:chExt cx="0" cy="0"/>
        </a:xfrm>
      </p:grpSpPr>
      <p:sp>
        <p:nvSpPr>
          <p:cNvPr id="20" name="Rectangle 19"/>
          <p:cNvSpPr/>
          <p:nvPr userDrawn="1"/>
        </p:nvSpPr>
        <p:spPr>
          <a:xfrm>
            <a:off x="-1" y="1219048"/>
            <a:ext cx="12188825" cy="5638952"/>
          </a:xfrm>
          <a:prstGeom prst="rect">
            <a:avLst/>
          </a:prstGeom>
          <a:gradFill flip="none" rotWithShape="1">
            <a:gsLst>
              <a:gs pos="100000">
                <a:srgbClr val="00487E">
                  <a:alpha val="50000"/>
                </a:srgb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13" name="Rectangle 12"/>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1" name="Content Placeholder 2"/>
          <p:cNvSpPr>
            <a:spLocks noGrp="1"/>
          </p:cNvSpPr>
          <p:nvPr>
            <p:ph idx="1"/>
          </p:nvPr>
        </p:nvSpPr>
        <p:spPr>
          <a:xfrm>
            <a:off x="609526" y="1368533"/>
            <a:ext cx="5332488"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12" name="Content Placeholder 2"/>
          <p:cNvSpPr>
            <a:spLocks noGrp="1"/>
          </p:cNvSpPr>
          <p:nvPr>
            <p:ph idx="13"/>
          </p:nvPr>
        </p:nvSpPr>
        <p:spPr>
          <a:xfrm>
            <a:off x="6246813" y="1368533"/>
            <a:ext cx="5332489"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14"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23"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sp>
        <p:nvSpPr>
          <p:cNvPr id="26" name="Slide Number Placeholder 5"/>
          <p:cNvSpPr>
            <a:spLocks noGrp="1"/>
          </p:cNvSpPr>
          <p:nvPr>
            <p:ph type="sldNum" sz="quarter" idx="12"/>
          </p:nvPr>
        </p:nvSpPr>
        <p:spPr>
          <a:xfrm>
            <a:off x="11277551" y="6400800"/>
            <a:ext cx="301751" cy="301752"/>
          </a:xfrm>
          <a:ln w="12700">
            <a:solidFill>
              <a:schemeClr val="bg1">
                <a:alpha val="50000"/>
              </a:schemeClr>
            </a:solidFill>
          </a:ln>
        </p:spPr>
        <p:txBody>
          <a:bodyPr lIns="0" tIns="0" rIns="0" bIns="0"/>
          <a:lstStyle>
            <a:lvl1pPr algn="ctr">
              <a:defRPr sz="1400">
                <a:solidFill>
                  <a:schemeClr val="bg1"/>
                </a:solidFill>
                <a:latin typeface="Arial" pitchFamily="34" charset="0"/>
                <a:cs typeface="Arial" pitchFamily="34" charset="0"/>
              </a:defRPr>
            </a:lvl1pPr>
          </a:lstStyle>
          <a:p>
            <a:fld id="{DB41381F-1450-4E0E-9EEB-2F42F9D38EB9}" type="slidenum">
              <a:rPr lang="hu-HU" smtClean="0">
                <a:solidFill>
                  <a:prstClr val="white"/>
                </a:solidFill>
              </a:rPr>
              <a:pPr/>
              <a:t>‹#›</a:t>
            </a:fld>
            <a:endParaRPr lang="hu-HU">
              <a:solidFill>
                <a:prstClr val="white"/>
              </a:solidFill>
            </a:endParaRPr>
          </a:p>
        </p:txBody>
      </p:sp>
      <p:grpSp>
        <p:nvGrpSpPr>
          <p:cNvPr id="21" name="Group 20"/>
          <p:cNvGrpSpPr>
            <a:grpSpLocks noChangeAspect="1"/>
          </p:cNvGrpSpPr>
          <p:nvPr userDrawn="1"/>
        </p:nvGrpSpPr>
        <p:grpSpPr bwMode="auto">
          <a:xfrm>
            <a:off x="10162358" y="1"/>
            <a:ext cx="2026467" cy="1219200"/>
            <a:chOff x="623" y="1352"/>
            <a:chExt cx="2686" cy="1616"/>
          </a:xfrm>
        </p:grpSpPr>
        <p:sp>
          <p:nvSpPr>
            <p:cNvPr id="22" name="AutoShape 3"/>
            <p:cNvSpPr>
              <a:spLocks noChangeAspect="1" noChangeArrowheads="1" noTextEdit="1"/>
            </p:cNvSpPr>
            <p:nvPr/>
          </p:nvSpPr>
          <p:spPr bwMode="auto">
            <a:xfrm>
              <a:off x="623"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4" name="Rectangle 5"/>
            <p:cNvSpPr>
              <a:spLocks noChangeArrowheads="1"/>
            </p:cNvSpPr>
            <p:nvPr/>
          </p:nvSpPr>
          <p:spPr bwMode="auto">
            <a:xfrm>
              <a:off x="625"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5" name="Freeform 6"/>
            <p:cNvSpPr>
              <a:spLocks noEditPoints="1"/>
            </p:cNvSpPr>
            <p:nvPr/>
          </p:nvSpPr>
          <p:spPr bwMode="auto">
            <a:xfrm>
              <a:off x="869"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29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29"/>
                    <a:pt x="920" y="29"/>
                    <a:pt x="920" y="29"/>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1"/>
                    <a:pt x="610" y="32"/>
                    <a:pt x="613" y="32"/>
                  </a:cubicBezTo>
                  <a:cubicBezTo>
                    <a:pt x="615" y="32"/>
                    <a:pt x="618" y="31"/>
                    <a:pt x="620" y="30"/>
                  </a:cubicBezTo>
                  <a:cubicBezTo>
                    <a:pt x="714" y="212"/>
                    <a:pt x="714" y="212"/>
                    <a:pt x="714" y="212"/>
                  </a:cubicBezTo>
                  <a:cubicBezTo>
                    <a:pt x="713" y="214"/>
                    <a:pt x="712" y="216"/>
                    <a:pt x="712" y="219"/>
                  </a:cubicBezTo>
                  <a:cubicBezTo>
                    <a:pt x="712" y="225"/>
                    <a:pt x="717" y="231"/>
                    <a:pt x="724" y="231"/>
                  </a:cubicBezTo>
                  <a:cubicBezTo>
                    <a:pt x="730" y="231"/>
                    <a:pt x="736" y="225"/>
                    <a:pt x="736" y="219"/>
                  </a:cubicBezTo>
                  <a:cubicBezTo>
                    <a:pt x="736" y="215"/>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8"/>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7" name="Freeform 7"/>
            <p:cNvSpPr>
              <a:spLocks noEditPoints="1"/>
            </p:cNvSpPr>
            <p:nvPr/>
          </p:nvSpPr>
          <p:spPr bwMode="auto">
            <a:xfrm>
              <a:off x="891" y="2567"/>
              <a:ext cx="2172" cy="202"/>
            </a:xfrm>
            <a:custGeom>
              <a:avLst/>
              <a:gdLst>
                <a:gd name="T0" fmla="*/ 38 w 917"/>
                <a:gd name="T1" fmla="*/ 27 h 85"/>
                <a:gd name="T2" fmla="*/ 33 w 917"/>
                <a:gd name="T3" fmla="*/ 54 h 85"/>
                <a:gd name="T4" fmla="*/ 5 w 917"/>
                <a:gd name="T5" fmla="*/ 84 h 85"/>
                <a:gd name="T6" fmla="*/ 53 w 917"/>
                <a:gd name="T7" fmla="*/ 22 h 85"/>
                <a:gd name="T8" fmla="*/ 58 w 917"/>
                <a:gd name="T9" fmla="*/ 28 h 85"/>
                <a:gd name="T10" fmla="*/ 83 w 917"/>
                <a:gd name="T11" fmla="*/ 56 h 85"/>
                <a:gd name="T12" fmla="*/ 90 w 917"/>
                <a:gd name="T13" fmla="*/ 83 h 85"/>
                <a:gd name="T14" fmla="*/ 105 w 917"/>
                <a:gd name="T15" fmla="*/ 24 h 85"/>
                <a:gd name="T16" fmla="*/ 137 w 917"/>
                <a:gd name="T17" fmla="*/ 79 h 85"/>
                <a:gd name="T18" fmla="*/ 105 w 917"/>
                <a:gd name="T19" fmla="*/ 83 h 85"/>
                <a:gd name="T20" fmla="*/ 172 w 917"/>
                <a:gd name="T21" fmla="*/ 21 h 85"/>
                <a:gd name="T22" fmla="*/ 194 w 917"/>
                <a:gd name="T23" fmla="*/ 83 h 85"/>
                <a:gd name="T24" fmla="*/ 144 w 917"/>
                <a:gd name="T25" fmla="*/ 84 h 85"/>
                <a:gd name="T26" fmla="*/ 158 w 917"/>
                <a:gd name="T27" fmla="*/ 63 h 85"/>
                <a:gd name="T28" fmla="*/ 264 w 917"/>
                <a:gd name="T29" fmla="*/ 53 h 85"/>
                <a:gd name="T30" fmla="*/ 232 w 917"/>
                <a:gd name="T31" fmla="*/ 78 h 85"/>
                <a:gd name="T32" fmla="*/ 232 w 917"/>
                <a:gd name="T33" fmla="*/ 78 h 85"/>
                <a:gd name="T34" fmla="*/ 302 w 917"/>
                <a:gd name="T35" fmla="*/ 22 h 85"/>
                <a:gd name="T36" fmla="*/ 315 w 917"/>
                <a:gd name="T37" fmla="*/ 69 h 85"/>
                <a:gd name="T38" fmla="*/ 271 w 917"/>
                <a:gd name="T39" fmla="*/ 82 h 85"/>
                <a:gd name="T40" fmla="*/ 313 w 917"/>
                <a:gd name="T41" fmla="*/ 63 h 85"/>
                <a:gd name="T42" fmla="*/ 332 w 917"/>
                <a:gd name="T43" fmla="*/ 22 h 85"/>
                <a:gd name="T44" fmla="*/ 354 w 917"/>
                <a:gd name="T45" fmla="*/ 28 h 85"/>
                <a:gd name="T46" fmla="*/ 347 w 917"/>
                <a:gd name="T47" fmla="*/ 28 h 85"/>
                <a:gd name="T48" fmla="*/ 390 w 917"/>
                <a:gd name="T49" fmla="*/ 61 h 85"/>
                <a:gd name="T50" fmla="*/ 429 w 917"/>
                <a:gd name="T51" fmla="*/ 22 h 85"/>
                <a:gd name="T52" fmla="*/ 384 w 917"/>
                <a:gd name="T53" fmla="*/ 24 h 85"/>
                <a:gd name="T54" fmla="*/ 493 w 917"/>
                <a:gd name="T55" fmla="*/ 71 h 85"/>
                <a:gd name="T56" fmla="*/ 500 w 917"/>
                <a:gd name="T57" fmla="*/ 24 h 85"/>
                <a:gd name="T58" fmla="*/ 456 w 917"/>
                <a:gd name="T59" fmla="*/ 35 h 85"/>
                <a:gd name="T60" fmla="*/ 449 w 917"/>
                <a:gd name="T61" fmla="*/ 83 h 85"/>
                <a:gd name="T62" fmla="*/ 526 w 917"/>
                <a:gd name="T63" fmla="*/ 25 h 85"/>
                <a:gd name="T64" fmla="*/ 561 w 917"/>
                <a:gd name="T65" fmla="*/ 25 h 85"/>
                <a:gd name="T66" fmla="*/ 554 w 917"/>
                <a:gd name="T67" fmla="*/ 84 h 85"/>
                <a:gd name="T68" fmla="*/ 519 w 917"/>
                <a:gd name="T69" fmla="*/ 82 h 85"/>
                <a:gd name="T70" fmla="*/ 619 w 917"/>
                <a:gd name="T71" fmla="*/ 21 h 85"/>
                <a:gd name="T72" fmla="*/ 641 w 917"/>
                <a:gd name="T73" fmla="*/ 83 h 85"/>
                <a:gd name="T74" fmla="*/ 592 w 917"/>
                <a:gd name="T75" fmla="*/ 84 h 85"/>
                <a:gd name="T76" fmla="*/ 606 w 917"/>
                <a:gd name="T77" fmla="*/ 63 h 85"/>
                <a:gd name="T78" fmla="*/ 688 w 917"/>
                <a:gd name="T79" fmla="*/ 79 h 85"/>
                <a:gd name="T80" fmla="*/ 705 w 917"/>
                <a:gd name="T81" fmla="*/ 24 h 85"/>
                <a:gd name="T82" fmla="*/ 751 w 917"/>
                <a:gd name="T83" fmla="*/ 21 h 85"/>
                <a:gd name="T84" fmla="*/ 751 w 917"/>
                <a:gd name="T85" fmla="*/ 79 h 85"/>
                <a:gd name="T86" fmla="*/ 737 w 917"/>
                <a:gd name="T87" fmla="*/ 10 h 85"/>
                <a:gd name="T88" fmla="*/ 756 w 917"/>
                <a:gd name="T89" fmla="*/ 10 h 85"/>
                <a:gd name="T90" fmla="*/ 789 w 917"/>
                <a:gd name="T91" fmla="*/ 25 h 85"/>
                <a:gd name="T92" fmla="*/ 818 w 917"/>
                <a:gd name="T93" fmla="*/ 73 h 85"/>
                <a:gd name="T94" fmla="*/ 820 w 917"/>
                <a:gd name="T95" fmla="*/ 84 h 85"/>
                <a:gd name="T96" fmla="*/ 885 w 917"/>
                <a:gd name="T97" fmla="*/ 21 h 85"/>
                <a:gd name="T98" fmla="*/ 885 w 917"/>
                <a:gd name="T99" fmla="*/ 79 h 85"/>
                <a:gd name="T100" fmla="*/ 877 w 917"/>
                <a:gd name="T101" fmla="*/ 15 h 85"/>
                <a:gd name="T102" fmla="*/ 882 w 917"/>
                <a:gd name="T103" fmla="*/ 15 h 85"/>
                <a:gd name="T104" fmla="*/ 897 w 917"/>
                <a:gd name="T105" fmla="*/ 2 h 85"/>
                <a:gd name="T106" fmla="*/ 895 w 917"/>
                <a:gd name="T107" fmla="*/ 1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7" h="85">
                  <a:moveTo>
                    <a:pt x="0" y="24"/>
                  </a:moveTo>
                  <a:cubicBezTo>
                    <a:pt x="0" y="23"/>
                    <a:pt x="0" y="22"/>
                    <a:pt x="1" y="22"/>
                  </a:cubicBezTo>
                  <a:cubicBezTo>
                    <a:pt x="36" y="22"/>
                    <a:pt x="36" y="22"/>
                    <a:pt x="36" y="22"/>
                  </a:cubicBezTo>
                  <a:cubicBezTo>
                    <a:pt x="37" y="22"/>
                    <a:pt x="38" y="23"/>
                    <a:pt x="38" y="24"/>
                  </a:cubicBezTo>
                  <a:cubicBezTo>
                    <a:pt x="38" y="27"/>
                    <a:pt x="38" y="27"/>
                    <a:pt x="38" y="27"/>
                  </a:cubicBezTo>
                  <a:cubicBezTo>
                    <a:pt x="38" y="28"/>
                    <a:pt x="37" y="28"/>
                    <a:pt x="36" y="28"/>
                  </a:cubicBezTo>
                  <a:cubicBezTo>
                    <a:pt x="6" y="28"/>
                    <a:pt x="6" y="28"/>
                    <a:pt x="6" y="28"/>
                  </a:cubicBezTo>
                  <a:cubicBezTo>
                    <a:pt x="6" y="53"/>
                    <a:pt x="6" y="53"/>
                    <a:pt x="6" y="53"/>
                  </a:cubicBezTo>
                  <a:cubicBezTo>
                    <a:pt x="32" y="53"/>
                    <a:pt x="32" y="53"/>
                    <a:pt x="32" y="53"/>
                  </a:cubicBezTo>
                  <a:cubicBezTo>
                    <a:pt x="33" y="53"/>
                    <a:pt x="33" y="53"/>
                    <a:pt x="33" y="54"/>
                  </a:cubicBezTo>
                  <a:cubicBezTo>
                    <a:pt x="33" y="57"/>
                    <a:pt x="33" y="57"/>
                    <a:pt x="33" y="57"/>
                  </a:cubicBezTo>
                  <a:cubicBezTo>
                    <a:pt x="33" y="58"/>
                    <a:pt x="33" y="59"/>
                    <a:pt x="32" y="59"/>
                  </a:cubicBezTo>
                  <a:cubicBezTo>
                    <a:pt x="6" y="59"/>
                    <a:pt x="6" y="59"/>
                    <a:pt x="6" y="59"/>
                  </a:cubicBezTo>
                  <a:cubicBezTo>
                    <a:pt x="6" y="83"/>
                    <a:pt x="6" y="83"/>
                    <a:pt x="6" y="83"/>
                  </a:cubicBezTo>
                  <a:cubicBezTo>
                    <a:pt x="6" y="84"/>
                    <a:pt x="6" y="84"/>
                    <a:pt x="5" y="84"/>
                  </a:cubicBezTo>
                  <a:cubicBezTo>
                    <a:pt x="1" y="84"/>
                    <a:pt x="1" y="84"/>
                    <a:pt x="1" y="84"/>
                  </a:cubicBezTo>
                  <a:cubicBezTo>
                    <a:pt x="0" y="84"/>
                    <a:pt x="0" y="84"/>
                    <a:pt x="0" y="83"/>
                  </a:cubicBezTo>
                  <a:lnTo>
                    <a:pt x="0" y="24"/>
                  </a:lnTo>
                  <a:close/>
                  <a:moveTo>
                    <a:pt x="51" y="24"/>
                  </a:moveTo>
                  <a:cubicBezTo>
                    <a:pt x="51" y="23"/>
                    <a:pt x="52" y="22"/>
                    <a:pt x="53" y="22"/>
                  </a:cubicBezTo>
                  <a:cubicBezTo>
                    <a:pt x="88" y="22"/>
                    <a:pt x="88" y="22"/>
                    <a:pt x="88" y="22"/>
                  </a:cubicBezTo>
                  <a:cubicBezTo>
                    <a:pt x="89" y="22"/>
                    <a:pt x="90" y="23"/>
                    <a:pt x="90" y="24"/>
                  </a:cubicBezTo>
                  <a:cubicBezTo>
                    <a:pt x="90" y="27"/>
                    <a:pt x="90" y="27"/>
                    <a:pt x="90" y="27"/>
                  </a:cubicBezTo>
                  <a:cubicBezTo>
                    <a:pt x="90" y="28"/>
                    <a:pt x="89" y="28"/>
                    <a:pt x="88" y="28"/>
                  </a:cubicBezTo>
                  <a:cubicBezTo>
                    <a:pt x="58" y="28"/>
                    <a:pt x="58" y="28"/>
                    <a:pt x="58" y="28"/>
                  </a:cubicBezTo>
                  <a:cubicBezTo>
                    <a:pt x="58" y="50"/>
                    <a:pt x="58" y="50"/>
                    <a:pt x="58" y="50"/>
                  </a:cubicBezTo>
                  <a:cubicBezTo>
                    <a:pt x="83" y="50"/>
                    <a:pt x="83" y="50"/>
                    <a:pt x="83" y="50"/>
                  </a:cubicBezTo>
                  <a:cubicBezTo>
                    <a:pt x="84" y="50"/>
                    <a:pt x="85" y="51"/>
                    <a:pt x="85" y="52"/>
                  </a:cubicBezTo>
                  <a:cubicBezTo>
                    <a:pt x="85" y="54"/>
                    <a:pt x="85" y="54"/>
                    <a:pt x="85" y="54"/>
                  </a:cubicBezTo>
                  <a:cubicBezTo>
                    <a:pt x="85" y="55"/>
                    <a:pt x="84" y="56"/>
                    <a:pt x="83" y="56"/>
                  </a:cubicBezTo>
                  <a:cubicBezTo>
                    <a:pt x="58" y="56"/>
                    <a:pt x="58" y="56"/>
                    <a:pt x="58" y="56"/>
                  </a:cubicBezTo>
                  <a:cubicBezTo>
                    <a:pt x="58" y="79"/>
                    <a:pt x="58" y="79"/>
                    <a:pt x="58" y="79"/>
                  </a:cubicBezTo>
                  <a:cubicBezTo>
                    <a:pt x="88" y="79"/>
                    <a:pt x="88" y="79"/>
                    <a:pt x="88" y="79"/>
                  </a:cubicBezTo>
                  <a:cubicBezTo>
                    <a:pt x="89" y="79"/>
                    <a:pt x="90" y="79"/>
                    <a:pt x="90" y="80"/>
                  </a:cubicBezTo>
                  <a:cubicBezTo>
                    <a:pt x="90" y="83"/>
                    <a:pt x="90" y="83"/>
                    <a:pt x="90" y="83"/>
                  </a:cubicBezTo>
                  <a:cubicBezTo>
                    <a:pt x="90" y="84"/>
                    <a:pt x="89" y="84"/>
                    <a:pt x="88" y="84"/>
                  </a:cubicBezTo>
                  <a:cubicBezTo>
                    <a:pt x="53" y="84"/>
                    <a:pt x="53" y="84"/>
                    <a:pt x="53" y="84"/>
                  </a:cubicBezTo>
                  <a:cubicBezTo>
                    <a:pt x="52" y="84"/>
                    <a:pt x="51" y="84"/>
                    <a:pt x="51" y="83"/>
                  </a:cubicBezTo>
                  <a:lnTo>
                    <a:pt x="51" y="24"/>
                  </a:lnTo>
                  <a:close/>
                  <a:moveTo>
                    <a:pt x="105" y="24"/>
                  </a:moveTo>
                  <a:cubicBezTo>
                    <a:pt x="105" y="23"/>
                    <a:pt x="105" y="22"/>
                    <a:pt x="106" y="22"/>
                  </a:cubicBezTo>
                  <a:cubicBezTo>
                    <a:pt x="110" y="22"/>
                    <a:pt x="110" y="22"/>
                    <a:pt x="110" y="22"/>
                  </a:cubicBezTo>
                  <a:cubicBezTo>
                    <a:pt x="111" y="22"/>
                    <a:pt x="111" y="23"/>
                    <a:pt x="111" y="24"/>
                  </a:cubicBezTo>
                  <a:cubicBezTo>
                    <a:pt x="111" y="79"/>
                    <a:pt x="111" y="79"/>
                    <a:pt x="111" y="79"/>
                  </a:cubicBezTo>
                  <a:cubicBezTo>
                    <a:pt x="137" y="79"/>
                    <a:pt x="137" y="79"/>
                    <a:pt x="137" y="79"/>
                  </a:cubicBezTo>
                  <a:cubicBezTo>
                    <a:pt x="138" y="79"/>
                    <a:pt x="139" y="79"/>
                    <a:pt x="139" y="80"/>
                  </a:cubicBezTo>
                  <a:cubicBezTo>
                    <a:pt x="139" y="83"/>
                    <a:pt x="139" y="83"/>
                    <a:pt x="139" y="83"/>
                  </a:cubicBezTo>
                  <a:cubicBezTo>
                    <a:pt x="139" y="84"/>
                    <a:pt x="138" y="84"/>
                    <a:pt x="137" y="84"/>
                  </a:cubicBezTo>
                  <a:cubicBezTo>
                    <a:pt x="106" y="84"/>
                    <a:pt x="106" y="84"/>
                    <a:pt x="106" y="84"/>
                  </a:cubicBezTo>
                  <a:cubicBezTo>
                    <a:pt x="105" y="84"/>
                    <a:pt x="105" y="84"/>
                    <a:pt x="105" y="83"/>
                  </a:cubicBezTo>
                  <a:lnTo>
                    <a:pt x="105" y="24"/>
                  </a:lnTo>
                  <a:close/>
                  <a:moveTo>
                    <a:pt x="143" y="82"/>
                  </a:moveTo>
                  <a:cubicBezTo>
                    <a:pt x="170" y="22"/>
                    <a:pt x="170" y="22"/>
                    <a:pt x="170" y="22"/>
                  </a:cubicBezTo>
                  <a:cubicBezTo>
                    <a:pt x="170" y="22"/>
                    <a:pt x="170" y="21"/>
                    <a:pt x="171" y="21"/>
                  </a:cubicBezTo>
                  <a:cubicBezTo>
                    <a:pt x="172" y="21"/>
                    <a:pt x="172" y="21"/>
                    <a:pt x="172" y="21"/>
                  </a:cubicBezTo>
                  <a:cubicBezTo>
                    <a:pt x="173" y="21"/>
                    <a:pt x="173" y="22"/>
                    <a:pt x="173" y="22"/>
                  </a:cubicBezTo>
                  <a:cubicBezTo>
                    <a:pt x="200" y="82"/>
                    <a:pt x="200" y="82"/>
                    <a:pt x="200" y="82"/>
                  </a:cubicBezTo>
                  <a:cubicBezTo>
                    <a:pt x="201" y="83"/>
                    <a:pt x="200" y="84"/>
                    <a:pt x="199" y="84"/>
                  </a:cubicBezTo>
                  <a:cubicBezTo>
                    <a:pt x="195" y="84"/>
                    <a:pt x="195" y="84"/>
                    <a:pt x="195" y="84"/>
                  </a:cubicBezTo>
                  <a:cubicBezTo>
                    <a:pt x="194" y="84"/>
                    <a:pt x="194" y="84"/>
                    <a:pt x="194" y="83"/>
                  </a:cubicBezTo>
                  <a:cubicBezTo>
                    <a:pt x="187" y="69"/>
                    <a:pt x="187" y="69"/>
                    <a:pt x="187" y="69"/>
                  </a:cubicBezTo>
                  <a:cubicBezTo>
                    <a:pt x="156" y="69"/>
                    <a:pt x="156" y="69"/>
                    <a:pt x="156" y="69"/>
                  </a:cubicBezTo>
                  <a:cubicBezTo>
                    <a:pt x="149" y="83"/>
                    <a:pt x="149" y="83"/>
                    <a:pt x="149" y="83"/>
                  </a:cubicBezTo>
                  <a:cubicBezTo>
                    <a:pt x="149" y="84"/>
                    <a:pt x="148" y="84"/>
                    <a:pt x="148" y="84"/>
                  </a:cubicBezTo>
                  <a:cubicBezTo>
                    <a:pt x="144" y="84"/>
                    <a:pt x="144" y="84"/>
                    <a:pt x="144" y="84"/>
                  </a:cubicBezTo>
                  <a:cubicBezTo>
                    <a:pt x="143" y="84"/>
                    <a:pt x="142" y="83"/>
                    <a:pt x="143" y="82"/>
                  </a:cubicBezTo>
                  <a:close/>
                  <a:moveTo>
                    <a:pt x="185" y="63"/>
                  </a:moveTo>
                  <a:cubicBezTo>
                    <a:pt x="180" y="54"/>
                    <a:pt x="176" y="44"/>
                    <a:pt x="172" y="34"/>
                  </a:cubicBezTo>
                  <a:cubicBezTo>
                    <a:pt x="171" y="34"/>
                    <a:pt x="171" y="34"/>
                    <a:pt x="171" y="34"/>
                  </a:cubicBezTo>
                  <a:cubicBezTo>
                    <a:pt x="158" y="63"/>
                    <a:pt x="158" y="63"/>
                    <a:pt x="158" y="63"/>
                  </a:cubicBezTo>
                  <a:lnTo>
                    <a:pt x="185" y="63"/>
                  </a:lnTo>
                  <a:close/>
                  <a:moveTo>
                    <a:pt x="212" y="24"/>
                  </a:moveTo>
                  <a:cubicBezTo>
                    <a:pt x="212" y="23"/>
                    <a:pt x="212" y="22"/>
                    <a:pt x="213" y="22"/>
                  </a:cubicBezTo>
                  <a:cubicBezTo>
                    <a:pt x="233" y="22"/>
                    <a:pt x="233" y="22"/>
                    <a:pt x="233" y="22"/>
                  </a:cubicBezTo>
                  <a:cubicBezTo>
                    <a:pt x="250" y="22"/>
                    <a:pt x="264" y="36"/>
                    <a:pt x="264" y="53"/>
                  </a:cubicBezTo>
                  <a:cubicBezTo>
                    <a:pt x="264" y="71"/>
                    <a:pt x="250" y="84"/>
                    <a:pt x="233" y="84"/>
                  </a:cubicBezTo>
                  <a:cubicBezTo>
                    <a:pt x="213" y="84"/>
                    <a:pt x="213" y="84"/>
                    <a:pt x="213" y="84"/>
                  </a:cubicBezTo>
                  <a:cubicBezTo>
                    <a:pt x="212" y="84"/>
                    <a:pt x="212" y="84"/>
                    <a:pt x="212" y="83"/>
                  </a:cubicBezTo>
                  <a:lnTo>
                    <a:pt x="212" y="24"/>
                  </a:lnTo>
                  <a:close/>
                  <a:moveTo>
                    <a:pt x="232" y="78"/>
                  </a:moveTo>
                  <a:cubicBezTo>
                    <a:pt x="247" y="78"/>
                    <a:pt x="257" y="68"/>
                    <a:pt x="257" y="53"/>
                  </a:cubicBezTo>
                  <a:cubicBezTo>
                    <a:pt x="257" y="39"/>
                    <a:pt x="247" y="28"/>
                    <a:pt x="232" y="28"/>
                  </a:cubicBezTo>
                  <a:cubicBezTo>
                    <a:pt x="218" y="28"/>
                    <a:pt x="218" y="28"/>
                    <a:pt x="218" y="28"/>
                  </a:cubicBezTo>
                  <a:cubicBezTo>
                    <a:pt x="218" y="78"/>
                    <a:pt x="218" y="78"/>
                    <a:pt x="218" y="78"/>
                  </a:cubicBezTo>
                  <a:lnTo>
                    <a:pt x="232" y="78"/>
                  </a:lnTo>
                  <a:close/>
                  <a:moveTo>
                    <a:pt x="271" y="82"/>
                  </a:moveTo>
                  <a:cubicBezTo>
                    <a:pt x="298" y="22"/>
                    <a:pt x="298" y="22"/>
                    <a:pt x="298" y="22"/>
                  </a:cubicBezTo>
                  <a:cubicBezTo>
                    <a:pt x="298" y="22"/>
                    <a:pt x="298" y="21"/>
                    <a:pt x="299" y="21"/>
                  </a:cubicBezTo>
                  <a:cubicBezTo>
                    <a:pt x="300" y="21"/>
                    <a:pt x="300" y="21"/>
                    <a:pt x="300" y="21"/>
                  </a:cubicBezTo>
                  <a:cubicBezTo>
                    <a:pt x="301" y="21"/>
                    <a:pt x="301" y="22"/>
                    <a:pt x="302" y="22"/>
                  </a:cubicBezTo>
                  <a:cubicBezTo>
                    <a:pt x="328" y="82"/>
                    <a:pt x="328" y="82"/>
                    <a:pt x="328" y="82"/>
                  </a:cubicBezTo>
                  <a:cubicBezTo>
                    <a:pt x="329" y="83"/>
                    <a:pt x="328" y="84"/>
                    <a:pt x="327" y="84"/>
                  </a:cubicBezTo>
                  <a:cubicBezTo>
                    <a:pt x="323" y="84"/>
                    <a:pt x="323" y="84"/>
                    <a:pt x="323" y="84"/>
                  </a:cubicBezTo>
                  <a:cubicBezTo>
                    <a:pt x="323" y="84"/>
                    <a:pt x="322" y="84"/>
                    <a:pt x="322" y="83"/>
                  </a:cubicBezTo>
                  <a:cubicBezTo>
                    <a:pt x="315" y="69"/>
                    <a:pt x="315" y="69"/>
                    <a:pt x="315" y="69"/>
                  </a:cubicBezTo>
                  <a:cubicBezTo>
                    <a:pt x="284" y="69"/>
                    <a:pt x="284" y="69"/>
                    <a:pt x="284" y="69"/>
                  </a:cubicBezTo>
                  <a:cubicBezTo>
                    <a:pt x="277" y="83"/>
                    <a:pt x="277" y="83"/>
                    <a:pt x="277" y="83"/>
                  </a:cubicBezTo>
                  <a:cubicBezTo>
                    <a:pt x="277" y="84"/>
                    <a:pt x="277" y="84"/>
                    <a:pt x="276" y="84"/>
                  </a:cubicBezTo>
                  <a:cubicBezTo>
                    <a:pt x="272" y="84"/>
                    <a:pt x="272" y="84"/>
                    <a:pt x="272" y="84"/>
                  </a:cubicBezTo>
                  <a:cubicBezTo>
                    <a:pt x="271" y="84"/>
                    <a:pt x="270" y="83"/>
                    <a:pt x="271" y="82"/>
                  </a:cubicBezTo>
                  <a:close/>
                  <a:moveTo>
                    <a:pt x="313" y="63"/>
                  </a:moveTo>
                  <a:cubicBezTo>
                    <a:pt x="309" y="54"/>
                    <a:pt x="304" y="44"/>
                    <a:pt x="300" y="34"/>
                  </a:cubicBezTo>
                  <a:cubicBezTo>
                    <a:pt x="299" y="34"/>
                    <a:pt x="299" y="34"/>
                    <a:pt x="299" y="34"/>
                  </a:cubicBezTo>
                  <a:cubicBezTo>
                    <a:pt x="286" y="63"/>
                    <a:pt x="286" y="63"/>
                    <a:pt x="286" y="63"/>
                  </a:cubicBezTo>
                  <a:lnTo>
                    <a:pt x="313" y="63"/>
                  </a:lnTo>
                  <a:close/>
                  <a:moveTo>
                    <a:pt x="347" y="28"/>
                  </a:moveTo>
                  <a:cubicBezTo>
                    <a:pt x="332" y="28"/>
                    <a:pt x="332" y="28"/>
                    <a:pt x="332" y="28"/>
                  </a:cubicBezTo>
                  <a:cubicBezTo>
                    <a:pt x="331" y="28"/>
                    <a:pt x="330" y="28"/>
                    <a:pt x="330" y="27"/>
                  </a:cubicBezTo>
                  <a:cubicBezTo>
                    <a:pt x="330" y="24"/>
                    <a:pt x="330" y="24"/>
                    <a:pt x="330" y="24"/>
                  </a:cubicBezTo>
                  <a:cubicBezTo>
                    <a:pt x="330" y="23"/>
                    <a:pt x="331" y="22"/>
                    <a:pt x="332" y="22"/>
                  </a:cubicBezTo>
                  <a:cubicBezTo>
                    <a:pt x="369" y="22"/>
                    <a:pt x="369" y="22"/>
                    <a:pt x="369" y="22"/>
                  </a:cubicBezTo>
                  <a:cubicBezTo>
                    <a:pt x="370" y="22"/>
                    <a:pt x="371" y="23"/>
                    <a:pt x="371" y="24"/>
                  </a:cubicBezTo>
                  <a:cubicBezTo>
                    <a:pt x="371" y="27"/>
                    <a:pt x="371" y="27"/>
                    <a:pt x="371" y="27"/>
                  </a:cubicBezTo>
                  <a:cubicBezTo>
                    <a:pt x="371" y="28"/>
                    <a:pt x="370" y="28"/>
                    <a:pt x="369" y="28"/>
                  </a:cubicBezTo>
                  <a:cubicBezTo>
                    <a:pt x="354" y="28"/>
                    <a:pt x="354" y="28"/>
                    <a:pt x="354" y="28"/>
                  </a:cubicBezTo>
                  <a:cubicBezTo>
                    <a:pt x="354" y="83"/>
                    <a:pt x="354" y="83"/>
                    <a:pt x="354" y="83"/>
                  </a:cubicBezTo>
                  <a:cubicBezTo>
                    <a:pt x="354" y="84"/>
                    <a:pt x="353" y="84"/>
                    <a:pt x="352" y="84"/>
                  </a:cubicBezTo>
                  <a:cubicBezTo>
                    <a:pt x="349" y="84"/>
                    <a:pt x="349" y="84"/>
                    <a:pt x="349" y="84"/>
                  </a:cubicBezTo>
                  <a:cubicBezTo>
                    <a:pt x="348" y="84"/>
                    <a:pt x="347" y="84"/>
                    <a:pt x="347" y="83"/>
                  </a:cubicBezTo>
                  <a:lnTo>
                    <a:pt x="347" y="28"/>
                  </a:lnTo>
                  <a:close/>
                  <a:moveTo>
                    <a:pt x="384" y="24"/>
                  </a:moveTo>
                  <a:cubicBezTo>
                    <a:pt x="384" y="23"/>
                    <a:pt x="384" y="22"/>
                    <a:pt x="385" y="22"/>
                  </a:cubicBezTo>
                  <a:cubicBezTo>
                    <a:pt x="389" y="22"/>
                    <a:pt x="389" y="22"/>
                    <a:pt x="389" y="22"/>
                  </a:cubicBezTo>
                  <a:cubicBezTo>
                    <a:pt x="390" y="22"/>
                    <a:pt x="390" y="23"/>
                    <a:pt x="390" y="24"/>
                  </a:cubicBezTo>
                  <a:cubicBezTo>
                    <a:pt x="390" y="61"/>
                    <a:pt x="390" y="61"/>
                    <a:pt x="390" y="61"/>
                  </a:cubicBezTo>
                  <a:cubicBezTo>
                    <a:pt x="390" y="72"/>
                    <a:pt x="397" y="79"/>
                    <a:pt x="407" y="79"/>
                  </a:cubicBezTo>
                  <a:cubicBezTo>
                    <a:pt x="417" y="79"/>
                    <a:pt x="424" y="72"/>
                    <a:pt x="424" y="62"/>
                  </a:cubicBezTo>
                  <a:cubicBezTo>
                    <a:pt x="424" y="24"/>
                    <a:pt x="424" y="24"/>
                    <a:pt x="424" y="24"/>
                  </a:cubicBezTo>
                  <a:cubicBezTo>
                    <a:pt x="424" y="23"/>
                    <a:pt x="425" y="22"/>
                    <a:pt x="426" y="22"/>
                  </a:cubicBezTo>
                  <a:cubicBezTo>
                    <a:pt x="429" y="22"/>
                    <a:pt x="429" y="22"/>
                    <a:pt x="429" y="22"/>
                  </a:cubicBezTo>
                  <a:cubicBezTo>
                    <a:pt x="430" y="22"/>
                    <a:pt x="431" y="23"/>
                    <a:pt x="431" y="24"/>
                  </a:cubicBezTo>
                  <a:cubicBezTo>
                    <a:pt x="431" y="62"/>
                    <a:pt x="431" y="62"/>
                    <a:pt x="431" y="62"/>
                  </a:cubicBezTo>
                  <a:cubicBezTo>
                    <a:pt x="431" y="75"/>
                    <a:pt x="421" y="85"/>
                    <a:pt x="407" y="85"/>
                  </a:cubicBezTo>
                  <a:cubicBezTo>
                    <a:pt x="393" y="85"/>
                    <a:pt x="384" y="75"/>
                    <a:pt x="384" y="62"/>
                  </a:cubicBezTo>
                  <a:lnTo>
                    <a:pt x="384" y="24"/>
                  </a:lnTo>
                  <a:close/>
                  <a:moveTo>
                    <a:pt x="449" y="23"/>
                  </a:moveTo>
                  <a:cubicBezTo>
                    <a:pt x="449" y="22"/>
                    <a:pt x="450" y="21"/>
                    <a:pt x="451" y="21"/>
                  </a:cubicBezTo>
                  <a:cubicBezTo>
                    <a:pt x="452" y="21"/>
                    <a:pt x="452" y="21"/>
                    <a:pt x="452" y="21"/>
                  </a:cubicBezTo>
                  <a:cubicBezTo>
                    <a:pt x="453" y="21"/>
                    <a:pt x="453" y="22"/>
                    <a:pt x="454" y="22"/>
                  </a:cubicBezTo>
                  <a:cubicBezTo>
                    <a:pt x="493" y="71"/>
                    <a:pt x="493" y="71"/>
                    <a:pt x="493" y="71"/>
                  </a:cubicBezTo>
                  <a:cubicBezTo>
                    <a:pt x="493" y="71"/>
                    <a:pt x="493" y="71"/>
                    <a:pt x="493" y="71"/>
                  </a:cubicBezTo>
                  <a:cubicBezTo>
                    <a:pt x="493" y="24"/>
                    <a:pt x="493" y="24"/>
                    <a:pt x="493" y="24"/>
                  </a:cubicBezTo>
                  <a:cubicBezTo>
                    <a:pt x="493" y="23"/>
                    <a:pt x="494" y="22"/>
                    <a:pt x="495" y="22"/>
                  </a:cubicBezTo>
                  <a:cubicBezTo>
                    <a:pt x="498" y="22"/>
                    <a:pt x="498" y="22"/>
                    <a:pt x="498" y="22"/>
                  </a:cubicBezTo>
                  <a:cubicBezTo>
                    <a:pt x="499" y="22"/>
                    <a:pt x="500" y="23"/>
                    <a:pt x="500" y="24"/>
                  </a:cubicBezTo>
                  <a:cubicBezTo>
                    <a:pt x="500" y="84"/>
                    <a:pt x="500" y="84"/>
                    <a:pt x="500" y="84"/>
                  </a:cubicBezTo>
                  <a:cubicBezTo>
                    <a:pt x="500" y="85"/>
                    <a:pt x="499" y="85"/>
                    <a:pt x="498" y="85"/>
                  </a:cubicBezTo>
                  <a:cubicBezTo>
                    <a:pt x="497" y="85"/>
                    <a:pt x="497" y="85"/>
                    <a:pt x="497" y="85"/>
                  </a:cubicBezTo>
                  <a:cubicBezTo>
                    <a:pt x="497" y="85"/>
                    <a:pt x="496" y="85"/>
                    <a:pt x="496" y="85"/>
                  </a:cubicBezTo>
                  <a:cubicBezTo>
                    <a:pt x="456" y="35"/>
                    <a:pt x="456" y="35"/>
                    <a:pt x="456" y="35"/>
                  </a:cubicBezTo>
                  <a:cubicBezTo>
                    <a:pt x="456" y="35"/>
                    <a:pt x="456" y="35"/>
                    <a:pt x="456" y="35"/>
                  </a:cubicBezTo>
                  <a:cubicBezTo>
                    <a:pt x="456" y="83"/>
                    <a:pt x="456" y="83"/>
                    <a:pt x="456" y="83"/>
                  </a:cubicBezTo>
                  <a:cubicBezTo>
                    <a:pt x="456" y="84"/>
                    <a:pt x="455" y="84"/>
                    <a:pt x="454" y="84"/>
                  </a:cubicBezTo>
                  <a:cubicBezTo>
                    <a:pt x="451" y="84"/>
                    <a:pt x="451" y="84"/>
                    <a:pt x="451" y="84"/>
                  </a:cubicBezTo>
                  <a:cubicBezTo>
                    <a:pt x="450" y="84"/>
                    <a:pt x="449" y="84"/>
                    <a:pt x="449" y="83"/>
                  </a:cubicBezTo>
                  <a:lnTo>
                    <a:pt x="449" y="23"/>
                  </a:lnTo>
                  <a:close/>
                  <a:moveTo>
                    <a:pt x="519" y="25"/>
                  </a:moveTo>
                  <a:cubicBezTo>
                    <a:pt x="519" y="23"/>
                    <a:pt x="520" y="22"/>
                    <a:pt x="521" y="22"/>
                  </a:cubicBezTo>
                  <a:cubicBezTo>
                    <a:pt x="524" y="22"/>
                    <a:pt x="524" y="22"/>
                    <a:pt x="524" y="22"/>
                  </a:cubicBezTo>
                  <a:cubicBezTo>
                    <a:pt x="525" y="22"/>
                    <a:pt x="526" y="23"/>
                    <a:pt x="526" y="25"/>
                  </a:cubicBezTo>
                  <a:cubicBezTo>
                    <a:pt x="526" y="50"/>
                    <a:pt x="526" y="50"/>
                    <a:pt x="526" y="50"/>
                  </a:cubicBezTo>
                  <a:cubicBezTo>
                    <a:pt x="553" y="23"/>
                    <a:pt x="553" y="23"/>
                    <a:pt x="553" y="23"/>
                  </a:cubicBezTo>
                  <a:cubicBezTo>
                    <a:pt x="554" y="23"/>
                    <a:pt x="555" y="22"/>
                    <a:pt x="555" y="22"/>
                  </a:cubicBezTo>
                  <a:cubicBezTo>
                    <a:pt x="559" y="22"/>
                    <a:pt x="559" y="22"/>
                    <a:pt x="559" y="22"/>
                  </a:cubicBezTo>
                  <a:cubicBezTo>
                    <a:pt x="561" y="22"/>
                    <a:pt x="562" y="24"/>
                    <a:pt x="561" y="25"/>
                  </a:cubicBezTo>
                  <a:cubicBezTo>
                    <a:pt x="533" y="52"/>
                    <a:pt x="533" y="52"/>
                    <a:pt x="533" y="52"/>
                  </a:cubicBezTo>
                  <a:cubicBezTo>
                    <a:pt x="562" y="82"/>
                    <a:pt x="562" y="82"/>
                    <a:pt x="562" y="82"/>
                  </a:cubicBezTo>
                  <a:cubicBezTo>
                    <a:pt x="563" y="82"/>
                    <a:pt x="562" y="84"/>
                    <a:pt x="560" y="84"/>
                  </a:cubicBezTo>
                  <a:cubicBezTo>
                    <a:pt x="556" y="84"/>
                    <a:pt x="556" y="84"/>
                    <a:pt x="556" y="84"/>
                  </a:cubicBezTo>
                  <a:cubicBezTo>
                    <a:pt x="555" y="84"/>
                    <a:pt x="554" y="84"/>
                    <a:pt x="554" y="84"/>
                  </a:cubicBezTo>
                  <a:cubicBezTo>
                    <a:pt x="526" y="55"/>
                    <a:pt x="526" y="55"/>
                    <a:pt x="526" y="55"/>
                  </a:cubicBezTo>
                  <a:cubicBezTo>
                    <a:pt x="526" y="82"/>
                    <a:pt x="526" y="82"/>
                    <a:pt x="526" y="82"/>
                  </a:cubicBezTo>
                  <a:cubicBezTo>
                    <a:pt x="526" y="83"/>
                    <a:pt x="525" y="84"/>
                    <a:pt x="524" y="84"/>
                  </a:cubicBezTo>
                  <a:cubicBezTo>
                    <a:pt x="521" y="84"/>
                    <a:pt x="521" y="84"/>
                    <a:pt x="521" y="84"/>
                  </a:cubicBezTo>
                  <a:cubicBezTo>
                    <a:pt x="520" y="84"/>
                    <a:pt x="519" y="83"/>
                    <a:pt x="519" y="82"/>
                  </a:cubicBezTo>
                  <a:lnTo>
                    <a:pt x="519" y="25"/>
                  </a:lnTo>
                  <a:close/>
                  <a:moveTo>
                    <a:pt x="590" y="82"/>
                  </a:moveTo>
                  <a:cubicBezTo>
                    <a:pt x="617" y="22"/>
                    <a:pt x="617" y="22"/>
                    <a:pt x="617" y="22"/>
                  </a:cubicBezTo>
                  <a:cubicBezTo>
                    <a:pt x="617" y="22"/>
                    <a:pt x="618" y="21"/>
                    <a:pt x="619" y="21"/>
                  </a:cubicBezTo>
                  <a:cubicBezTo>
                    <a:pt x="619" y="21"/>
                    <a:pt x="619" y="21"/>
                    <a:pt x="619" y="21"/>
                  </a:cubicBezTo>
                  <a:cubicBezTo>
                    <a:pt x="620" y="21"/>
                    <a:pt x="621" y="22"/>
                    <a:pt x="621" y="22"/>
                  </a:cubicBezTo>
                  <a:cubicBezTo>
                    <a:pt x="648" y="82"/>
                    <a:pt x="648" y="82"/>
                    <a:pt x="648" y="82"/>
                  </a:cubicBezTo>
                  <a:cubicBezTo>
                    <a:pt x="648" y="83"/>
                    <a:pt x="648" y="84"/>
                    <a:pt x="646" y="84"/>
                  </a:cubicBezTo>
                  <a:cubicBezTo>
                    <a:pt x="643" y="84"/>
                    <a:pt x="643" y="84"/>
                    <a:pt x="643" y="84"/>
                  </a:cubicBezTo>
                  <a:cubicBezTo>
                    <a:pt x="642" y="84"/>
                    <a:pt x="641" y="84"/>
                    <a:pt x="641" y="83"/>
                  </a:cubicBezTo>
                  <a:cubicBezTo>
                    <a:pt x="635" y="69"/>
                    <a:pt x="635" y="69"/>
                    <a:pt x="635" y="69"/>
                  </a:cubicBezTo>
                  <a:cubicBezTo>
                    <a:pt x="603" y="69"/>
                    <a:pt x="603" y="69"/>
                    <a:pt x="603" y="69"/>
                  </a:cubicBezTo>
                  <a:cubicBezTo>
                    <a:pt x="597" y="83"/>
                    <a:pt x="597" y="83"/>
                    <a:pt x="597" y="83"/>
                  </a:cubicBezTo>
                  <a:cubicBezTo>
                    <a:pt x="596" y="84"/>
                    <a:pt x="596" y="84"/>
                    <a:pt x="595" y="84"/>
                  </a:cubicBezTo>
                  <a:cubicBezTo>
                    <a:pt x="592" y="84"/>
                    <a:pt x="592" y="84"/>
                    <a:pt x="592" y="84"/>
                  </a:cubicBezTo>
                  <a:cubicBezTo>
                    <a:pt x="590" y="84"/>
                    <a:pt x="590" y="83"/>
                    <a:pt x="590" y="82"/>
                  </a:cubicBezTo>
                  <a:close/>
                  <a:moveTo>
                    <a:pt x="632" y="63"/>
                  </a:moveTo>
                  <a:cubicBezTo>
                    <a:pt x="628" y="54"/>
                    <a:pt x="624" y="44"/>
                    <a:pt x="619" y="34"/>
                  </a:cubicBezTo>
                  <a:cubicBezTo>
                    <a:pt x="619" y="34"/>
                    <a:pt x="619" y="34"/>
                    <a:pt x="619" y="34"/>
                  </a:cubicBezTo>
                  <a:cubicBezTo>
                    <a:pt x="606" y="63"/>
                    <a:pt x="606" y="63"/>
                    <a:pt x="606" y="63"/>
                  </a:cubicBezTo>
                  <a:lnTo>
                    <a:pt x="632" y="63"/>
                  </a:lnTo>
                  <a:close/>
                  <a:moveTo>
                    <a:pt x="673" y="77"/>
                  </a:moveTo>
                  <a:cubicBezTo>
                    <a:pt x="675" y="75"/>
                    <a:pt x="675" y="75"/>
                    <a:pt x="675" y="75"/>
                  </a:cubicBezTo>
                  <a:cubicBezTo>
                    <a:pt x="676" y="73"/>
                    <a:pt x="677" y="74"/>
                    <a:pt x="678" y="75"/>
                  </a:cubicBezTo>
                  <a:cubicBezTo>
                    <a:pt x="680" y="76"/>
                    <a:pt x="683" y="79"/>
                    <a:pt x="688" y="79"/>
                  </a:cubicBezTo>
                  <a:cubicBezTo>
                    <a:pt x="692" y="79"/>
                    <a:pt x="698" y="76"/>
                    <a:pt x="698" y="67"/>
                  </a:cubicBezTo>
                  <a:cubicBezTo>
                    <a:pt x="698" y="24"/>
                    <a:pt x="698" y="24"/>
                    <a:pt x="698" y="24"/>
                  </a:cubicBezTo>
                  <a:cubicBezTo>
                    <a:pt x="698" y="23"/>
                    <a:pt x="698" y="22"/>
                    <a:pt x="699" y="22"/>
                  </a:cubicBezTo>
                  <a:cubicBezTo>
                    <a:pt x="703" y="22"/>
                    <a:pt x="703" y="22"/>
                    <a:pt x="703" y="22"/>
                  </a:cubicBezTo>
                  <a:cubicBezTo>
                    <a:pt x="704" y="22"/>
                    <a:pt x="705" y="23"/>
                    <a:pt x="705" y="24"/>
                  </a:cubicBezTo>
                  <a:cubicBezTo>
                    <a:pt x="705" y="67"/>
                    <a:pt x="705" y="67"/>
                    <a:pt x="705" y="67"/>
                  </a:cubicBezTo>
                  <a:cubicBezTo>
                    <a:pt x="705" y="79"/>
                    <a:pt x="697" y="85"/>
                    <a:pt x="688" y="85"/>
                  </a:cubicBezTo>
                  <a:cubicBezTo>
                    <a:pt x="679" y="85"/>
                    <a:pt x="675" y="81"/>
                    <a:pt x="673" y="79"/>
                  </a:cubicBezTo>
                  <a:cubicBezTo>
                    <a:pt x="673" y="78"/>
                    <a:pt x="673" y="77"/>
                    <a:pt x="673" y="77"/>
                  </a:cubicBezTo>
                  <a:close/>
                  <a:moveTo>
                    <a:pt x="751" y="21"/>
                  </a:moveTo>
                  <a:cubicBezTo>
                    <a:pt x="769" y="21"/>
                    <a:pt x="783" y="36"/>
                    <a:pt x="783" y="54"/>
                  </a:cubicBezTo>
                  <a:cubicBezTo>
                    <a:pt x="783" y="71"/>
                    <a:pt x="769" y="85"/>
                    <a:pt x="751" y="85"/>
                  </a:cubicBezTo>
                  <a:cubicBezTo>
                    <a:pt x="733" y="85"/>
                    <a:pt x="719" y="71"/>
                    <a:pt x="719" y="54"/>
                  </a:cubicBezTo>
                  <a:cubicBezTo>
                    <a:pt x="719" y="36"/>
                    <a:pt x="733" y="21"/>
                    <a:pt x="751" y="21"/>
                  </a:cubicBezTo>
                  <a:close/>
                  <a:moveTo>
                    <a:pt x="751" y="79"/>
                  </a:moveTo>
                  <a:cubicBezTo>
                    <a:pt x="765" y="79"/>
                    <a:pt x="777" y="68"/>
                    <a:pt x="777" y="54"/>
                  </a:cubicBezTo>
                  <a:cubicBezTo>
                    <a:pt x="777" y="39"/>
                    <a:pt x="765" y="28"/>
                    <a:pt x="751" y="28"/>
                  </a:cubicBezTo>
                  <a:cubicBezTo>
                    <a:pt x="737" y="28"/>
                    <a:pt x="726" y="39"/>
                    <a:pt x="726" y="54"/>
                  </a:cubicBezTo>
                  <a:cubicBezTo>
                    <a:pt x="726" y="68"/>
                    <a:pt x="737" y="79"/>
                    <a:pt x="751" y="79"/>
                  </a:cubicBezTo>
                  <a:close/>
                  <a:moveTo>
                    <a:pt x="737" y="10"/>
                  </a:moveTo>
                  <a:cubicBezTo>
                    <a:pt x="737" y="7"/>
                    <a:pt x="739" y="5"/>
                    <a:pt x="742" y="5"/>
                  </a:cubicBezTo>
                  <a:cubicBezTo>
                    <a:pt x="744" y="5"/>
                    <a:pt x="746" y="7"/>
                    <a:pt x="746" y="10"/>
                  </a:cubicBezTo>
                  <a:cubicBezTo>
                    <a:pt x="746" y="13"/>
                    <a:pt x="744" y="15"/>
                    <a:pt x="742" y="15"/>
                  </a:cubicBezTo>
                  <a:cubicBezTo>
                    <a:pt x="739" y="15"/>
                    <a:pt x="737" y="13"/>
                    <a:pt x="737" y="10"/>
                  </a:cubicBezTo>
                  <a:close/>
                  <a:moveTo>
                    <a:pt x="756" y="10"/>
                  </a:moveTo>
                  <a:cubicBezTo>
                    <a:pt x="756" y="7"/>
                    <a:pt x="758" y="5"/>
                    <a:pt x="761" y="5"/>
                  </a:cubicBezTo>
                  <a:cubicBezTo>
                    <a:pt x="763" y="5"/>
                    <a:pt x="765" y="7"/>
                    <a:pt x="765" y="10"/>
                  </a:cubicBezTo>
                  <a:cubicBezTo>
                    <a:pt x="765" y="13"/>
                    <a:pt x="763" y="15"/>
                    <a:pt x="761" y="15"/>
                  </a:cubicBezTo>
                  <a:cubicBezTo>
                    <a:pt x="758" y="15"/>
                    <a:pt x="756" y="13"/>
                    <a:pt x="756" y="10"/>
                  </a:cubicBezTo>
                  <a:close/>
                  <a:moveTo>
                    <a:pt x="789" y="25"/>
                  </a:moveTo>
                  <a:cubicBezTo>
                    <a:pt x="789" y="24"/>
                    <a:pt x="790" y="22"/>
                    <a:pt x="791" y="22"/>
                  </a:cubicBezTo>
                  <a:cubicBezTo>
                    <a:pt x="795" y="22"/>
                    <a:pt x="795" y="22"/>
                    <a:pt x="795" y="22"/>
                  </a:cubicBezTo>
                  <a:cubicBezTo>
                    <a:pt x="795" y="22"/>
                    <a:pt x="796" y="23"/>
                    <a:pt x="796" y="23"/>
                  </a:cubicBezTo>
                  <a:cubicBezTo>
                    <a:pt x="818" y="73"/>
                    <a:pt x="818" y="73"/>
                    <a:pt x="818" y="73"/>
                  </a:cubicBezTo>
                  <a:cubicBezTo>
                    <a:pt x="818" y="73"/>
                    <a:pt x="818" y="73"/>
                    <a:pt x="818" y="73"/>
                  </a:cubicBezTo>
                  <a:cubicBezTo>
                    <a:pt x="841" y="23"/>
                    <a:pt x="841" y="23"/>
                    <a:pt x="841" y="23"/>
                  </a:cubicBezTo>
                  <a:cubicBezTo>
                    <a:pt x="841" y="23"/>
                    <a:pt x="841" y="22"/>
                    <a:pt x="842" y="22"/>
                  </a:cubicBezTo>
                  <a:cubicBezTo>
                    <a:pt x="846" y="22"/>
                    <a:pt x="846" y="22"/>
                    <a:pt x="846" y="22"/>
                  </a:cubicBezTo>
                  <a:cubicBezTo>
                    <a:pt x="847" y="22"/>
                    <a:pt x="848" y="24"/>
                    <a:pt x="847" y="25"/>
                  </a:cubicBezTo>
                  <a:cubicBezTo>
                    <a:pt x="820" y="84"/>
                    <a:pt x="820" y="84"/>
                    <a:pt x="820" y="84"/>
                  </a:cubicBezTo>
                  <a:cubicBezTo>
                    <a:pt x="820" y="85"/>
                    <a:pt x="819" y="85"/>
                    <a:pt x="819" y="85"/>
                  </a:cubicBezTo>
                  <a:cubicBezTo>
                    <a:pt x="818" y="85"/>
                    <a:pt x="818" y="85"/>
                    <a:pt x="818" y="85"/>
                  </a:cubicBezTo>
                  <a:cubicBezTo>
                    <a:pt x="817" y="85"/>
                    <a:pt x="817" y="85"/>
                    <a:pt x="816" y="84"/>
                  </a:cubicBezTo>
                  <a:lnTo>
                    <a:pt x="789" y="25"/>
                  </a:lnTo>
                  <a:close/>
                  <a:moveTo>
                    <a:pt x="885" y="21"/>
                  </a:moveTo>
                  <a:cubicBezTo>
                    <a:pt x="903" y="21"/>
                    <a:pt x="917" y="36"/>
                    <a:pt x="917" y="54"/>
                  </a:cubicBezTo>
                  <a:cubicBezTo>
                    <a:pt x="917" y="71"/>
                    <a:pt x="903" y="85"/>
                    <a:pt x="885" y="85"/>
                  </a:cubicBezTo>
                  <a:cubicBezTo>
                    <a:pt x="868" y="85"/>
                    <a:pt x="853" y="71"/>
                    <a:pt x="853" y="54"/>
                  </a:cubicBezTo>
                  <a:cubicBezTo>
                    <a:pt x="853" y="36"/>
                    <a:pt x="868" y="21"/>
                    <a:pt x="885" y="21"/>
                  </a:cubicBezTo>
                  <a:close/>
                  <a:moveTo>
                    <a:pt x="885" y="79"/>
                  </a:moveTo>
                  <a:cubicBezTo>
                    <a:pt x="899" y="79"/>
                    <a:pt x="911" y="68"/>
                    <a:pt x="911" y="54"/>
                  </a:cubicBezTo>
                  <a:cubicBezTo>
                    <a:pt x="911" y="39"/>
                    <a:pt x="899" y="28"/>
                    <a:pt x="885" y="28"/>
                  </a:cubicBezTo>
                  <a:cubicBezTo>
                    <a:pt x="871" y="28"/>
                    <a:pt x="860" y="39"/>
                    <a:pt x="860" y="54"/>
                  </a:cubicBezTo>
                  <a:cubicBezTo>
                    <a:pt x="860" y="68"/>
                    <a:pt x="871" y="79"/>
                    <a:pt x="885" y="79"/>
                  </a:cubicBezTo>
                  <a:close/>
                  <a:moveTo>
                    <a:pt x="877" y="15"/>
                  </a:moveTo>
                  <a:cubicBezTo>
                    <a:pt x="882" y="2"/>
                    <a:pt x="882" y="2"/>
                    <a:pt x="882" y="2"/>
                  </a:cubicBezTo>
                  <a:cubicBezTo>
                    <a:pt x="882" y="1"/>
                    <a:pt x="883" y="0"/>
                    <a:pt x="884" y="0"/>
                  </a:cubicBezTo>
                  <a:cubicBezTo>
                    <a:pt x="887" y="0"/>
                    <a:pt x="887" y="0"/>
                    <a:pt x="887" y="0"/>
                  </a:cubicBezTo>
                  <a:cubicBezTo>
                    <a:pt x="889" y="0"/>
                    <a:pt x="889" y="1"/>
                    <a:pt x="889" y="3"/>
                  </a:cubicBezTo>
                  <a:cubicBezTo>
                    <a:pt x="882" y="15"/>
                    <a:pt x="882" y="15"/>
                    <a:pt x="882" y="15"/>
                  </a:cubicBezTo>
                  <a:cubicBezTo>
                    <a:pt x="881" y="16"/>
                    <a:pt x="881" y="16"/>
                    <a:pt x="880" y="16"/>
                  </a:cubicBezTo>
                  <a:cubicBezTo>
                    <a:pt x="879" y="16"/>
                    <a:pt x="879" y="16"/>
                    <a:pt x="879" y="16"/>
                  </a:cubicBezTo>
                  <a:cubicBezTo>
                    <a:pt x="878" y="16"/>
                    <a:pt x="877" y="15"/>
                    <a:pt x="877" y="15"/>
                  </a:cubicBezTo>
                  <a:close/>
                  <a:moveTo>
                    <a:pt x="892" y="15"/>
                  </a:moveTo>
                  <a:cubicBezTo>
                    <a:pt x="897" y="2"/>
                    <a:pt x="897" y="2"/>
                    <a:pt x="897" y="2"/>
                  </a:cubicBezTo>
                  <a:cubicBezTo>
                    <a:pt x="897" y="1"/>
                    <a:pt x="897" y="0"/>
                    <a:pt x="898" y="0"/>
                  </a:cubicBezTo>
                  <a:cubicBezTo>
                    <a:pt x="902" y="0"/>
                    <a:pt x="902" y="0"/>
                    <a:pt x="902" y="0"/>
                  </a:cubicBezTo>
                  <a:cubicBezTo>
                    <a:pt x="903" y="0"/>
                    <a:pt x="904" y="1"/>
                    <a:pt x="903" y="3"/>
                  </a:cubicBezTo>
                  <a:cubicBezTo>
                    <a:pt x="896" y="15"/>
                    <a:pt x="896" y="15"/>
                    <a:pt x="896" y="15"/>
                  </a:cubicBezTo>
                  <a:cubicBezTo>
                    <a:pt x="896" y="16"/>
                    <a:pt x="895" y="16"/>
                    <a:pt x="895" y="16"/>
                  </a:cubicBezTo>
                  <a:cubicBezTo>
                    <a:pt x="894" y="16"/>
                    <a:pt x="894" y="16"/>
                    <a:pt x="894" y="16"/>
                  </a:cubicBezTo>
                  <a:cubicBezTo>
                    <a:pt x="893" y="16"/>
                    <a:pt x="892" y="15"/>
                    <a:pt x="892" y="15"/>
                  </a:cubicBez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Tree>
    <p:extLst>
      <p:ext uri="{BB962C8B-B14F-4D97-AF65-F5344CB8AC3E}">
        <p14:creationId xmlns:p14="http://schemas.microsoft.com/office/powerpoint/2010/main" val="2814707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HU)">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6" name="Rectangle 5"/>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7" name="Title 1"/>
          <p:cNvSpPr>
            <a:spLocks noGrp="1"/>
          </p:cNvSpPr>
          <p:nvPr>
            <p:ph type="title"/>
          </p:nvPr>
        </p:nvSpPr>
        <p:spPr>
          <a:xfrm>
            <a:off x="609444" y="152382"/>
            <a:ext cx="9553168"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18"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sp>
        <p:nvSpPr>
          <p:cNvPr id="20" name="Rectangle 19"/>
          <p:cNvSpPr/>
          <p:nvPr userDrawn="1"/>
        </p:nvSpPr>
        <p:spPr>
          <a:xfrm>
            <a:off x="11277549" y="6400800"/>
            <a:ext cx="301752" cy="3048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1" name="Slide Number Placeholder 5"/>
          <p:cNvSpPr>
            <a:spLocks noGrp="1"/>
          </p:cNvSpPr>
          <p:nvPr>
            <p:ph type="sldNum" sz="quarter" idx="12"/>
          </p:nvPr>
        </p:nvSpPr>
        <p:spPr>
          <a:xfrm>
            <a:off x="11277551" y="6400800"/>
            <a:ext cx="301751" cy="301752"/>
          </a:xfrm>
          <a:ln w="12700">
            <a:solidFill>
              <a:schemeClr val="bg1">
                <a:lumMod val="85000"/>
              </a:schemeClr>
            </a:solidFill>
          </a:ln>
        </p:spPr>
        <p:txBody>
          <a:bodyPr lIns="0" tIns="0" rIns="0" bIns="0"/>
          <a:lstStyle>
            <a:lvl1pPr algn="ctr">
              <a:defRPr sz="1400">
                <a:latin typeface="Arial" pitchFamily="34" charset="0"/>
                <a:cs typeface="Arial" pitchFamily="34" charset="0"/>
              </a:defRPr>
            </a:lvl1pPr>
          </a:lstStyle>
          <a:p>
            <a:fld id="{DB41381F-1450-4E0E-9EEB-2F42F9D38EB9}" type="slidenum">
              <a:rPr lang="hu-HU" smtClean="0">
                <a:solidFill>
                  <a:prstClr val="black">
                    <a:tint val="75000"/>
                  </a:prstClr>
                </a:solidFill>
              </a:rPr>
              <a:pPr/>
              <a:t>‹#›</a:t>
            </a:fld>
            <a:endParaRPr lang="hu-HU">
              <a:solidFill>
                <a:prstClr val="black">
                  <a:tint val="75000"/>
                </a:prstClr>
              </a:solidFill>
            </a:endParaRPr>
          </a:p>
        </p:txBody>
      </p:sp>
      <p:grpSp>
        <p:nvGrpSpPr>
          <p:cNvPr id="14" name="Group 13"/>
          <p:cNvGrpSpPr>
            <a:grpSpLocks noChangeAspect="1"/>
          </p:cNvGrpSpPr>
          <p:nvPr userDrawn="1"/>
        </p:nvGrpSpPr>
        <p:grpSpPr bwMode="auto">
          <a:xfrm>
            <a:off x="10162358" y="1"/>
            <a:ext cx="2026467" cy="1219200"/>
            <a:chOff x="623" y="1352"/>
            <a:chExt cx="2686" cy="1616"/>
          </a:xfrm>
        </p:grpSpPr>
        <p:sp>
          <p:nvSpPr>
            <p:cNvPr id="15" name="AutoShape 3"/>
            <p:cNvSpPr>
              <a:spLocks noChangeAspect="1" noChangeArrowheads="1" noTextEdit="1"/>
            </p:cNvSpPr>
            <p:nvPr/>
          </p:nvSpPr>
          <p:spPr bwMode="auto">
            <a:xfrm>
              <a:off x="623"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6" name="Rectangle 5"/>
            <p:cNvSpPr>
              <a:spLocks noChangeArrowheads="1"/>
            </p:cNvSpPr>
            <p:nvPr/>
          </p:nvSpPr>
          <p:spPr bwMode="auto">
            <a:xfrm>
              <a:off x="625"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7" name="Freeform 6"/>
            <p:cNvSpPr>
              <a:spLocks noEditPoints="1"/>
            </p:cNvSpPr>
            <p:nvPr/>
          </p:nvSpPr>
          <p:spPr bwMode="auto">
            <a:xfrm>
              <a:off x="869"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29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29"/>
                    <a:pt x="920" y="29"/>
                    <a:pt x="920" y="29"/>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1"/>
                    <a:pt x="610" y="32"/>
                    <a:pt x="613" y="32"/>
                  </a:cubicBezTo>
                  <a:cubicBezTo>
                    <a:pt x="615" y="32"/>
                    <a:pt x="618" y="31"/>
                    <a:pt x="620" y="30"/>
                  </a:cubicBezTo>
                  <a:cubicBezTo>
                    <a:pt x="714" y="212"/>
                    <a:pt x="714" y="212"/>
                    <a:pt x="714" y="212"/>
                  </a:cubicBezTo>
                  <a:cubicBezTo>
                    <a:pt x="713" y="214"/>
                    <a:pt x="712" y="216"/>
                    <a:pt x="712" y="219"/>
                  </a:cubicBezTo>
                  <a:cubicBezTo>
                    <a:pt x="712" y="225"/>
                    <a:pt x="717" y="231"/>
                    <a:pt x="724" y="231"/>
                  </a:cubicBezTo>
                  <a:cubicBezTo>
                    <a:pt x="730" y="231"/>
                    <a:pt x="736" y="225"/>
                    <a:pt x="736" y="219"/>
                  </a:cubicBezTo>
                  <a:cubicBezTo>
                    <a:pt x="736" y="215"/>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8"/>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9" name="Freeform 7"/>
            <p:cNvSpPr>
              <a:spLocks noEditPoints="1"/>
            </p:cNvSpPr>
            <p:nvPr/>
          </p:nvSpPr>
          <p:spPr bwMode="auto">
            <a:xfrm>
              <a:off x="891" y="2567"/>
              <a:ext cx="2172" cy="202"/>
            </a:xfrm>
            <a:custGeom>
              <a:avLst/>
              <a:gdLst>
                <a:gd name="T0" fmla="*/ 38 w 917"/>
                <a:gd name="T1" fmla="*/ 27 h 85"/>
                <a:gd name="T2" fmla="*/ 33 w 917"/>
                <a:gd name="T3" fmla="*/ 54 h 85"/>
                <a:gd name="T4" fmla="*/ 5 w 917"/>
                <a:gd name="T5" fmla="*/ 84 h 85"/>
                <a:gd name="T6" fmla="*/ 53 w 917"/>
                <a:gd name="T7" fmla="*/ 22 h 85"/>
                <a:gd name="T8" fmla="*/ 58 w 917"/>
                <a:gd name="T9" fmla="*/ 28 h 85"/>
                <a:gd name="T10" fmla="*/ 83 w 917"/>
                <a:gd name="T11" fmla="*/ 56 h 85"/>
                <a:gd name="T12" fmla="*/ 90 w 917"/>
                <a:gd name="T13" fmla="*/ 83 h 85"/>
                <a:gd name="T14" fmla="*/ 105 w 917"/>
                <a:gd name="T15" fmla="*/ 24 h 85"/>
                <a:gd name="T16" fmla="*/ 137 w 917"/>
                <a:gd name="T17" fmla="*/ 79 h 85"/>
                <a:gd name="T18" fmla="*/ 105 w 917"/>
                <a:gd name="T19" fmla="*/ 83 h 85"/>
                <a:gd name="T20" fmla="*/ 172 w 917"/>
                <a:gd name="T21" fmla="*/ 21 h 85"/>
                <a:gd name="T22" fmla="*/ 194 w 917"/>
                <a:gd name="T23" fmla="*/ 83 h 85"/>
                <a:gd name="T24" fmla="*/ 144 w 917"/>
                <a:gd name="T25" fmla="*/ 84 h 85"/>
                <a:gd name="T26" fmla="*/ 158 w 917"/>
                <a:gd name="T27" fmla="*/ 63 h 85"/>
                <a:gd name="T28" fmla="*/ 264 w 917"/>
                <a:gd name="T29" fmla="*/ 53 h 85"/>
                <a:gd name="T30" fmla="*/ 232 w 917"/>
                <a:gd name="T31" fmla="*/ 78 h 85"/>
                <a:gd name="T32" fmla="*/ 232 w 917"/>
                <a:gd name="T33" fmla="*/ 78 h 85"/>
                <a:gd name="T34" fmla="*/ 302 w 917"/>
                <a:gd name="T35" fmla="*/ 22 h 85"/>
                <a:gd name="T36" fmla="*/ 315 w 917"/>
                <a:gd name="T37" fmla="*/ 69 h 85"/>
                <a:gd name="T38" fmla="*/ 271 w 917"/>
                <a:gd name="T39" fmla="*/ 82 h 85"/>
                <a:gd name="T40" fmla="*/ 313 w 917"/>
                <a:gd name="T41" fmla="*/ 63 h 85"/>
                <a:gd name="T42" fmla="*/ 332 w 917"/>
                <a:gd name="T43" fmla="*/ 22 h 85"/>
                <a:gd name="T44" fmla="*/ 354 w 917"/>
                <a:gd name="T45" fmla="*/ 28 h 85"/>
                <a:gd name="T46" fmla="*/ 347 w 917"/>
                <a:gd name="T47" fmla="*/ 28 h 85"/>
                <a:gd name="T48" fmla="*/ 390 w 917"/>
                <a:gd name="T49" fmla="*/ 61 h 85"/>
                <a:gd name="T50" fmla="*/ 429 w 917"/>
                <a:gd name="T51" fmla="*/ 22 h 85"/>
                <a:gd name="T52" fmla="*/ 384 w 917"/>
                <a:gd name="T53" fmla="*/ 24 h 85"/>
                <a:gd name="T54" fmla="*/ 493 w 917"/>
                <a:gd name="T55" fmla="*/ 71 h 85"/>
                <a:gd name="T56" fmla="*/ 500 w 917"/>
                <a:gd name="T57" fmla="*/ 24 h 85"/>
                <a:gd name="T58" fmla="*/ 456 w 917"/>
                <a:gd name="T59" fmla="*/ 35 h 85"/>
                <a:gd name="T60" fmla="*/ 449 w 917"/>
                <a:gd name="T61" fmla="*/ 83 h 85"/>
                <a:gd name="T62" fmla="*/ 526 w 917"/>
                <a:gd name="T63" fmla="*/ 25 h 85"/>
                <a:gd name="T64" fmla="*/ 561 w 917"/>
                <a:gd name="T65" fmla="*/ 25 h 85"/>
                <a:gd name="T66" fmla="*/ 554 w 917"/>
                <a:gd name="T67" fmla="*/ 84 h 85"/>
                <a:gd name="T68" fmla="*/ 519 w 917"/>
                <a:gd name="T69" fmla="*/ 82 h 85"/>
                <a:gd name="T70" fmla="*/ 619 w 917"/>
                <a:gd name="T71" fmla="*/ 21 h 85"/>
                <a:gd name="T72" fmla="*/ 641 w 917"/>
                <a:gd name="T73" fmla="*/ 83 h 85"/>
                <a:gd name="T74" fmla="*/ 592 w 917"/>
                <a:gd name="T75" fmla="*/ 84 h 85"/>
                <a:gd name="T76" fmla="*/ 606 w 917"/>
                <a:gd name="T77" fmla="*/ 63 h 85"/>
                <a:gd name="T78" fmla="*/ 688 w 917"/>
                <a:gd name="T79" fmla="*/ 79 h 85"/>
                <a:gd name="T80" fmla="*/ 705 w 917"/>
                <a:gd name="T81" fmla="*/ 24 h 85"/>
                <a:gd name="T82" fmla="*/ 751 w 917"/>
                <a:gd name="T83" fmla="*/ 21 h 85"/>
                <a:gd name="T84" fmla="*/ 751 w 917"/>
                <a:gd name="T85" fmla="*/ 79 h 85"/>
                <a:gd name="T86" fmla="*/ 737 w 917"/>
                <a:gd name="T87" fmla="*/ 10 h 85"/>
                <a:gd name="T88" fmla="*/ 756 w 917"/>
                <a:gd name="T89" fmla="*/ 10 h 85"/>
                <a:gd name="T90" fmla="*/ 789 w 917"/>
                <a:gd name="T91" fmla="*/ 25 h 85"/>
                <a:gd name="T92" fmla="*/ 818 w 917"/>
                <a:gd name="T93" fmla="*/ 73 h 85"/>
                <a:gd name="T94" fmla="*/ 820 w 917"/>
                <a:gd name="T95" fmla="*/ 84 h 85"/>
                <a:gd name="T96" fmla="*/ 885 w 917"/>
                <a:gd name="T97" fmla="*/ 21 h 85"/>
                <a:gd name="T98" fmla="*/ 885 w 917"/>
                <a:gd name="T99" fmla="*/ 79 h 85"/>
                <a:gd name="T100" fmla="*/ 877 w 917"/>
                <a:gd name="T101" fmla="*/ 15 h 85"/>
                <a:gd name="T102" fmla="*/ 882 w 917"/>
                <a:gd name="T103" fmla="*/ 15 h 85"/>
                <a:gd name="T104" fmla="*/ 897 w 917"/>
                <a:gd name="T105" fmla="*/ 2 h 85"/>
                <a:gd name="T106" fmla="*/ 895 w 917"/>
                <a:gd name="T107" fmla="*/ 1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7" h="85">
                  <a:moveTo>
                    <a:pt x="0" y="24"/>
                  </a:moveTo>
                  <a:cubicBezTo>
                    <a:pt x="0" y="23"/>
                    <a:pt x="0" y="22"/>
                    <a:pt x="1" y="22"/>
                  </a:cubicBezTo>
                  <a:cubicBezTo>
                    <a:pt x="36" y="22"/>
                    <a:pt x="36" y="22"/>
                    <a:pt x="36" y="22"/>
                  </a:cubicBezTo>
                  <a:cubicBezTo>
                    <a:pt x="37" y="22"/>
                    <a:pt x="38" y="23"/>
                    <a:pt x="38" y="24"/>
                  </a:cubicBezTo>
                  <a:cubicBezTo>
                    <a:pt x="38" y="27"/>
                    <a:pt x="38" y="27"/>
                    <a:pt x="38" y="27"/>
                  </a:cubicBezTo>
                  <a:cubicBezTo>
                    <a:pt x="38" y="28"/>
                    <a:pt x="37" y="28"/>
                    <a:pt x="36" y="28"/>
                  </a:cubicBezTo>
                  <a:cubicBezTo>
                    <a:pt x="6" y="28"/>
                    <a:pt x="6" y="28"/>
                    <a:pt x="6" y="28"/>
                  </a:cubicBezTo>
                  <a:cubicBezTo>
                    <a:pt x="6" y="53"/>
                    <a:pt x="6" y="53"/>
                    <a:pt x="6" y="53"/>
                  </a:cubicBezTo>
                  <a:cubicBezTo>
                    <a:pt x="32" y="53"/>
                    <a:pt x="32" y="53"/>
                    <a:pt x="32" y="53"/>
                  </a:cubicBezTo>
                  <a:cubicBezTo>
                    <a:pt x="33" y="53"/>
                    <a:pt x="33" y="53"/>
                    <a:pt x="33" y="54"/>
                  </a:cubicBezTo>
                  <a:cubicBezTo>
                    <a:pt x="33" y="57"/>
                    <a:pt x="33" y="57"/>
                    <a:pt x="33" y="57"/>
                  </a:cubicBezTo>
                  <a:cubicBezTo>
                    <a:pt x="33" y="58"/>
                    <a:pt x="33" y="59"/>
                    <a:pt x="32" y="59"/>
                  </a:cubicBezTo>
                  <a:cubicBezTo>
                    <a:pt x="6" y="59"/>
                    <a:pt x="6" y="59"/>
                    <a:pt x="6" y="59"/>
                  </a:cubicBezTo>
                  <a:cubicBezTo>
                    <a:pt x="6" y="83"/>
                    <a:pt x="6" y="83"/>
                    <a:pt x="6" y="83"/>
                  </a:cubicBezTo>
                  <a:cubicBezTo>
                    <a:pt x="6" y="84"/>
                    <a:pt x="6" y="84"/>
                    <a:pt x="5" y="84"/>
                  </a:cubicBezTo>
                  <a:cubicBezTo>
                    <a:pt x="1" y="84"/>
                    <a:pt x="1" y="84"/>
                    <a:pt x="1" y="84"/>
                  </a:cubicBezTo>
                  <a:cubicBezTo>
                    <a:pt x="0" y="84"/>
                    <a:pt x="0" y="84"/>
                    <a:pt x="0" y="83"/>
                  </a:cubicBezTo>
                  <a:lnTo>
                    <a:pt x="0" y="24"/>
                  </a:lnTo>
                  <a:close/>
                  <a:moveTo>
                    <a:pt x="51" y="24"/>
                  </a:moveTo>
                  <a:cubicBezTo>
                    <a:pt x="51" y="23"/>
                    <a:pt x="52" y="22"/>
                    <a:pt x="53" y="22"/>
                  </a:cubicBezTo>
                  <a:cubicBezTo>
                    <a:pt x="88" y="22"/>
                    <a:pt x="88" y="22"/>
                    <a:pt x="88" y="22"/>
                  </a:cubicBezTo>
                  <a:cubicBezTo>
                    <a:pt x="89" y="22"/>
                    <a:pt x="90" y="23"/>
                    <a:pt x="90" y="24"/>
                  </a:cubicBezTo>
                  <a:cubicBezTo>
                    <a:pt x="90" y="27"/>
                    <a:pt x="90" y="27"/>
                    <a:pt x="90" y="27"/>
                  </a:cubicBezTo>
                  <a:cubicBezTo>
                    <a:pt x="90" y="28"/>
                    <a:pt x="89" y="28"/>
                    <a:pt x="88" y="28"/>
                  </a:cubicBezTo>
                  <a:cubicBezTo>
                    <a:pt x="58" y="28"/>
                    <a:pt x="58" y="28"/>
                    <a:pt x="58" y="28"/>
                  </a:cubicBezTo>
                  <a:cubicBezTo>
                    <a:pt x="58" y="50"/>
                    <a:pt x="58" y="50"/>
                    <a:pt x="58" y="50"/>
                  </a:cubicBezTo>
                  <a:cubicBezTo>
                    <a:pt x="83" y="50"/>
                    <a:pt x="83" y="50"/>
                    <a:pt x="83" y="50"/>
                  </a:cubicBezTo>
                  <a:cubicBezTo>
                    <a:pt x="84" y="50"/>
                    <a:pt x="85" y="51"/>
                    <a:pt x="85" y="52"/>
                  </a:cubicBezTo>
                  <a:cubicBezTo>
                    <a:pt x="85" y="54"/>
                    <a:pt x="85" y="54"/>
                    <a:pt x="85" y="54"/>
                  </a:cubicBezTo>
                  <a:cubicBezTo>
                    <a:pt x="85" y="55"/>
                    <a:pt x="84" y="56"/>
                    <a:pt x="83" y="56"/>
                  </a:cubicBezTo>
                  <a:cubicBezTo>
                    <a:pt x="58" y="56"/>
                    <a:pt x="58" y="56"/>
                    <a:pt x="58" y="56"/>
                  </a:cubicBezTo>
                  <a:cubicBezTo>
                    <a:pt x="58" y="79"/>
                    <a:pt x="58" y="79"/>
                    <a:pt x="58" y="79"/>
                  </a:cubicBezTo>
                  <a:cubicBezTo>
                    <a:pt x="88" y="79"/>
                    <a:pt x="88" y="79"/>
                    <a:pt x="88" y="79"/>
                  </a:cubicBezTo>
                  <a:cubicBezTo>
                    <a:pt x="89" y="79"/>
                    <a:pt x="90" y="79"/>
                    <a:pt x="90" y="80"/>
                  </a:cubicBezTo>
                  <a:cubicBezTo>
                    <a:pt x="90" y="83"/>
                    <a:pt x="90" y="83"/>
                    <a:pt x="90" y="83"/>
                  </a:cubicBezTo>
                  <a:cubicBezTo>
                    <a:pt x="90" y="84"/>
                    <a:pt x="89" y="84"/>
                    <a:pt x="88" y="84"/>
                  </a:cubicBezTo>
                  <a:cubicBezTo>
                    <a:pt x="53" y="84"/>
                    <a:pt x="53" y="84"/>
                    <a:pt x="53" y="84"/>
                  </a:cubicBezTo>
                  <a:cubicBezTo>
                    <a:pt x="52" y="84"/>
                    <a:pt x="51" y="84"/>
                    <a:pt x="51" y="83"/>
                  </a:cubicBezTo>
                  <a:lnTo>
                    <a:pt x="51" y="24"/>
                  </a:lnTo>
                  <a:close/>
                  <a:moveTo>
                    <a:pt x="105" y="24"/>
                  </a:moveTo>
                  <a:cubicBezTo>
                    <a:pt x="105" y="23"/>
                    <a:pt x="105" y="22"/>
                    <a:pt x="106" y="22"/>
                  </a:cubicBezTo>
                  <a:cubicBezTo>
                    <a:pt x="110" y="22"/>
                    <a:pt x="110" y="22"/>
                    <a:pt x="110" y="22"/>
                  </a:cubicBezTo>
                  <a:cubicBezTo>
                    <a:pt x="111" y="22"/>
                    <a:pt x="111" y="23"/>
                    <a:pt x="111" y="24"/>
                  </a:cubicBezTo>
                  <a:cubicBezTo>
                    <a:pt x="111" y="79"/>
                    <a:pt x="111" y="79"/>
                    <a:pt x="111" y="79"/>
                  </a:cubicBezTo>
                  <a:cubicBezTo>
                    <a:pt x="137" y="79"/>
                    <a:pt x="137" y="79"/>
                    <a:pt x="137" y="79"/>
                  </a:cubicBezTo>
                  <a:cubicBezTo>
                    <a:pt x="138" y="79"/>
                    <a:pt x="139" y="79"/>
                    <a:pt x="139" y="80"/>
                  </a:cubicBezTo>
                  <a:cubicBezTo>
                    <a:pt x="139" y="83"/>
                    <a:pt x="139" y="83"/>
                    <a:pt x="139" y="83"/>
                  </a:cubicBezTo>
                  <a:cubicBezTo>
                    <a:pt x="139" y="84"/>
                    <a:pt x="138" y="84"/>
                    <a:pt x="137" y="84"/>
                  </a:cubicBezTo>
                  <a:cubicBezTo>
                    <a:pt x="106" y="84"/>
                    <a:pt x="106" y="84"/>
                    <a:pt x="106" y="84"/>
                  </a:cubicBezTo>
                  <a:cubicBezTo>
                    <a:pt x="105" y="84"/>
                    <a:pt x="105" y="84"/>
                    <a:pt x="105" y="83"/>
                  </a:cubicBezTo>
                  <a:lnTo>
                    <a:pt x="105" y="24"/>
                  </a:lnTo>
                  <a:close/>
                  <a:moveTo>
                    <a:pt x="143" y="82"/>
                  </a:moveTo>
                  <a:cubicBezTo>
                    <a:pt x="170" y="22"/>
                    <a:pt x="170" y="22"/>
                    <a:pt x="170" y="22"/>
                  </a:cubicBezTo>
                  <a:cubicBezTo>
                    <a:pt x="170" y="22"/>
                    <a:pt x="170" y="21"/>
                    <a:pt x="171" y="21"/>
                  </a:cubicBezTo>
                  <a:cubicBezTo>
                    <a:pt x="172" y="21"/>
                    <a:pt x="172" y="21"/>
                    <a:pt x="172" y="21"/>
                  </a:cubicBezTo>
                  <a:cubicBezTo>
                    <a:pt x="173" y="21"/>
                    <a:pt x="173" y="22"/>
                    <a:pt x="173" y="22"/>
                  </a:cubicBezTo>
                  <a:cubicBezTo>
                    <a:pt x="200" y="82"/>
                    <a:pt x="200" y="82"/>
                    <a:pt x="200" y="82"/>
                  </a:cubicBezTo>
                  <a:cubicBezTo>
                    <a:pt x="201" y="83"/>
                    <a:pt x="200" y="84"/>
                    <a:pt x="199" y="84"/>
                  </a:cubicBezTo>
                  <a:cubicBezTo>
                    <a:pt x="195" y="84"/>
                    <a:pt x="195" y="84"/>
                    <a:pt x="195" y="84"/>
                  </a:cubicBezTo>
                  <a:cubicBezTo>
                    <a:pt x="194" y="84"/>
                    <a:pt x="194" y="84"/>
                    <a:pt x="194" y="83"/>
                  </a:cubicBezTo>
                  <a:cubicBezTo>
                    <a:pt x="187" y="69"/>
                    <a:pt x="187" y="69"/>
                    <a:pt x="187" y="69"/>
                  </a:cubicBezTo>
                  <a:cubicBezTo>
                    <a:pt x="156" y="69"/>
                    <a:pt x="156" y="69"/>
                    <a:pt x="156" y="69"/>
                  </a:cubicBezTo>
                  <a:cubicBezTo>
                    <a:pt x="149" y="83"/>
                    <a:pt x="149" y="83"/>
                    <a:pt x="149" y="83"/>
                  </a:cubicBezTo>
                  <a:cubicBezTo>
                    <a:pt x="149" y="84"/>
                    <a:pt x="148" y="84"/>
                    <a:pt x="148" y="84"/>
                  </a:cubicBezTo>
                  <a:cubicBezTo>
                    <a:pt x="144" y="84"/>
                    <a:pt x="144" y="84"/>
                    <a:pt x="144" y="84"/>
                  </a:cubicBezTo>
                  <a:cubicBezTo>
                    <a:pt x="143" y="84"/>
                    <a:pt x="142" y="83"/>
                    <a:pt x="143" y="82"/>
                  </a:cubicBezTo>
                  <a:close/>
                  <a:moveTo>
                    <a:pt x="185" y="63"/>
                  </a:moveTo>
                  <a:cubicBezTo>
                    <a:pt x="180" y="54"/>
                    <a:pt x="176" y="44"/>
                    <a:pt x="172" y="34"/>
                  </a:cubicBezTo>
                  <a:cubicBezTo>
                    <a:pt x="171" y="34"/>
                    <a:pt x="171" y="34"/>
                    <a:pt x="171" y="34"/>
                  </a:cubicBezTo>
                  <a:cubicBezTo>
                    <a:pt x="158" y="63"/>
                    <a:pt x="158" y="63"/>
                    <a:pt x="158" y="63"/>
                  </a:cubicBezTo>
                  <a:lnTo>
                    <a:pt x="185" y="63"/>
                  </a:lnTo>
                  <a:close/>
                  <a:moveTo>
                    <a:pt x="212" y="24"/>
                  </a:moveTo>
                  <a:cubicBezTo>
                    <a:pt x="212" y="23"/>
                    <a:pt x="212" y="22"/>
                    <a:pt x="213" y="22"/>
                  </a:cubicBezTo>
                  <a:cubicBezTo>
                    <a:pt x="233" y="22"/>
                    <a:pt x="233" y="22"/>
                    <a:pt x="233" y="22"/>
                  </a:cubicBezTo>
                  <a:cubicBezTo>
                    <a:pt x="250" y="22"/>
                    <a:pt x="264" y="36"/>
                    <a:pt x="264" y="53"/>
                  </a:cubicBezTo>
                  <a:cubicBezTo>
                    <a:pt x="264" y="71"/>
                    <a:pt x="250" y="84"/>
                    <a:pt x="233" y="84"/>
                  </a:cubicBezTo>
                  <a:cubicBezTo>
                    <a:pt x="213" y="84"/>
                    <a:pt x="213" y="84"/>
                    <a:pt x="213" y="84"/>
                  </a:cubicBezTo>
                  <a:cubicBezTo>
                    <a:pt x="212" y="84"/>
                    <a:pt x="212" y="84"/>
                    <a:pt x="212" y="83"/>
                  </a:cubicBezTo>
                  <a:lnTo>
                    <a:pt x="212" y="24"/>
                  </a:lnTo>
                  <a:close/>
                  <a:moveTo>
                    <a:pt x="232" y="78"/>
                  </a:moveTo>
                  <a:cubicBezTo>
                    <a:pt x="247" y="78"/>
                    <a:pt x="257" y="68"/>
                    <a:pt x="257" y="53"/>
                  </a:cubicBezTo>
                  <a:cubicBezTo>
                    <a:pt x="257" y="39"/>
                    <a:pt x="247" y="28"/>
                    <a:pt x="232" y="28"/>
                  </a:cubicBezTo>
                  <a:cubicBezTo>
                    <a:pt x="218" y="28"/>
                    <a:pt x="218" y="28"/>
                    <a:pt x="218" y="28"/>
                  </a:cubicBezTo>
                  <a:cubicBezTo>
                    <a:pt x="218" y="78"/>
                    <a:pt x="218" y="78"/>
                    <a:pt x="218" y="78"/>
                  </a:cubicBezTo>
                  <a:lnTo>
                    <a:pt x="232" y="78"/>
                  </a:lnTo>
                  <a:close/>
                  <a:moveTo>
                    <a:pt x="271" y="82"/>
                  </a:moveTo>
                  <a:cubicBezTo>
                    <a:pt x="298" y="22"/>
                    <a:pt x="298" y="22"/>
                    <a:pt x="298" y="22"/>
                  </a:cubicBezTo>
                  <a:cubicBezTo>
                    <a:pt x="298" y="22"/>
                    <a:pt x="298" y="21"/>
                    <a:pt x="299" y="21"/>
                  </a:cubicBezTo>
                  <a:cubicBezTo>
                    <a:pt x="300" y="21"/>
                    <a:pt x="300" y="21"/>
                    <a:pt x="300" y="21"/>
                  </a:cubicBezTo>
                  <a:cubicBezTo>
                    <a:pt x="301" y="21"/>
                    <a:pt x="301" y="22"/>
                    <a:pt x="302" y="22"/>
                  </a:cubicBezTo>
                  <a:cubicBezTo>
                    <a:pt x="328" y="82"/>
                    <a:pt x="328" y="82"/>
                    <a:pt x="328" y="82"/>
                  </a:cubicBezTo>
                  <a:cubicBezTo>
                    <a:pt x="329" y="83"/>
                    <a:pt x="328" y="84"/>
                    <a:pt x="327" y="84"/>
                  </a:cubicBezTo>
                  <a:cubicBezTo>
                    <a:pt x="323" y="84"/>
                    <a:pt x="323" y="84"/>
                    <a:pt x="323" y="84"/>
                  </a:cubicBezTo>
                  <a:cubicBezTo>
                    <a:pt x="323" y="84"/>
                    <a:pt x="322" y="84"/>
                    <a:pt x="322" y="83"/>
                  </a:cubicBezTo>
                  <a:cubicBezTo>
                    <a:pt x="315" y="69"/>
                    <a:pt x="315" y="69"/>
                    <a:pt x="315" y="69"/>
                  </a:cubicBezTo>
                  <a:cubicBezTo>
                    <a:pt x="284" y="69"/>
                    <a:pt x="284" y="69"/>
                    <a:pt x="284" y="69"/>
                  </a:cubicBezTo>
                  <a:cubicBezTo>
                    <a:pt x="277" y="83"/>
                    <a:pt x="277" y="83"/>
                    <a:pt x="277" y="83"/>
                  </a:cubicBezTo>
                  <a:cubicBezTo>
                    <a:pt x="277" y="84"/>
                    <a:pt x="277" y="84"/>
                    <a:pt x="276" y="84"/>
                  </a:cubicBezTo>
                  <a:cubicBezTo>
                    <a:pt x="272" y="84"/>
                    <a:pt x="272" y="84"/>
                    <a:pt x="272" y="84"/>
                  </a:cubicBezTo>
                  <a:cubicBezTo>
                    <a:pt x="271" y="84"/>
                    <a:pt x="270" y="83"/>
                    <a:pt x="271" y="82"/>
                  </a:cubicBezTo>
                  <a:close/>
                  <a:moveTo>
                    <a:pt x="313" y="63"/>
                  </a:moveTo>
                  <a:cubicBezTo>
                    <a:pt x="309" y="54"/>
                    <a:pt x="304" y="44"/>
                    <a:pt x="300" y="34"/>
                  </a:cubicBezTo>
                  <a:cubicBezTo>
                    <a:pt x="299" y="34"/>
                    <a:pt x="299" y="34"/>
                    <a:pt x="299" y="34"/>
                  </a:cubicBezTo>
                  <a:cubicBezTo>
                    <a:pt x="286" y="63"/>
                    <a:pt x="286" y="63"/>
                    <a:pt x="286" y="63"/>
                  </a:cubicBezTo>
                  <a:lnTo>
                    <a:pt x="313" y="63"/>
                  </a:lnTo>
                  <a:close/>
                  <a:moveTo>
                    <a:pt x="347" y="28"/>
                  </a:moveTo>
                  <a:cubicBezTo>
                    <a:pt x="332" y="28"/>
                    <a:pt x="332" y="28"/>
                    <a:pt x="332" y="28"/>
                  </a:cubicBezTo>
                  <a:cubicBezTo>
                    <a:pt x="331" y="28"/>
                    <a:pt x="330" y="28"/>
                    <a:pt x="330" y="27"/>
                  </a:cubicBezTo>
                  <a:cubicBezTo>
                    <a:pt x="330" y="24"/>
                    <a:pt x="330" y="24"/>
                    <a:pt x="330" y="24"/>
                  </a:cubicBezTo>
                  <a:cubicBezTo>
                    <a:pt x="330" y="23"/>
                    <a:pt x="331" y="22"/>
                    <a:pt x="332" y="22"/>
                  </a:cubicBezTo>
                  <a:cubicBezTo>
                    <a:pt x="369" y="22"/>
                    <a:pt x="369" y="22"/>
                    <a:pt x="369" y="22"/>
                  </a:cubicBezTo>
                  <a:cubicBezTo>
                    <a:pt x="370" y="22"/>
                    <a:pt x="371" y="23"/>
                    <a:pt x="371" y="24"/>
                  </a:cubicBezTo>
                  <a:cubicBezTo>
                    <a:pt x="371" y="27"/>
                    <a:pt x="371" y="27"/>
                    <a:pt x="371" y="27"/>
                  </a:cubicBezTo>
                  <a:cubicBezTo>
                    <a:pt x="371" y="28"/>
                    <a:pt x="370" y="28"/>
                    <a:pt x="369" y="28"/>
                  </a:cubicBezTo>
                  <a:cubicBezTo>
                    <a:pt x="354" y="28"/>
                    <a:pt x="354" y="28"/>
                    <a:pt x="354" y="28"/>
                  </a:cubicBezTo>
                  <a:cubicBezTo>
                    <a:pt x="354" y="83"/>
                    <a:pt x="354" y="83"/>
                    <a:pt x="354" y="83"/>
                  </a:cubicBezTo>
                  <a:cubicBezTo>
                    <a:pt x="354" y="84"/>
                    <a:pt x="353" y="84"/>
                    <a:pt x="352" y="84"/>
                  </a:cubicBezTo>
                  <a:cubicBezTo>
                    <a:pt x="349" y="84"/>
                    <a:pt x="349" y="84"/>
                    <a:pt x="349" y="84"/>
                  </a:cubicBezTo>
                  <a:cubicBezTo>
                    <a:pt x="348" y="84"/>
                    <a:pt x="347" y="84"/>
                    <a:pt x="347" y="83"/>
                  </a:cubicBezTo>
                  <a:lnTo>
                    <a:pt x="347" y="28"/>
                  </a:lnTo>
                  <a:close/>
                  <a:moveTo>
                    <a:pt x="384" y="24"/>
                  </a:moveTo>
                  <a:cubicBezTo>
                    <a:pt x="384" y="23"/>
                    <a:pt x="384" y="22"/>
                    <a:pt x="385" y="22"/>
                  </a:cubicBezTo>
                  <a:cubicBezTo>
                    <a:pt x="389" y="22"/>
                    <a:pt x="389" y="22"/>
                    <a:pt x="389" y="22"/>
                  </a:cubicBezTo>
                  <a:cubicBezTo>
                    <a:pt x="390" y="22"/>
                    <a:pt x="390" y="23"/>
                    <a:pt x="390" y="24"/>
                  </a:cubicBezTo>
                  <a:cubicBezTo>
                    <a:pt x="390" y="61"/>
                    <a:pt x="390" y="61"/>
                    <a:pt x="390" y="61"/>
                  </a:cubicBezTo>
                  <a:cubicBezTo>
                    <a:pt x="390" y="72"/>
                    <a:pt x="397" y="79"/>
                    <a:pt x="407" y="79"/>
                  </a:cubicBezTo>
                  <a:cubicBezTo>
                    <a:pt x="417" y="79"/>
                    <a:pt x="424" y="72"/>
                    <a:pt x="424" y="62"/>
                  </a:cubicBezTo>
                  <a:cubicBezTo>
                    <a:pt x="424" y="24"/>
                    <a:pt x="424" y="24"/>
                    <a:pt x="424" y="24"/>
                  </a:cubicBezTo>
                  <a:cubicBezTo>
                    <a:pt x="424" y="23"/>
                    <a:pt x="425" y="22"/>
                    <a:pt x="426" y="22"/>
                  </a:cubicBezTo>
                  <a:cubicBezTo>
                    <a:pt x="429" y="22"/>
                    <a:pt x="429" y="22"/>
                    <a:pt x="429" y="22"/>
                  </a:cubicBezTo>
                  <a:cubicBezTo>
                    <a:pt x="430" y="22"/>
                    <a:pt x="431" y="23"/>
                    <a:pt x="431" y="24"/>
                  </a:cubicBezTo>
                  <a:cubicBezTo>
                    <a:pt x="431" y="62"/>
                    <a:pt x="431" y="62"/>
                    <a:pt x="431" y="62"/>
                  </a:cubicBezTo>
                  <a:cubicBezTo>
                    <a:pt x="431" y="75"/>
                    <a:pt x="421" y="85"/>
                    <a:pt x="407" y="85"/>
                  </a:cubicBezTo>
                  <a:cubicBezTo>
                    <a:pt x="393" y="85"/>
                    <a:pt x="384" y="75"/>
                    <a:pt x="384" y="62"/>
                  </a:cubicBezTo>
                  <a:lnTo>
                    <a:pt x="384" y="24"/>
                  </a:lnTo>
                  <a:close/>
                  <a:moveTo>
                    <a:pt x="449" y="23"/>
                  </a:moveTo>
                  <a:cubicBezTo>
                    <a:pt x="449" y="22"/>
                    <a:pt x="450" y="21"/>
                    <a:pt x="451" y="21"/>
                  </a:cubicBezTo>
                  <a:cubicBezTo>
                    <a:pt x="452" y="21"/>
                    <a:pt x="452" y="21"/>
                    <a:pt x="452" y="21"/>
                  </a:cubicBezTo>
                  <a:cubicBezTo>
                    <a:pt x="453" y="21"/>
                    <a:pt x="453" y="22"/>
                    <a:pt x="454" y="22"/>
                  </a:cubicBezTo>
                  <a:cubicBezTo>
                    <a:pt x="493" y="71"/>
                    <a:pt x="493" y="71"/>
                    <a:pt x="493" y="71"/>
                  </a:cubicBezTo>
                  <a:cubicBezTo>
                    <a:pt x="493" y="71"/>
                    <a:pt x="493" y="71"/>
                    <a:pt x="493" y="71"/>
                  </a:cubicBezTo>
                  <a:cubicBezTo>
                    <a:pt x="493" y="24"/>
                    <a:pt x="493" y="24"/>
                    <a:pt x="493" y="24"/>
                  </a:cubicBezTo>
                  <a:cubicBezTo>
                    <a:pt x="493" y="23"/>
                    <a:pt x="494" y="22"/>
                    <a:pt x="495" y="22"/>
                  </a:cubicBezTo>
                  <a:cubicBezTo>
                    <a:pt x="498" y="22"/>
                    <a:pt x="498" y="22"/>
                    <a:pt x="498" y="22"/>
                  </a:cubicBezTo>
                  <a:cubicBezTo>
                    <a:pt x="499" y="22"/>
                    <a:pt x="500" y="23"/>
                    <a:pt x="500" y="24"/>
                  </a:cubicBezTo>
                  <a:cubicBezTo>
                    <a:pt x="500" y="84"/>
                    <a:pt x="500" y="84"/>
                    <a:pt x="500" y="84"/>
                  </a:cubicBezTo>
                  <a:cubicBezTo>
                    <a:pt x="500" y="85"/>
                    <a:pt x="499" y="85"/>
                    <a:pt x="498" y="85"/>
                  </a:cubicBezTo>
                  <a:cubicBezTo>
                    <a:pt x="497" y="85"/>
                    <a:pt x="497" y="85"/>
                    <a:pt x="497" y="85"/>
                  </a:cubicBezTo>
                  <a:cubicBezTo>
                    <a:pt x="497" y="85"/>
                    <a:pt x="496" y="85"/>
                    <a:pt x="496" y="85"/>
                  </a:cubicBezTo>
                  <a:cubicBezTo>
                    <a:pt x="456" y="35"/>
                    <a:pt x="456" y="35"/>
                    <a:pt x="456" y="35"/>
                  </a:cubicBezTo>
                  <a:cubicBezTo>
                    <a:pt x="456" y="35"/>
                    <a:pt x="456" y="35"/>
                    <a:pt x="456" y="35"/>
                  </a:cubicBezTo>
                  <a:cubicBezTo>
                    <a:pt x="456" y="83"/>
                    <a:pt x="456" y="83"/>
                    <a:pt x="456" y="83"/>
                  </a:cubicBezTo>
                  <a:cubicBezTo>
                    <a:pt x="456" y="84"/>
                    <a:pt x="455" y="84"/>
                    <a:pt x="454" y="84"/>
                  </a:cubicBezTo>
                  <a:cubicBezTo>
                    <a:pt x="451" y="84"/>
                    <a:pt x="451" y="84"/>
                    <a:pt x="451" y="84"/>
                  </a:cubicBezTo>
                  <a:cubicBezTo>
                    <a:pt x="450" y="84"/>
                    <a:pt x="449" y="84"/>
                    <a:pt x="449" y="83"/>
                  </a:cubicBezTo>
                  <a:lnTo>
                    <a:pt x="449" y="23"/>
                  </a:lnTo>
                  <a:close/>
                  <a:moveTo>
                    <a:pt x="519" y="25"/>
                  </a:moveTo>
                  <a:cubicBezTo>
                    <a:pt x="519" y="23"/>
                    <a:pt x="520" y="22"/>
                    <a:pt x="521" y="22"/>
                  </a:cubicBezTo>
                  <a:cubicBezTo>
                    <a:pt x="524" y="22"/>
                    <a:pt x="524" y="22"/>
                    <a:pt x="524" y="22"/>
                  </a:cubicBezTo>
                  <a:cubicBezTo>
                    <a:pt x="525" y="22"/>
                    <a:pt x="526" y="23"/>
                    <a:pt x="526" y="25"/>
                  </a:cubicBezTo>
                  <a:cubicBezTo>
                    <a:pt x="526" y="50"/>
                    <a:pt x="526" y="50"/>
                    <a:pt x="526" y="50"/>
                  </a:cubicBezTo>
                  <a:cubicBezTo>
                    <a:pt x="553" y="23"/>
                    <a:pt x="553" y="23"/>
                    <a:pt x="553" y="23"/>
                  </a:cubicBezTo>
                  <a:cubicBezTo>
                    <a:pt x="554" y="23"/>
                    <a:pt x="555" y="22"/>
                    <a:pt x="555" y="22"/>
                  </a:cubicBezTo>
                  <a:cubicBezTo>
                    <a:pt x="559" y="22"/>
                    <a:pt x="559" y="22"/>
                    <a:pt x="559" y="22"/>
                  </a:cubicBezTo>
                  <a:cubicBezTo>
                    <a:pt x="561" y="22"/>
                    <a:pt x="562" y="24"/>
                    <a:pt x="561" y="25"/>
                  </a:cubicBezTo>
                  <a:cubicBezTo>
                    <a:pt x="533" y="52"/>
                    <a:pt x="533" y="52"/>
                    <a:pt x="533" y="52"/>
                  </a:cubicBezTo>
                  <a:cubicBezTo>
                    <a:pt x="562" y="82"/>
                    <a:pt x="562" y="82"/>
                    <a:pt x="562" y="82"/>
                  </a:cubicBezTo>
                  <a:cubicBezTo>
                    <a:pt x="563" y="82"/>
                    <a:pt x="562" y="84"/>
                    <a:pt x="560" y="84"/>
                  </a:cubicBezTo>
                  <a:cubicBezTo>
                    <a:pt x="556" y="84"/>
                    <a:pt x="556" y="84"/>
                    <a:pt x="556" y="84"/>
                  </a:cubicBezTo>
                  <a:cubicBezTo>
                    <a:pt x="555" y="84"/>
                    <a:pt x="554" y="84"/>
                    <a:pt x="554" y="84"/>
                  </a:cubicBezTo>
                  <a:cubicBezTo>
                    <a:pt x="526" y="55"/>
                    <a:pt x="526" y="55"/>
                    <a:pt x="526" y="55"/>
                  </a:cubicBezTo>
                  <a:cubicBezTo>
                    <a:pt x="526" y="82"/>
                    <a:pt x="526" y="82"/>
                    <a:pt x="526" y="82"/>
                  </a:cubicBezTo>
                  <a:cubicBezTo>
                    <a:pt x="526" y="83"/>
                    <a:pt x="525" y="84"/>
                    <a:pt x="524" y="84"/>
                  </a:cubicBezTo>
                  <a:cubicBezTo>
                    <a:pt x="521" y="84"/>
                    <a:pt x="521" y="84"/>
                    <a:pt x="521" y="84"/>
                  </a:cubicBezTo>
                  <a:cubicBezTo>
                    <a:pt x="520" y="84"/>
                    <a:pt x="519" y="83"/>
                    <a:pt x="519" y="82"/>
                  </a:cubicBezTo>
                  <a:lnTo>
                    <a:pt x="519" y="25"/>
                  </a:lnTo>
                  <a:close/>
                  <a:moveTo>
                    <a:pt x="590" y="82"/>
                  </a:moveTo>
                  <a:cubicBezTo>
                    <a:pt x="617" y="22"/>
                    <a:pt x="617" y="22"/>
                    <a:pt x="617" y="22"/>
                  </a:cubicBezTo>
                  <a:cubicBezTo>
                    <a:pt x="617" y="22"/>
                    <a:pt x="618" y="21"/>
                    <a:pt x="619" y="21"/>
                  </a:cubicBezTo>
                  <a:cubicBezTo>
                    <a:pt x="619" y="21"/>
                    <a:pt x="619" y="21"/>
                    <a:pt x="619" y="21"/>
                  </a:cubicBezTo>
                  <a:cubicBezTo>
                    <a:pt x="620" y="21"/>
                    <a:pt x="621" y="22"/>
                    <a:pt x="621" y="22"/>
                  </a:cubicBezTo>
                  <a:cubicBezTo>
                    <a:pt x="648" y="82"/>
                    <a:pt x="648" y="82"/>
                    <a:pt x="648" y="82"/>
                  </a:cubicBezTo>
                  <a:cubicBezTo>
                    <a:pt x="648" y="83"/>
                    <a:pt x="648" y="84"/>
                    <a:pt x="646" y="84"/>
                  </a:cubicBezTo>
                  <a:cubicBezTo>
                    <a:pt x="643" y="84"/>
                    <a:pt x="643" y="84"/>
                    <a:pt x="643" y="84"/>
                  </a:cubicBezTo>
                  <a:cubicBezTo>
                    <a:pt x="642" y="84"/>
                    <a:pt x="641" y="84"/>
                    <a:pt x="641" y="83"/>
                  </a:cubicBezTo>
                  <a:cubicBezTo>
                    <a:pt x="635" y="69"/>
                    <a:pt x="635" y="69"/>
                    <a:pt x="635" y="69"/>
                  </a:cubicBezTo>
                  <a:cubicBezTo>
                    <a:pt x="603" y="69"/>
                    <a:pt x="603" y="69"/>
                    <a:pt x="603" y="69"/>
                  </a:cubicBezTo>
                  <a:cubicBezTo>
                    <a:pt x="597" y="83"/>
                    <a:pt x="597" y="83"/>
                    <a:pt x="597" y="83"/>
                  </a:cubicBezTo>
                  <a:cubicBezTo>
                    <a:pt x="596" y="84"/>
                    <a:pt x="596" y="84"/>
                    <a:pt x="595" y="84"/>
                  </a:cubicBezTo>
                  <a:cubicBezTo>
                    <a:pt x="592" y="84"/>
                    <a:pt x="592" y="84"/>
                    <a:pt x="592" y="84"/>
                  </a:cubicBezTo>
                  <a:cubicBezTo>
                    <a:pt x="590" y="84"/>
                    <a:pt x="590" y="83"/>
                    <a:pt x="590" y="82"/>
                  </a:cubicBezTo>
                  <a:close/>
                  <a:moveTo>
                    <a:pt x="632" y="63"/>
                  </a:moveTo>
                  <a:cubicBezTo>
                    <a:pt x="628" y="54"/>
                    <a:pt x="624" y="44"/>
                    <a:pt x="619" y="34"/>
                  </a:cubicBezTo>
                  <a:cubicBezTo>
                    <a:pt x="619" y="34"/>
                    <a:pt x="619" y="34"/>
                    <a:pt x="619" y="34"/>
                  </a:cubicBezTo>
                  <a:cubicBezTo>
                    <a:pt x="606" y="63"/>
                    <a:pt x="606" y="63"/>
                    <a:pt x="606" y="63"/>
                  </a:cubicBezTo>
                  <a:lnTo>
                    <a:pt x="632" y="63"/>
                  </a:lnTo>
                  <a:close/>
                  <a:moveTo>
                    <a:pt x="673" y="77"/>
                  </a:moveTo>
                  <a:cubicBezTo>
                    <a:pt x="675" y="75"/>
                    <a:pt x="675" y="75"/>
                    <a:pt x="675" y="75"/>
                  </a:cubicBezTo>
                  <a:cubicBezTo>
                    <a:pt x="676" y="73"/>
                    <a:pt x="677" y="74"/>
                    <a:pt x="678" y="75"/>
                  </a:cubicBezTo>
                  <a:cubicBezTo>
                    <a:pt x="680" y="76"/>
                    <a:pt x="683" y="79"/>
                    <a:pt x="688" y="79"/>
                  </a:cubicBezTo>
                  <a:cubicBezTo>
                    <a:pt x="692" y="79"/>
                    <a:pt x="698" y="76"/>
                    <a:pt x="698" y="67"/>
                  </a:cubicBezTo>
                  <a:cubicBezTo>
                    <a:pt x="698" y="24"/>
                    <a:pt x="698" y="24"/>
                    <a:pt x="698" y="24"/>
                  </a:cubicBezTo>
                  <a:cubicBezTo>
                    <a:pt x="698" y="23"/>
                    <a:pt x="698" y="22"/>
                    <a:pt x="699" y="22"/>
                  </a:cubicBezTo>
                  <a:cubicBezTo>
                    <a:pt x="703" y="22"/>
                    <a:pt x="703" y="22"/>
                    <a:pt x="703" y="22"/>
                  </a:cubicBezTo>
                  <a:cubicBezTo>
                    <a:pt x="704" y="22"/>
                    <a:pt x="705" y="23"/>
                    <a:pt x="705" y="24"/>
                  </a:cubicBezTo>
                  <a:cubicBezTo>
                    <a:pt x="705" y="67"/>
                    <a:pt x="705" y="67"/>
                    <a:pt x="705" y="67"/>
                  </a:cubicBezTo>
                  <a:cubicBezTo>
                    <a:pt x="705" y="79"/>
                    <a:pt x="697" y="85"/>
                    <a:pt x="688" y="85"/>
                  </a:cubicBezTo>
                  <a:cubicBezTo>
                    <a:pt x="679" y="85"/>
                    <a:pt x="675" y="81"/>
                    <a:pt x="673" y="79"/>
                  </a:cubicBezTo>
                  <a:cubicBezTo>
                    <a:pt x="673" y="78"/>
                    <a:pt x="673" y="77"/>
                    <a:pt x="673" y="77"/>
                  </a:cubicBezTo>
                  <a:close/>
                  <a:moveTo>
                    <a:pt x="751" y="21"/>
                  </a:moveTo>
                  <a:cubicBezTo>
                    <a:pt x="769" y="21"/>
                    <a:pt x="783" y="36"/>
                    <a:pt x="783" y="54"/>
                  </a:cubicBezTo>
                  <a:cubicBezTo>
                    <a:pt x="783" y="71"/>
                    <a:pt x="769" y="85"/>
                    <a:pt x="751" y="85"/>
                  </a:cubicBezTo>
                  <a:cubicBezTo>
                    <a:pt x="733" y="85"/>
                    <a:pt x="719" y="71"/>
                    <a:pt x="719" y="54"/>
                  </a:cubicBezTo>
                  <a:cubicBezTo>
                    <a:pt x="719" y="36"/>
                    <a:pt x="733" y="21"/>
                    <a:pt x="751" y="21"/>
                  </a:cubicBezTo>
                  <a:close/>
                  <a:moveTo>
                    <a:pt x="751" y="79"/>
                  </a:moveTo>
                  <a:cubicBezTo>
                    <a:pt x="765" y="79"/>
                    <a:pt x="777" y="68"/>
                    <a:pt x="777" y="54"/>
                  </a:cubicBezTo>
                  <a:cubicBezTo>
                    <a:pt x="777" y="39"/>
                    <a:pt x="765" y="28"/>
                    <a:pt x="751" y="28"/>
                  </a:cubicBezTo>
                  <a:cubicBezTo>
                    <a:pt x="737" y="28"/>
                    <a:pt x="726" y="39"/>
                    <a:pt x="726" y="54"/>
                  </a:cubicBezTo>
                  <a:cubicBezTo>
                    <a:pt x="726" y="68"/>
                    <a:pt x="737" y="79"/>
                    <a:pt x="751" y="79"/>
                  </a:cubicBezTo>
                  <a:close/>
                  <a:moveTo>
                    <a:pt x="737" y="10"/>
                  </a:moveTo>
                  <a:cubicBezTo>
                    <a:pt x="737" y="7"/>
                    <a:pt x="739" y="5"/>
                    <a:pt x="742" y="5"/>
                  </a:cubicBezTo>
                  <a:cubicBezTo>
                    <a:pt x="744" y="5"/>
                    <a:pt x="746" y="7"/>
                    <a:pt x="746" y="10"/>
                  </a:cubicBezTo>
                  <a:cubicBezTo>
                    <a:pt x="746" y="13"/>
                    <a:pt x="744" y="15"/>
                    <a:pt x="742" y="15"/>
                  </a:cubicBezTo>
                  <a:cubicBezTo>
                    <a:pt x="739" y="15"/>
                    <a:pt x="737" y="13"/>
                    <a:pt x="737" y="10"/>
                  </a:cubicBezTo>
                  <a:close/>
                  <a:moveTo>
                    <a:pt x="756" y="10"/>
                  </a:moveTo>
                  <a:cubicBezTo>
                    <a:pt x="756" y="7"/>
                    <a:pt x="758" y="5"/>
                    <a:pt x="761" y="5"/>
                  </a:cubicBezTo>
                  <a:cubicBezTo>
                    <a:pt x="763" y="5"/>
                    <a:pt x="765" y="7"/>
                    <a:pt x="765" y="10"/>
                  </a:cubicBezTo>
                  <a:cubicBezTo>
                    <a:pt x="765" y="13"/>
                    <a:pt x="763" y="15"/>
                    <a:pt x="761" y="15"/>
                  </a:cubicBezTo>
                  <a:cubicBezTo>
                    <a:pt x="758" y="15"/>
                    <a:pt x="756" y="13"/>
                    <a:pt x="756" y="10"/>
                  </a:cubicBezTo>
                  <a:close/>
                  <a:moveTo>
                    <a:pt x="789" y="25"/>
                  </a:moveTo>
                  <a:cubicBezTo>
                    <a:pt x="789" y="24"/>
                    <a:pt x="790" y="22"/>
                    <a:pt x="791" y="22"/>
                  </a:cubicBezTo>
                  <a:cubicBezTo>
                    <a:pt x="795" y="22"/>
                    <a:pt x="795" y="22"/>
                    <a:pt x="795" y="22"/>
                  </a:cubicBezTo>
                  <a:cubicBezTo>
                    <a:pt x="795" y="22"/>
                    <a:pt x="796" y="23"/>
                    <a:pt x="796" y="23"/>
                  </a:cubicBezTo>
                  <a:cubicBezTo>
                    <a:pt x="818" y="73"/>
                    <a:pt x="818" y="73"/>
                    <a:pt x="818" y="73"/>
                  </a:cubicBezTo>
                  <a:cubicBezTo>
                    <a:pt x="818" y="73"/>
                    <a:pt x="818" y="73"/>
                    <a:pt x="818" y="73"/>
                  </a:cubicBezTo>
                  <a:cubicBezTo>
                    <a:pt x="841" y="23"/>
                    <a:pt x="841" y="23"/>
                    <a:pt x="841" y="23"/>
                  </a:cubicBezTo>
                  <a:cubicBezTo>
                    <a:pt x="841" y="23"/>
                    <a:pt x="841" y="22"/>
                    <a:pt x="842" y="22"/>
                  </a:cubicBezTo>
                  <a:cubicBezTo>
                    <a:pt x="846" y="22"/>
                    <a:pt x="846" y="22"/>
                    <a:pt x="846" y="22"/>
                  </a:cubicBezTo>
                  <a:cubicBezTo>
                    <a:pt x="847" y="22"/>
                    <a:pt x="848" y="24"/>
                    <a:pt x="847" y="25"/>
                  </a:cubicBezTo>
                  <a:cubicBezTo>
                    <a:pt x="820" y="84"/>
                    <a:pt x="820" y="84"/>
                    <a:pt x="820" y="84"/>
                  </a:cubicBezTo>
                  <a:cubicBezTo>
                    <a:pt x="820" y="85"/>
                    <a:pt x="819" y="85"/>
                    <a:pt x="819" y="85"/>
                  </a:cubicBezTo>
                  <a:cubicBezTo>
                    <a:pt x="818" y="85"/>
                    <a:pt x="818" y="85"/>
                    <a:pt x="818" y="85"/>
                  </a:cubicBezTo>
                  <a:cubicBezTo>
                    <a:pt x="817" y="85"/>
                    <a:pt x="817" y="85"/>
                    <a:pt x="816" y="84"/>
                  </a:cubicBezTo>
                  <a:lnTo>
                    <a:pt x="789" y="25"/>
                  </a:lnTo>
                  <a:close/>
                  <a:moveTo>
                    <a:pt x="885" y="21"/>
                  </a:moveTo>
                  <a:cubicBezTo>
                    <a:pt x="903" y="21"/>
                    <a:pt x="917" y="36"/>
                    <a:pt x="917" y="54"/>
                  </a:cubicBezTo>
                  <a:cubicBezTo>
                    <a:pt x="917" y="71"/>
                    <a:pt x="903" y="85"/>
                    <a:pt x="885" y="85"/>
                  </a:cubicBezTo>
                  <a:cubicBezTo>
                    <a:pt x="868" y="85"/>
                    <a:pt x="853" y="71"/>
                    <a:pt x="853" y="54"/>
                  </a:cubicBezTo>
                  <a:cubicBezTo>
                    <a:pt x="853" y="36"/>
                    <a:pt x="868" y="21"/>
                    <a:pt x="885" y="21"/>
                  </a:cubicBezTo>
                  <a:close/>
                  <a:moveTo>
                    <a:pt x="885" y="79"/>
                  </a:moveTo>
                  <a:cubicBezTo>
                    <a:pt x="899" y="79"/>
                    <a:pt x="911" y="68"/>
                    <a:pt x="911" y="54"/>
                  </a:cubicBezTo>
                  <a:cubicBezTo>
                    <a:pt x="911" y="39"/>
                    <a:pt x="899" y="28"/>
                    <a:pt x="885" y="28"/>
                  </a:cubicBezTo>
                  <a:cubicBezTo>
                    <a:pt x="871" y="28"/>
                    <a:pt x="860" y="39"/>
                    <a:pt x="860" y="54"/>
                  </a:cubicBezTo>
                  <a:cubicBezTo>
                    <a:pt x="860" y="68"/>
                    <a:pt x="871" y="79"/>
                    <a:pt x="885" y="79"/>
                  </a:cubicBezTo>
                  <a:close/>
                  <a:moveTo>
                    <a:pt x="877" y="15"/>
                  </a:moveTo>
                  <a:cubicBezTo>
                    <a:pt x="882" y="2"/>
                    <a:pt x="882" y="2"/>
                    <a:pt x="882" y="2"/>
                  </a:cubicBezTo>
                  <a:cubicBezTo>
                    <a:pt x="882" y="1"/>
                    <a:pt x="883" y="0"/>
                    <a:pt x="884" y="0"/>
                  </a:cubicBezTo>
                  <a:cubicBezTo>
                    <a:pt x="887" y="0"/>
                    <a:pt x="887" y="0"/>
                    <a:pt x="887" y="0"/>
                  </a:cubicBezTo>
                  <a:cubicBezTo>
                    <a:pt x="889" y="0"/>
                    <a:pt x="889" y="1"/>
                    <a:pt x="889" y="3"/>
                  </a:cubicBezTo>
                  <a:cubicBezTo>
                    <a:pt x="882" y="15"/>
                    <a:pt x="882" y="15"/>
                    <a:pt x="882" y="15"/>
                  </a:cubicBezTo>
                  <a:cubicBezTo>
                    <a:pt x="881" y="16"/>
                    <a:pt x="881" y="16"/>
                    <a:pt x="880" y="16"/>
                  </a:cubicBezTo>
                  <a:cubicBezTo>
                    <a:pt x="879" y="16"/>
                    <a:pt x="879" y="16"/>
                    <a:pt x="879" y="16"/>
                  </a:cubicBezTo>
                  <a:cubicBezTo>
                    <a:pt x="878" y="16"/>
                    <a:pt x="877" y="15"/>
                    <a:pt x="877" y="15"/>
                  </a:cubicBezTo>
                  <a:close/>
                  <a:moveTo>
                    <a:pt x="892" y="15"/>
                  </a:moveTo>
                  <a:cubicBezTo>
                    <a:pt x="897" y="2"/>
                    <a:pt x="897" y="2"/>
                    <a:pt x="897" y="2"/>
                  </a:cubicBezTo>
                  <a:cubicBezTo>
                    <a:pt x="897" y="1"/>
                    <a:pt x="897" y="0"/>
                    <a:pt x="898" y="0"/>
                  </a:cubicBezTo>
                  <a:cubicBezTo>
                    <a:pt x="902" y="0"/>
                    <a:pt x="902" y="0"/>
                    <a:pt x="902" y="0"/>
                  </a:cubicBezTo>
                  <a:cubicBezTo>
                    <a:pt x="903" y="0"/>
                    <a:pt x="904" y="1"/>
                    <a:pt x="903" y="3"/>
                  </a:cubicBezTo>
                  <a:cubicBezTo>
                    <a:pt x="896" y="15"/>
                    <a:pt x="896" y="15"/>
                    <a:pt x="896" y="15"/>
                  </a:cubicBezTo>
                  <a:cubicBezTo>
                    <a:pt x="896" y="16"/>
                    <a:pt x="895" y="16"/>
                    <a:pt x="895" y="16"/>
                  </a:cubicBezTo>
                  <a:cubicBezTo>
                    <a:pt x="894" y="16"/>
                    <a:pt x="894" y="16"/>
                    <a:pt x="894" y="16"/>
                  </a:cubicBezTo>
                  <a:cubicBezTo>
                    <a:pt x="893" y="16"/>
                    <a:pt x="892" y="15"/>
                    <a:pt x="892" y="15"/>
                  </a:cubicBez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Tree>
    <p:extLst>
      <p:ext uri="{BB962C8B-B14F-4D97-AF65-F5344CB8AC3E}">
        <p14:creationId xmlns:p14="http://schemas.microsoft.com/office/powerpoint/2010/main" val="443809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HU) Dar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14" name="Rectangle 13"/>
          <p:cNvSpPr/>
          <p:nvPr userDrawn="1"/>
        </p:nvSpPr>
        <p:spPr>
          <a:xfrm>
            <a:off x="-1" y="1219048"/>
            <a:ext cx="12188825" cy="5638952"/>
          </a:xfrm>
          <a:prstGeom prst="rect">
            <a:avLst/>
          </a:prstGeom>
          <a:gradFill flip="none" rotWithShape="1">
            <a:gsLst>
              <a:gs pos="100000">
                <a:srgbClr val="00487E">
                  <a:alpha val="50000"/>
                </a:srgb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6" name="Rectangle 5"/>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7"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16"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sp>
        <p:nvSpPr>
          <p:cNvPr id="19" name="Slide Number Placeholder 5"/>
          <p:cNvSpPr>
            <a:spLocks noGrp="1"/>
          </p:cNvSpPr>
          <p:nvPr>
            <p:ph type="sldNum" sz="quarter" idx="12"/>
          </p:nvPr>
        </p:nvSpPr>
        <p:spPr>
          <a:xfrm>
            <a:off x="11277551" y="6400800"/>
            <a:ext cx="301751" cy="301752"/>
          </a:xfrm>
          <a:ln w="12700">
            <a:solidFill>
              <a:schemeClr val="bg1">
                <a:alpha val="50000"/>
              </a:schemeClr>
            </a:solidFill>
          </a:ln>
        </p:spPr>
        <p:txBody>
          <a:bodyPr lIns="0" tIns="0" rIns="0" bIns="0"/>
          <a:lstStyle>
            <a:lvl1pPr algn="ctr">
              <a:defRPr sz="1400">
                <a:solidFill>
                  <a:schemeClr val="bg1"/>
                </a:solidFill>
                <a:latin typeface="Arial" pitchFamily="34" charset="0"/>
                <a:cs typeface="Arial" pitchFamily="34" charset="0"/>
              </a:defRPr>
            </a:lvl1pPr>
          </a:lstStyle>
          <a:p>
            <a:fld id="{DB41381F-1450-4E0E-9EEB-2F42F9D38EB9}" type="slidenum">
              <a:rPr lang="hu-HU" smtClean="0">
                <a:solidFill>
                  <a:prstClr val="white"/>
                </a:solidFill>
              </a:rPr>
              <a:pPr/>
              <a:t>‹#›</a:t>
            </a:fld>
            <a:endParaRPr lang="hu-HU">
              <a:solidFill>
                <a:prstClr val="white"/>
              </a:solidFill>
            </a:endParaRPr>
          </a:p>
        </p:txBody>
      </p:sp>
      <p:grpSp>
        <p:nvGrpSpPr>
          <p:cNvPr id="17" name="Group 16"/>
          <p:cNvGrpSpPr>
            <a:grpSpLocks noChangeAspect="1"/>
          </p:cNvGrpSpPr>
          <p:nvPr userDrawn="1"/>
        </p:nvGrpSpPr>
        <p:grpSpPr bwMode="auto">
          <a:xfrm>
            <a:off x="10162358" y="1"/>
            <a:ext cx="2026467" cy="1219200"/>
            <a:chOff x="623" y="1352"/>
            <a:chExt cx="2686" cy="1616"/>
          </a:xfrm>
        </p:grpSpPr>
        <p:sp>
          <p:nvSpPr>
            <p:cNvPr id="18" name="AutoShape 3"/>
            <p:cNvSpPr>
              <a:spLocks noChangeAspect="1" noChangeArrowheads="1" noTextEdit="1"/>
            </p:cNvSpPr>
            <p:nvPr/>
          </p:nvSpPr>
          <p:spPr bwMode="auto">
            <a:xfrm>
              <a:off x="623"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0" name="Rectangle 5"/>
            <p:cNvSpPr>
              <a:spLocks noChangeArrowheads="1"/>
            </p:cNvSpPr>
            <p:nvPr/>
          </p:nvSpPr>
          <p:spPr bwMode="auto">
            <a:xfrm>
              <a:off x="625"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1" name="Freeform 6"/>
            <p:cNvSpPr>
              <a:spLocks noEditPoints="1"/>
            </p:cNvSpPr>
            <p:nvPr/>
          </p:nvSpPr>
          <p:spPr bwMode="auto">
            <a:xfrm>
              <a:off x="869"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29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29"/>
                    <a:pt x="920" y="29"/>
                    <a:pt x="920" y="29"/>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1"/>
                    <a:pt x="610" y="32"/>
                    <a:pt x="613" y="32"/>
                  </a:cubicBezTo>
                  <a:cubicBezTo>
                    <a:pt x="615" y="32"/>
                    <a:pt x="618" y="31"/>
                    <a:pt x="620" y="30"/>
                  </a:cubicBezTo>
                  <a:cubicBezTo>
                    <a:pt x="714" y="212"/>
                    <a:pt x="714" y="212"/>
                    <a:pt x="714" y="212"/>
                  </a:cubicBezTo>
                  <a:cubicBezTo>
                    <a:pt x="713" y="214"/>
                    <a:pt x="712" y="216"/>
                    <a:pt x="712" y="219"/>
                  </a:cubicBezTo>
                  <a:cubicBezTo>
                    <a:pt x="712" y="225"/>
                    <a:pt x="717" y="231"/>
                    <a:pt x="724" y="231"/>
                  </a:cubicBezTo>
                  <a:cubicBezTo>
                    <a:pt x="730" y="231"/>
                    <a:pt x="736" y="225"/>
                    <a:pt x="736" y="219"/>
                  </a:cubicBezTo>
                  <a:cubicBezTo>
                    <a:pt x="736" y="215"/>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8"/>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2" name="Freeform 7"/>
            <p:cNvSpPr>
              <a:spLocks noEditPoints="1"/>
            </p:cNvSpPr>
            <p:nvPr/>
          </p:nvSpPr>
          <p:spPr bwMode="auto">
            <a:xfrm>
              <a:off x="891" y="2567"/>
              <a:ext cx="2172" cy="202"/>
            </a:xfrm>
            <a:custGeom>
              <a:avLst/>
              <a:gdLst>
                <a:gd name="T0" fmla="*/ 38 w 917"/>
                <a:gd name="T1" fmla="*/ 27 h 85"/>
                <a:gd name="T2" fmla="*/ 33 w 917"/>
                <a:gd name="T3" fmla="*/ 54 h 85"/>
                <a:gd name="T4" fmla="*/ 5 w 917"/>
                <a:gd name="T5" fmla="*/ 84 h 85"/>
                <a:gd name="T6" fmla="*/ 53 w 917"/>
                <a:gd name="T7" fmla="*/ 22 h 85"/>
                <a:gd name="T8" fmla="*/ 58 w 917"/>
                <a:gd name="T9" fmla="*/ 28 h 85"/>
                <a:gd name="T10" fmla="*/ 83 w 917"/>
                <a:gd name="T11" fmla="*/ 56 h 85"/>
                <a:gd name="T12" fmla="*/ 90 w 917"/>
                <a:gd name="T13" fmla="*/ 83 h 85"/>
                <a:gd name="T14" fmla="*/ 105 w 917"/>
                <a:gd name="T15" fmla="*/ 24 h 85"/>
                <a:gd name="T16" fmla="*/ 137 w 917"/>
                <a:gd name="T17" fmla="*/ 79 h 85"/>
                <a:gd name="T18" fmla="*/ 105 w 917"/>
                <a:gd name="T19" fmla="*/ 83 h 85"/>
                <a:gd name="T20" fmla="*/ 172 w 917"/>
                <a:gd name="T21" fmla="*/ 21 h 85"/>
                <a:gd name="T22" fmla="*/ 194 w 917"/>
                <a:gd name="T23" fmla="*/ 83 h 85"/>
                <a:gd name="T24" fmla="*/ 144 w 917"/>
                <a:gd name="T25" fmla="*/ 84 h 85"/>
                <a:gd name="T26" fmla="*/ 158 w 917"/>
                <a:gd name="T27" fmla="*/ 63 h 85"/>
                <a:gd name="T28" fmla="*/ 264 w 917"/>
                <a:gd name="T29" fmla="*/ 53 h 85"/>
                <a:gd name="T30" fmla="*/ 232 w 917"/>
                <a:gd name="T31" fmla="*/ 78 h 85"/>
                <a:gd name="T32" fmla="*/ 232 w 917"/>
                <a:gd name="T33" fmla="*/ 78 h 85"/>
                <a:gd name="T34" fmla="*/ 302 w 917"/>
                <a:gd name="T35" fmla="*/ 22 h 85"/>
                <a:gd name="T36" fmla="*/ 315 w 917"/>
                <a:gd name="T37" fmla="*/ 69 h 85"/>
                <a:gd name="T38" fmla="*/ 271 w 917"/>
                <a:gd name="T39" fmla="*/ 82 h 85"/>
                <a:gd name="T40" fmla="*/ 313 w 917"/>
                <a:gd name="T41" fmla="*/ 63 h 85"/>
                <a:gd name="T42" fmla="*/ 332 w 917"/>
                <a:gd name="T43" fmla="*/ 22 h 85"/>
                <a:gd name="T44" fmla="*/ 354 w 917"/>
                <a:gd name="T45" fmla="*/ 28 h 85"/>
                <a:gd name="T46" fmla="*/ 347 w 917"/>
                <a:gd name="T47" fmla="*/ 28 h 85"/>
                <a:gd name="T48" fmla="*/ 390 w 917"/>
                <a:gd name="T49" fmla="*/ 61 h 85"/>
                <a:gd name="T50" fmla="*/ 429 w 917"/>
                <a:gd name="T51" fmla="*/ 22 h 85"/>
                <a:gd name="T52" fmla="*/ 384 w 917"/>
                <a:gd name="T53" fmla="*/ 24 h 85"/>
                <a:gd name="T54" fmla="*/ 493 w 917"/>
                <a:gd name="T55" fmla="*/ 71 h 85"/>
                <a:gd name="T56" fmla="*/ 500 w 917"/>
                <a:gd name="T57" fmla="*/ 24 h 85"/>
                <a:gd name="T58" fmla="*/ 456 w 917"/>
                <a:gd name="T59" fmla="*/ 35 h 85"/>
                <a:gd name="T60" fmla="*/ 449 w 917"/>
                <a:gd name="T61" fmla="*/ 83 h 85"/>
                <a:gd name="T62" fmla="*/ 526 w 917"/>
                <a:gd name="T63" fmla="*/ 25 h 85"/>
                <a:gd name="T64" fmla="*/ 561 w 917"/>
                <a:gd name="T65" fmla="*/ 25 h 85"/>
                <a:gd name="T66" fmla="*/ 554 w 917"/>
                <a:gd name="T67" fmla="*/ 84 h 85"/>
                <a:gd name="T68" fmla="*/ 519 w 917"/>
                <a:gd name="T69" fmla="*/ 82 h 85"/>
                <a:gd name="T70" fmla="*/ 619 w 917"/>
                <a:gd name="T71" fmla="*/ 21 h 85"/>
                <a:gd name="T72" fmla="*/ 641 w 917"/>
                <a:gd name="T73" fmla="*/ 83 h 85"/>
                <a:gd name="T74" fmla="*/ 592 w 917"/>
                <a:gd name="T75" fmla="*/ 84 h 85"/>
                <a:gd name="T76" fmla="*/ 606 w 917"/>
                <a:gd name="T77" fmla="*/ 63 h 85"/>
                <a:gd name="T78" fmla="*/ 688 w 917"/>
                <a:gd name="T79" fmla="*/ 79 h 85"/>
                <a:gd name="T80" fmla="*/ 705 w 917"/>
                <a:gd name="T81" fmla="*/ 24 h 85"/>
                <a:gd name="T82" fmla="*/ 751 w 917"/>
                <a:gd name="T83" fmla="*/ 21 h 85"/>
                <a:gd name="T84" fmla="*/ 751 w 917"/>
                <a:gd name="T85" fmla="*/ 79 h 85"/>
                <a:gd name="T86" fmla="*/ 737 w 917"/>
                <a:gd name="T87" fmla="*/ 10 h 85"/>
                <a:gd name="T88" fmla="*/ 756 w 917"/>
                <a:gd name="T89" fmla="*/ 10 h 85"/>
                <a:gd name="T90" fmla="*/ 789 w 917"/>
                <a:gd name="T91" fmla="*/ 25 h 85"/>
                <a:gd name="T92" fmla="*/ 818 w 917"/>
                <a:gd name="T93" fmla="*/ 73 h 85"/>
                <a:gd name="T94" fmla="*/ 820 w 917"/>
                <a:gd name="T95" fmla="*/ 84 h 85"/>
                <a:gd name="T96" fmla="*/ 885 w 917"/>
                <a:gd name="T97" fmla="*/ 21 h 85"/>
                <a:gd name="T98" fmla="*/ 885 w 917"/>
                <a:gd name="T99" fmla="*/ 79 h 85"/>
                <a:gd name="T100" fmla="*/ 877 w 917"/>
                <a:gd name="T101" fmla="*/ 15 h 85"/>
                <a:gd name="T102" fmla="*/ 882 w 917"/>
                <a:gd name="T103" fmla="*/ 15 h 85"/>
                <a:gd name="T104" fmla="*/ 897 w 917"/>
                <a:gd name="T105" fmla="*/ 2 h 85"/>
                <a:gd name="T106" fmla="*/ 895 w 917"/>
                <a:gd name="T107" fmla="*/ 1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7" h="85">
                  <a:moveTo>
                    <a:pt x="0" y="24"/>
                  </a:moveTo>
                  <a:cubicBezTo>
                    <a:pt x="0" y="23"/>
                    <a:pt x="0" y="22"/>
                    <a:pt x="1" y="22"/>
                  </a:cubicBezTo>
                  <a:cubicBezTo>
                    <a:pt x="36" y="22"/>
                    <a:pt x="36" y="22"/>
                    <a:pt x="36" y="22"/>
                  </a:cubicBezTo>
                  <a:cubicBezTo>
                    <a:pt x="37" y="22"/>
                    <a:pt x="38" y="23"/>
                    <a:pt x="38" y="24"/>
                  </a:cubicBezTo>
                  <a:cubicBezTo>
                    <a:pt x="38" y="27"/>
                    <a:pt x="38" y="27"/>
                    <a:pt x="38" y="27"/>
                  </a:cubicBezTo>
                  <a:cubicBezTo>
                    <a:pt x="38" y="28"/>
                    <a:pt x="37" y="28"/>
                    <a:pt x="36" y="28"/>
                  </a:cubicBezTo>
                  <a:cubicBezTo>
                    <a:pt x="6" y="28"/>
                    <a:pt x="6" y="28"/>
                    <a:pt x="6" y="28"/>
                  </a:cubicBezTo>
                  <a:cubicBezTo>
                    <a:pt x="6" y="53"/>
                    <a:pt x="6" y="53"/>
                    <a:pt x="6" y="53"/>
                  </a:cubicBezTo>
                  <a:cubicBezTo>
                    <a:pt x="32" y="53"/>
                    <a:pt x="32" y="53"/>
                    <a:pt x="32" y="53"/>
                  </a:cubicBezTo>
                  <a:cubicBezTo>
                    <a:pt x="33" y="53"/>
                    <a:pt x="33" y="53"/>
                    <a:pt x="33" y="54"/>
                  </a:cubicBezTo>
                  <a:cubicBezTo>
                    <a:pt x="33" y="57"/>
                    <a:pt x="33" y="57"/>
                    <a:pt x="33" y="57"/>
                  </a:cubicBezTo>
                  <a:cubicBezTo>
                    <a:pt x="33" y="58"/>
                    <a:pt x="33" y="59"/>
                    <a:pt x="32" y="59"/>
                  </a:cubicBezTo>
                  <a:cubicBezTo>
                    <a:pt x="6" y="59"/>
                    <a:pt x="6" y="59"/>
                    <a:pt x="6" y="59"/>
                  </a:cubicBezTo>
                  <a:cubicBezTo>
                    <a:pt x="6" y="83"/>
                    <a:pt x="6" y="83"/>
                    <a:pt x="6" y="83"/>
                  </a:cubicBezTo>
                  <a:cubicBezTo>
                    <a:pt x="6" y="84"/>
                    <a:pt x="6" y="84"/>
                    <a:pt x="5" y="84"/>
                  </a:cubicBezTo>
                  <a:cubicBezTo>
                    <a:pt x="1" y="84"/>
                    <a:pt x="1" y="84"/>
                    <a:pt x="1" y="84"/>
                  </a:cubicBezTo>
                  <a:cubicBezTo>
                    <a:pt x="0" y="84"/>
                    <a:pt x="0" y="84"/>
                    <a:pt x="0" y="83"/>
                  </a:cubicBezTo>
                  <a:lnTo>
                    <a:pt x="0" y="24"/>
                  </a:lnTo>
                  <a:close/>
                  <a:moveTo>
                    <a:pt x="51" y="24"/>
                  </a:moveTo>
                  <a:cubicBezTo>
                    <a:pt x="51" y="23"/>
                    <a:pt x="52" y="22"/>
                    <a:pt x="53" y="22"/>
                  </a:cubicBezTo>
                  <a:cubicBezTo>
                    <a:pt x="88" y="22"/>
                    <a:pt x="88" y="22"/>
                    <a:pt x="88" y="22"/>
                  </a:cubicBezTo>
                  <a:cubicBezTo>
                    <a:pt x="89" y="22"/>
                    <a:pt x="90" y="23"/>
                    <a:pt x="90" y="24"/>
                  </a:cubicBezTo>
                  <a:cubicBezTo>
                    <a:pt x="90" y="27"/>
                    <a:pt x="90" y="27"/>
                    <a:pt x="90" y="27"/>
                  </a:cubicBezTo>
                  <a:cubicBezTo>
                    <a:pt x="90" y="28"/>
                    <a:pt x="89" y="28"/>
                    <a:pt x="88" y="28"/>
                  </a:cubicBezTo>
                  <a:cubicBezTo>
                    <a:pt x="58" y="28"/>
                    <a:pt x="58" y="28"/>
                    <a:pt x="58" y="28"/>
                  </a:cubicBezTo>
                  <a:cubicBezTo>
                    <a:pt x="58" y="50"/>
                    <a:pt x="58" y="50"/>
                    <a:pt x="58" y="50"/>
                  </a:cubicBezTo>
                  <a:cubicBezTo>
                    <a:pt x="83" y="50"/>
                    <a:pt x="83" y="50"/>
                    <a:pt x="83" y="50"/>
                  </a:cubicBezTo>
                  <a:cubicBezTo>
                    <a:pt x="84" y="50"/>
                    <a:pt x="85" y="51"/>
                    <a:pt x="85" y="52"/>
                  </a:cubicBezTo>
                  <a:cubicBezTo>
                    <a:pt x="85" y="54"/>
                    <a:pt x="85" y="54"/>
                    <a:pt x="85" y="54"/>
                  </a:cubicBezTo>
                  <a:cubicBezTo>
                    <a:pt x="85" y="55"/>
                    <a:pt x="84" y="56"/>
                    <a:pt x="83" y="56"/>
                  </a:cubicBezTo>
                  <a:cubicBezTo>
                    <a:pt x="58" y="56"/>
                    <a:pt x="58" y="56"/>
                    <a:pt x="58" y="56"/>
                  </a:cubicBezTo>
                  <a:cubicBezTo>
                    <a:pt x="58" y="79"/>
                    <a:pt x="58" y="79"/>
                    <a:pt x="58" y="79"/>
                  </a:cubicBezTo>
                  <a:cubicBezTo>
                    <a:pt x="88" y="79"/>
                    <a:pt x="88" y="79"/>
                    <a:pt x="88" y="79"/>
                  </a:cubicBezTo>
                  <a:cubicBezTo>
                    <a:pt x="89" y="79"/>
                    <a:pt x="90" y="79"/>
                    <a:pt x="90" y="80"/>
                  </a:cubicBezTo>
                  <a:cubicBezTo>
                    <a:pt x="90" y="83"/>
                    <a:pt x="90" y="83"/>
                    <a:pt x="90" y="83"/>
                  </a:cubicBezTo>
                  <a:cubicBezTo>
                    <a:pt x="90" y="84"/>
                    <a:pt x="89" y="84"/>
                    <a:pt x="88" y="84"/>
                  </a:cubicBezTo>
                  <a:cubicBezTo>
                    <a:pt x="53" y="84"/>
                    <a:pt x="53" y="84"/>
                    <a:pt x="53" y="84"/>
                  </a:cubicBezTo>
                  <a:cubicBezTo>
                    <a:pt x="52" y="84"/>
                    <a:pt x="51" y="84"/>
                    <a:pt x="51" y="83"/>
                  </a:cubicBezTo>
                  <a:lnTo>
                    <a:pt x="51" y="24"/>
                  </a:lnTo>
                  <a:close/>
                  <a:moveTo>
                    <a:pt x="105" y="24"/>
                  </a:moveTo>
                  <a:cubicBezTo>
                    <a:pt x="105" y="23"/>
                    <a:pt x="105" y="22"/>
                    <a:pt x="106" y="22"/>
                  </a:cubicBezTo>
                  <a:cubicBezTo>
                    <a:pt x="110" y="22"/>
                    <a:pt x="110" y="22"/>
                    <a:pt x="110" y="22"/>
                  </a:cubicBezTo>
                  <a:cubicBezTo>
                    <a:pt x="111" y="22"/>
                    <a:pt x="111" y="23"/>
                    <a:pt x="111" y="24"/>
                  </a:cubicBezTo>
                  <a:cubicBezTo>
                    <a:pt x="111" y="79"/>
                    <a:pt x="111" y="79"/>
                    <a:pt x="111" y="79"/>
                  </a:cubicBezTo>
                  <a:cubicBezTo>
                    <a:pt x="137" y="79"/>
                    <a:pt x="137" y="79"/>
                    <a:pt x="137" y="79"/>
                  </a:cubicBezTo>
                  <a:cubicBezTo>
                    <a:pt x="138" y="79"/>
                    <a:pt x="139" y="79"/>
                    <a:pt x="139" y="80"/>
                  </a:cubicBezTo>
                  <a:cubicBezTo>
                    <a:pt x="139" y="83"/>
                    <a:pt x="139" y="83"/>
                    <a:pt x="139" y="83"/>
                  </a:cubicBezTo>
                  <a:cubicBezTo>
                    <a:pt x="139" y="84"/>
                    <a:pt x="138" y="84"/>
                    <a:pt x="137" y="84"/>
                  </a:cubicBezTo>
                  <a:cubicBezTo>
                    <a:pt x="106" y="84"/>
                    <a:pt x="106" y="84"/>
                    <a:pt x="106" y="84"/>
                  </a:cubicBezTo>
                  <a:cubicBezTo>
                    <a:pt x="105" y="84"/>
                    <a:pt x="105" y="84"/>
                    <a:pt x="105" y="83"/>
                  </a:cubicBezTo>
                  <a:lnTo>
                    <a:pt x="105" y="24"/>
                  </a:lnTo>
                  <a:close/>
                  <a:moveTo>
                    <a:pt x="143" y="82"/>
                  </a:moveTo>
                  <a:cubicBezTo>
                    <a:pt x="170" y="22"/>
                    <a:pt x="170" y="22"/>
                    <a:pt x="170" y="22"/>
                  </a:cubicBezTo>
                  <a:cubicBezTo>
                    <a:pt x="170" y="22"/>
                    <a:pt x="170" y="21"/>
                    <a:pt x="171" y="21"/>
                  </a:cubicBezTo>
                  <a:cubicBezTo>
                    <a:pt x="172" y="21"/>
                    <a:pt x="172" y="21"/>
                    <a:pt x="172" y="21"/>
                  </a:cubicBezTo>
                  <a:cubicBezTo>
                    <a:pt x="173" y="21"/>
                    <a:pt x="173" y="22"/>
                    <a:pt x="173" y="22"/>
                  </a:cubicBezTo>
                  <a:cubicBezTo>
                    <a:pt x="200" y="82"/>
                    <a:pt x="200" y="82"/>
                    <a:pt x="200" y="82"/>
                  </a:cubicBezTo>
                  <a:cubicBezTo>
                    <a:pt x="201" y="83"/>
                    <a:pt x="200" y="84"/>
                    <a:pt x="199" y="84"/>
                  </a:cubicBezTo>
                  <a:cubicBezTo>
                    <a:pt x="195" y="84"/>
                    <a:pt x="195" y="84"/>
                    <a:pt x="195" y="84"/>
                  </a:cubicBezTo>
                  <a:cubicBezTo>
                    <a:pt x="194" y="84"/>
                    <a:pt x="194" y="84"/>
                    <a:pt x="194" y="83"/>
                  </a:cubicBezTo>
                  <a:cubicBezTo>
                    <a:pt x="187" y="69"/>
                    <a:pt x="187" y="69"/>
                    <a:pt x="187" y="69"/>
                  </a:cubicBezTo>
                  <a:cubicBezTo>
                    <a:pt x="156" y="69"/>
                    <a:pt x="156" y="69"/>
                    <a:pt x="156" y="69"/>
                  </a:cubicBezTo>
                  <a:cubicBezTo>
                    <a:pt x="149" y="83"/>
                    <a:pt x="149" y="83"/>
                    <a:pt x="149" y="83"/>
                  </a:cubicBezTo>
                  <a:cubicBezTo>
                    <a:pt x="149" y="84"/>
                    <a:pt x="148" y="84"/>
                    <a:pt x="148" y="84"/>
                  </a:cubicBezTo>
                  <a:cubicBezTo>
                    <a:pt x="144" y="84"/>
                    <a:pt x="144" y="84"/>
                    <a:pt x="144" y="84"/>
                  </a:cubicBezTo>
                  <a:cubicBezTo>
                    <a:pt x="143" y="84"/>
                    <a:pt x="142" y="83"/>
                    <a:pt x="143" y="82"/>
                  </a:cubicBezTo>
                  <a:close/>
                  <a:moveTo>
                    <a:pt x="185" y="63"/>
                  </a:moveTo>
                  <a:cubicBezTo>
                    <a:pt x="180" y="54"/>
                    <a:pt x="176" y="44"/>
                    <a:pt x="172" y="34"/>
                  </a:cubicBezTo>
                  <a:cubicBezTo>
                    <a:pt x="171" y="34"/>
                    <a:pt x="171" y="34"/>
                    <a:pt x="171" y="34"/>
                  </a:cubicBezTo>
                  <a:cubicBezTo>
                    <a:pt x="158" y="63"/>
                    <a:pt x="158" y="63"/>
                    <a:pt x="158" y="63"/>
                  </a:cubicBezTo>
                  <a:lnTo>
                    <a:pt x="185" y="63"/>
                  </a:lnTo>
                  <a:close/>
                  <a:moveTo>
                    <a:pt x="212" y="24"/>
                  </a:moveTo>
                  <a:cubicBezTo>
                    <a:pt x="212" y="23"/>
                    <a:pt x="212" y="22"/>
                    <a:pt x="213" y="22"/>
                  </a:cubicBezTo>
                  <a:cubicBezTo>
                    <a:pt x="233" y="22"/>
                    <a:pt x="233" y="22"/>
                    <a:pt x="233" y="22"/>
                  </a:cubicBezTo>
                  <a:cubicBezTo>
                    <a:pt x="250" y="22"/>
                    <a:pt x="264" y="36"/>
                    <a:pt x="264" y="53"/>
                  </a:cubicBezTo>
                  <a:cubicBezTo>
                    <a:pt x="264" y="71"/>
                    <a:pt x="250" y="84"/>
                    <a:pt x="233" y="84"/>
                  </a:cubicBezTo>
                  <a:cubicBezTo>
                    <a:pt x="213" y="84"/>
                    <a:pt x="213" y="84"/>
                    <a:pt x="213" y="84"/>
                  </a:cubicBezTo>
                  <a:cubicBezTo>
                    <a:pt x="212" y="84"/>
                    <a:pt x="212" y="84"/>
                    <a:pt x="212" y="83"/>
                  </a:cubicBezTo>
                  <a:lnTo>
                    <a:pt x="212" y="24"/>
                  </a:lnTo>
                  <a:close/>
                  <a:moveTo>
                    <a:pt x="232" y="78"/>
                  </a:moveTo>
                  <a:cubicBezTo>
                    <a:pt x="247" y="78"/>
                    <a:pt x="257" y="68"/>
                    <a:pt x="257" y="53"/>
                  </a:cubicBezTo>
                  <a:cubicBezTo>
                    <a:pt x="257" y="39"/>
                    <a:pt x="247" y="28"/>
                    <a:pt x="232" y="28"/>
                  </a:cubicBezTo>
                  <a:cubicBezTo>
                    <a:pt x="218" y="28"/>
                    <a:pt x="218" y="28"/>
                    <a:pt x="218" y="28"/>
                  </a:cubicBezTo>
                  <a:cubicBezTo>
                    <a:pt x="218" y="78"/>
                    <a:pt x="218" y="78"/>
                    <a:pt x="218" y="78"/>
                  </a:cubicBezTo>
                  <a:lnTo>
                    <a:pt x="232" y="78"/>
                  </a:lnTo>
                  <a:close/>
                  <a:moveTo>
                    <a:pt x="271" y="82"/>
                  </a:moveTo>
                  <a:cubicBezTo>
                    <a:pt x="298" y="22"/>
                    <a:pt x="298" y="22"/>
                    <a:pt x="298" y="22"/>
                  </a:cubicBezTo>
                  <a:cubicBezTo>
                    <a:pt x="298" y="22"/>
                    <a:pt x="298" y="21"/>
                    <a:pt x="299" y="21"/>
                  </a:cubicBezTo>
                  <a:cubicBezTo>
                    <a:pt x="300" y="21"/>
                    <a:pt x="300" y="21"/>
                    <a:pt x="300" y="21"/>
                  </a:cubicBezTo>
                  <a:cubicBezTo>
                    <a:pt x="301" y="21"/>
                    <a:pt x="301" y="22"/>
                    <a:pt x="302" y="22"/>
                  </a:cubicBezTo>
                  <a:cubicBezTo>
                    <a:pt x="328" y="82"/>
                    <a:pt x="328" y="82"/>
                    <a:pt x="328" y="82"/>
                  </a:cubicBezTo>
                  <a:cubicBezTo>
                    <a:pt x="329" y="83"/>
                    <a:pt x="328" y="84"/>
                    <a:pt x="327" y="84"/>
                  </a:cubicBezTo>
                  <a:cubicBezTo>
                    <a:pt x="323" y="84"/>
                    <a:pt x="323" y="84"/>
                    <a:pt x="323" y="84"/>
                  </a:cubicBezTo>
                  <a:cubicBezTo>
                    <a:pt x="323" y="84"/>
                    <a:pt x="322" y="84"/>
                    <a:pt x="322" y="83"/>
                  </a:cubicBezTo>
                  <a:cubicBezTo>
                    <a:pt x="315" y="69"/>
                    <a:pt x="315" y="69"/>
                    <a:pt x="315" y="69"/>
                  </a:cubicBezTo>
                  <a:cubicBezTo>
                    <a:pt x="284" y="69"/>
                    <a:pt x="284" y="69"/>
                    <a:pt x="284" y="69"/>
                  </a:cubicBezTo>
                  <a:cubicBezTo>
                    <a:pt x="277" y="83"/>
                    <a:pt x="277" y="83"/>
                    <a:pt x="277" y="83"/>
                  </a:cubicBezTo>
                  <a:cubicBezTo>
                    <a:pt x="277" y="84"/>
                    <a:pt x="277" y="84"/>
                    <a:pt x="276" y="84"/>
                  </a:cubicBezTo>
                  <a:cubicBezTo>
                    <a:pt x="272" y="84"/>
                    <a:pt x="272" y="84"/>
                    <a:pt x="272" y="84"/>
                  </a:cubicBezTo>
                  <a:cubicBezTo>
                    <a:pt x="271" y="84"/>
                    <a:pt x="270" y="83"/>
                    <a:pt x="271" y="82"/>
                  </a:cubicBezTo>
                  <a:close/>
                  <a:moveTo>
                    <a:pt x="313" y="63"/>
                  </a:moveTo>
                  <a:cubicBezTo>
                    <a:pt x="309" y="54"/>
                    <a:pt x="304" y="44"/>
                    <a:pt x="300" y="34"/>
                  </a:cubicBezTo>
                  <a:cubicBezTo>
                    <a:pt x="299" y="34"/>
                    <a:pt x="299" y="34"/>
                    <a:pt x="299" y="34"/>
                  </a:cubicBezTo>
                  <a:cubicBezTo>
                    <a:pt x="286" y="63"/>
                    <a:pt x="286" y="63"/>
                    <a:pt x="286" y="63"/>
                  </a:cubicBezTo>
                  <a:lnTo>
                    <a:pt x="313" y="63"/>
                  </a:lnTo>
                  <a:close/>
                  <a:moveTo>
                    <a:pt x="347" y="28"/>
                  </a:moveTo>
                  <a:cubicBezTo>
                    <a:pt x="332" y="28"/>
                    <a:pt x="332" y="28"/>
                    <a:pt x="332" y="28"/>
                  </a:cubicBezTo>
                  <a:cubicBezTo>
                    <a:pt x="331" y="28"/>
                    <a:pt x="330" y="28"/>
                    <a:pt x="330" y="27"/>
                  </a:cubicBezTo>
                  <a:cubicBezTo>
                    <a:pt x="330" y="24"/>
                    <a:pt x="330" y="24"/>
                    <a:pt x="330" y="24"/>
                  </a:cubicBezTo>
                  <a:cubicBezTo>
                    <a:pt x="330" y="23"/>
                    <a:pt x="331" y="22"/>
                    <a:pt x="332" y="22"/>
                  </a:cubicBezTo>
                  <a:cubicBezTo>
                    <a:pt x="369" y="22"/>
                    <a:pt x="369" y="22"/>
                    <a:pt x="369" y="22"/>
                  </a:cubicBezTo>
                  <a:cubicBezTo>
                    <a:pt x="370" y="22"/>
                    <a:pt x="371" y="23"/>
                    <a:pt x="371" y="24"/>
                  </a:cubicBezTo>
                  <a:cubicBezTo>
                    <a:pt x="371" y="27"/>
                    <a:pt x="371" y="27"/>
                    <a:pt x="371" y="27"/>
                  </a:cubicBezTo>
                  <a:cubicBezTo>
                    <a:pt x="371" y="28"/>
                    <a:pt x="370" y="28"/>
                    <a:pt x="369" y="28"/>
                  </a:cubicBezTo>
                  <a:cubicBezTo>
                    <a:pt x="354" y="28"/>
                    <a:pt x="354" y="28"/>
                    <a:pt x="354" y="28"/>
                  </a:cubicBezTo>
                  <a:cubicBezTo>
                    <a:pt x="354" y="83"/>
                    <a:pt x="354" y="83"/>
                    <a:pt x="354" y="83"/>
                  </a:cubicBezTo>
                  <a:cubicBezTo>
                    <a:pt x="354" y="84"/>
                    <a:pt x="353" y="84"/>
                    <a:pt x="352" y="84"/>
                  </a:cubicBezTo>
                  <a:cubicBezTo>
                    <a:pt x="349" y="84"/>
                    <a:pt x="349" y="84"/>
                    <a:pt x="349" y="84"/>
                  </a:cubicBezTo>
                  <a:cubicBezTo>
                    <a:pt x="348" y="84"/>
                    <a:pt x="347" y="84"/>
                    <a:pt x="347" y="83"/>
                  </a:cubicBezTo>
                  <a:lnTo>
                    <a:pt x="347" y="28"/>
                  </a:lnTo>
                  <a:close/>
                  <a:moveTo>
                    <a:pt x="384" y="24"/>
                  </a:moveTo>
                  <a:cubicBezTo>
                    <a:pt x="384" y="23"/>
                    <a:pt x="384" y="22"/>
                    <a:pt x="385" y="22"/>
                  </a:cubicBezTo>
                  <a:cubicBezTo>
                    <a:pt x="389" y="22"/>
                    <a:pt x="389" y="22"/>
                    <a:pt x="389" y="22"/>
                  </a:cubicBezTo>
                  <a:cubicBezTo>
                    <a:pt x="390" y="22"/>
                    <a:pt x="390" y="23"/>
                    <a:pt x="390" y="24"/>
                  </a:cubicBezTo>
                  <a:cubicBezTo>
                    <a:pt x="390" y="61"/>
                    <a:pt x="390" y="61"/>
                    <a:pt x="390" y="61"/>
                  </a:cubicBezTo>
                  <a:cubicBezTo>
                    <a:pt x="390" y="72"/>
                    <a:pt x="397" y="79"/>
                    <a:pt x="407" y="79"/>
                  </a:cubicBezTo>
                  <a:cubicBezTo>
                    <a:pt x="417" y="79"/>
                    <a:pt x="424" y="72"/>
                    <a:pt x="424" y="62"/>
                  </a:cubicBezTo>
                  <a:cubicBezTo>
                    <a:pt x="424" y="24"/>
                    <a:pt x="424" y="24"/>
                    <a:pt x="424" y="24"/>
                  </a:cubicBezTo>
                  <a:cubicBezTo>
                    <a:pt x="424" y="23"/>
                    <a:pt x="425" y="22"/>
                    <a:pt x="426" y="22"/>
                  </a:cubicBezTo>
                  <a:cubicBezTo>
                    <a:pt x="429" y="22"/>
                    <a:pt x="429" y="22"/>
                    <a:pt x="429" y="22"/>
                  </a:cubicBezTo>
                  <a:cubicBezTo>
                    <a:pt x="430" y="22"/>
                    <a:pt x="431" y="23"/>
                    <a:pt x="431" y="24"/>
                  </a:cubicBezTo>
                  <a:cubicBezTo>
                    <a:pt x="431" y="62"/>
                    <a:pt x="431" y="62"/>
                    <a:pt x="431" y="62"/>
                  </a:cubicBezTo>
                  <a:cubicBezTo>
                    <a:pt x="431" y="75"/>
                    <a:pt x="421" y="85"/>
                    <a:pt x="407" y="85"/>
                  </a:cubicBezTo>
                  <a:cubicBezTo>
                    <a:pt x="393" y="85"/>
                    <a:pt x="384" y="75"/>
                    <a:pt x="384" y="62"/>
                  </a:cubicBezTo>
                  <a:lnTo>
                    <a:pt x="384" y="24"/>
                  </a:lnTo>
                  <a:close/>
                  <a:moveTo>
                    <a:pt x="449" y="23"/>
                  </a:moveTo>
                  <a:cubicBezTo>
                    <a:pt x="449" y="22"/>
                    <a:pt x="450" y="21"/>
                    <a:pt x="451" y="21"/>
                  </a:cubicBezTo>
                  <a:cubicBezTo>
                    <a:pt x="452" y="21"/>
                    <a:pt x="452" y="21"/>
                    <a:pt x="452" y="21"/>
                  </a:cubicBezTo>
                  <a:cubicBezTo>
                    <a:pt x="453" y="21"/>
                    <a:pt x="453" y="22"/>
                    <a:pt x="454" y="22"/>
                  </a:cubicBezTo>
                  <a:cubicBezTo>
                    <a:pt x="493" y="71"/>
                    <a:pt x="493" y="71"/>
                    <a:pt x="493" y="71"/>
                  </a:cubicBezTo>
                  <a:cubicBezTo>
                    <a:pt x="493" y="71"/>
                    <a:pt x="493" y="71"/>
                    <a:pt x="493" y="71"/>
                  </a:cubicBezTo>
                  <a:cubicBezTo>
                    <a:pt x="493" y="24"/>
                    <a:pt x="493" y="24"/>
                    <a:pt x="493" y="24"/>
                  </a:cubicBezTo>
                  <a:cubicBezTo>
                    <a:pt x="493" y="23"/>
                    <a:pt x="494" y="22"/>
                    <a:pt x="495" y="22"/>
                  </a:cubicBezTo>
                  <a:cubicBezTo>
                    <a:pt x="498" y="22"/>
                    <a:pt x="498" y="22"/>
                    <a:pt x="498" y="22"/>
                  </a:cubicBezTo>
                  <a:cubicBezTo>
                    <a:pt x="499" y="22"/>
                    <a:pt x="500" y="23"/>
                    <a:pt x="500" y="24"/>
                  </a:cubicBezTo>
                  <a:cubicBezTo>
                    <a:pt x="500" y="84"/>
                    <a:pt x="500" y="84"/>
                    <a:pt x="500" y="84"/>
                  </a:cubicBezTo>
                  <a:cubicBezTo>
                    <a:pt x="500" y="85"/>
                    <a:pt x="499" y="85"/>
                    <a:pt x="498" y="85"/>
                  </a:cubicBezTo>
                  <a:cubicBezTo>
                    <a:pt x="497" y="85"/>
                    <a:pt x="497" y="85"/>
                    <a:pt x="497" y="85"/>
                  </a:cubicBezTo>
                  <a:cubicBezTo>
                    <a:pt x="497" y="85"/>
                    <a:pt x="496" y="85"/>
                    <a:pt x="496" y="85"/>
                  </a:cubicBezTo>
                  <a:cubicBezTo>
                    <a:pt x="456" y="35"/>
                    <a:pt x="456" y="35"/>
                    <a:pt x="456" y="35"/>
                  </a:cubicBezTo>
                  <a:cubicBezTo>
                    <a:pt x="456" y="35"/>
                    <a:pt x="456" y="35"/>
                    <a:pt x="456" y="35"/>
                  </a:cubicBezTo>
                  <a:cubicBezTo>
                    <a:pt x="456" y="83"/>
                    <a:pt x="456" y="83"/>
                    <a:pt x="456" y="83"/>
                  </a:cubicBezTo>
                  <a:cubicBezTo>
                    <a:pt x="456" y="84"/>
                    <a:pt x="455" y="84"/>
                    <a:pt x="454" y="84"/>
                  </a:cubicBezTo>
                  <a:cubicBezTo>
                    <a:pt x="451" y="84"/>
                    <a:pt x="451" y="84"/>
                    <a:pt x="451" y="84"/>
                  </a:cubicBezTo>
                  <a:cubicBezTo>
                    <a:pt x="450" y="84"/>
                    <a:pt x="449" y="84"/>
                    <a:pt x="449" y="83"/>
                  </a:cubicBezTo>
                  <a:lnTo>
                    <a:pt x="449" y="23"/>
                  </a:lnTo>
                  <a:close/>
                  <a:moveTo>
                    <a:pt x="519" y="25"/>
                  </a:moveTo>
                  <a:cubicBezTo>
                    <a:pt x="519" y="23"/>
                    <a:pt x="520" y="22"/>
                    <a:pt x="521" y="22"/>
                  </a:cubicBezTo>
                  <a:cubicBezTo>
                    <a:pt x="524" y="22"/>
                    <a:pt x="524" y="22"/>
                    <a:pt x="524" y="22"/>
                  </a:cubicBezTo>
                  <a:cubicBezTo>
                    <a:pt x="525" y="22"/>
                    <a:pt x="526" y="23"/>
                    <a:pt x="526" y="25"/>
                  </a:cubicBezTo>
                  <a:cubicBezTo>
                    <a:pt x="526" y="50"/>
                    <a:pt x="526" y="50"/>
                    <a:pt x="526" y="50"/>
                  </a:cubicBezTo>
                  <a:cubicBezTo>
                    <a:pt x="553" y="23"/>
                    <a:pt x="553" y="23"/>
                    <a:pt x="553" y="23"/>
                  </a:cubicBezTo>
                  <a:cubicBezTo>
                    <a:pt x="554" y="23"/>
                    <a:pt x="555" y="22"/>
                    <a:pt x="555" y="22"/>
                  </a:cubicBezTo>
                  <a:cubicBezTo>
                    <a:pt x="559" y="22"/>
                    <a:pt x="559" y="22"/>
                    <a:pt x="559" y="22"/>
                  </a:cubicBezTo>
                  <a:cubicBezTo>
                    <a:pt x="561" y="22"/>
                    <a:pt x="562" y="24"/>
                    <a:pt x="561" y="25"/>
                  </a:cubicBezTo>
                  <a:cubicBezTo>
                    <a:pt x="533" y="52"/>
                    <a:pt x="533" y="52"/>
                    <a:pt x="533" y="52"/>
                  </a:cubicBezTo>
                  <a:cubicBezTo>
                    <a:pt x="562" y="82"/>
                    <a:pt x="562" y="82"/>
                    <a:pt x="562" y="82"/>
                  </a:cubicBezTo>
                  <a:cubicBezTo>
                    <a:pt x="563" y="82"/>
                    <a:pt x="562" y="84"/>
                    <a:pt x="560" y="84"/>
                  </a:cubicBezTo>
                  <a:cubicBezTo>
                    <a:pt x="556" y="84"/>
                    <a:pt x="556" y="84"/>
                    <a:pt x="556" y="84"/>
                  </a:cubicBezTo>
                  <a:cubicBezTo>
                    <a:pt x="555" y="84"/>
                    <a:pt x="554" y="84"/>
                    <a:pt x="554" y="84"/>
                  </a:cubicBezTo>
                  <a:cubicBezTo>
                    <a:pt x="526" y="55"/>
                    <a:pt x="526" y="55"/>
                    <a:pt x="526" y="55"/>
                  </a:cubicBezTo>
                  <a:cubicBezTo>
                    <a:pt x="526" y="82"/>
                    <a:pt x="526" y="82"/>
                    <a:pt x="526" y="82"/>
                  </a:cubicBezTo>
                  <a:cubicBezTo>
                    <a:pt x="526" y="83"/>
                    <a:pt x="525" y="84"/>
                    <a:pt x="524" y="84"/>
                  </a:cubicBezTo>
                  <a:cubicBezTo>
                    <a:pt x="521" y="84"/>
                    <a:pt x="521" y="84"/>
                    <a:pt x="521" y="84"/>
                  </a:cubicBezTo>
                  <a:cubicBezTo>
                    <a:pt x="520" y="84"/>
                    <a:pt x="519" y="83"/>
                    <a:pt x="519" y="82"/>
                  </a:cubicBezTo>
                  <a:lnTo>
                    <a:pt x="519" y="25"/>
                  </a:lnTo>
                  <a:close/>
                  <a:moveTo>
                    <a:pt x="590" y="82"/>
                  </a:moveTo>
                  <a:cubicBezTo>
                    <a:pt x="617" y="22"/>
                    <a:pt x="617" y="22"/>
                    <a:pt x="617" y="22"/>
                  </a:cubicBezTo>
                  <a:cubicBezTo>
                    <a:pt x="617" y="22"/>
                    <a:pt x="618" y="21"/>
                    <a:pt x="619" y="21"/>
                  </a:cubicBezTo>
                  <a:cubicBezTo>
                    <a:pt x="619" y="21"/>
                    <a:pt x="619" y="21"/>
                    <a:pt x="619" y="21"/>
                  </a:cubicBezTo>
                  <a:cubicBezTo>
                    <a:pt x="620" y="21"/>
                    <a:pt x="621" y="22"/>
                    <a:pt x="621" y="22"/>
                  </a:cubicBezTo>
                  <a:cubicBezTo>
                    <a:pt x="648" y="82"/>
                    <a:pt x="648" y="82"/>
                    <a:pt x="648" y="82"/>
                  </a:cubicBezTo>
                  <a:cubicBezTo>
                    <a:pt x="648" y="83"/>
                    <a:pt x="648" y="84"/>
                    <a:pt x="646" y="84"/>
                  </a:cubicBezTo>
                  <a:cubicBezTo>
                    <a:pt x="643" y="84"/>
                    <a:pt x="643" y="84"/>
                    <a:pt x="643" y="84"/>
                  </a:cubicBezTo>
                  <a:cubicBezTo>
                    <a:pt x="642" y="84"/>
                    <a:pt x="641" y="84"/>
                    <a:pt x="641" y="83"/>
                  </a:cubicBezTo>
                  <a:cubicBezTo>
                    <a:pt x="635" y="69"/>
                    <a:pt x="635" y="69"/>
                    <a:pt x="635" y="69"/>
                  </a:cubicBezTo>
                  <a:cubicBezTo>
                    <a:pt x="603" y="69"/>
                    <a:pt x="603" y="69"/>
                    <a:pt x="603" y="69"/>
                  </a:cubicBezTo>
                  <a:cubicBezTo>
                    <a:pt x="597" y="83"/>
                    <a:pt x="597" y="83"/>
                    <a:pt x="597" y="83"/>
                  </a:cubicBezTo>
                  <a:cubicBezTo>
                    <a:pt x="596" y="84"/>
                    <a:pt x="596" y="84"/>
                    <a:pt x="595" y="84"/>
                  </a:cubicBezTo>
                  <a:cubicBezTo>
                    <a:pt x="592" y="84"/>
                    <a:pt x="592" y="84"/>
                    <a:pt x="592" y="84"/>
                  </a:cubicBezTo>
                  <a:cubicBezTo>
                    <a:pt x="590" y="84"/>
                    <a:pt x="590" y="83"/>
                    <a:pt x="590" y="82"/>
                  </a:cubicBezTo>
                  <a:close/>
                  <a:moveTo>
                    <a:pt x="632" y="63"/>
                  </a:moveTo>
                  <a:cubicBezTo>
                    <a:pt x="628" y="54"/>
                    <a:pt x="624" y="44"/>
                    <a:pt x="619" y="34"/>
                  </a:cubicBezTo>
                  <a:cubicBezTo>
                    <a:pt x="619" y="34"/>
                    <a:pt x="619" y="34"/>
                    <a:pt x="619" y="34"/>
                  </a:cubicBezTo>
                  <a:cubicBezTo>
                    <a:pt x="606" y="63"/>
                    <a:pt x="606" y="63"/>
                    <a:pt x="606" y="63"/>
                  </a:cubicBezTo>
                  <a:lnTo>
                    <a:pt x="632" y="63"/>
                  </a:lnTo>
                  <a:close/>
                  <a:moveTo>
                    <a:pt x="673" y="77"/>
                  </a:moveTo>
                  <a:cubicBezTo>
                    <a:pt x="675" y="75"/>
                    <a:pt x="675" y="75"/>
                    <a:pt x="675" y="75"/>
                  </a:cubicBezTo>
                  <a:cubicBezTo>
                    <a:pt x="676" y="73"/>
                    <a:pt x="677" y="74"/>
                    <a:pt x="678" y="75"/>
                  </a:cubicBezTo>
                  <a:cubicBezTo>
                    <a:pt x="680" y="76"/>
                    <a:pt x="683" y="79"/>
                    <a:pt x="688" y="79"/>
                  </a:cubicBezTo>
                  <a:cubicBezTo>
                    <a:pt x="692" y="79"/>
                    <a:pt x="698" y="76"/>
                    <a:pt x="698" y="67"/>
                  </a:cubicBezTo>
                  <a:cubicBezTo>
                    <a:pt x="698" y="24"/>
                    <a:pt x="698" y="24"/>
                    <a:pt x="698" y="24"/>
                  </a:cubicBezTo>
                  <a:cubicBezTo>
                    <a:pt x="698" y="23"/>
                    <a:pt x="698" y="22"/>
                    <a:pt x="699" y="22"/>
                  </a:cubicBezTo>
                  <a:cubicBezTo>
                    <a:pt x="703" y="22"/>
                    <a:pt x="703" y="22"/>
                    <a:pt x="703" y="22"/>
                  </a:cubicBezTo>
                  <a:cubicBezTo>
                    <a:pt x="704" y="22"/>
                    <a:pt x="705" y="23"/>
                    <a:pt x="705" y="24"/>
                  </a:cubicBezTo>
                  <a:cubicBezTo>
                    <a:pt x="705" y="67"/>
                    <a:pt x="705" y="67"/>
                    <a:pt x="705" y="67"/>
                  </a:cubicBezTo>
                  <a:cubicBezTo>
                    <a:pt x="705" y="79"/>
                    <a:pt x="697" y="85"/>
                    <a:pt x="688" y="85"/>
                  </a:cubicBezTo>
                  <a:cubicBezTo>
                    <a:pt x="679" y="85"/>
                    <a:pt x="675" y="81"/>
                    <a:pt x="673" y="79"/>
                  </a:cubicBezTo>
                  <a:cubicBezTo>
                    <a:pt x="673" y="78"/>
                    <a:pt x="673" y="77"/>
                    <a:pt x="673" y="77"/>
                  </a:cubicBezTo>
                  <a:close/>
                  <a:moveTo>
                    <a:pt x="751" y="21"/>
                  </a:moveTo>
                  <a:cubicBezTo>
                    <a:pt x="769" y="21"/>
                    <a:pt x="783" y="36"/>
                    <a:pt x="783" y="54"/>
                  </a:cubicBezTo>
                  <a:cubicBezTo>
                    <a:pt x="783" y="71"/>
                    <a:pt x="769" y="85"/>
                    <a:pt x="751" y="85"/>
                  </a:cubicBezTo>
                  <a:cubicBezTo>
                    <a:pt x="733" y="85"/>
                    <a:pt x="719" y="71"/>
                    <a:pt x="719" y="54"/>
                  </a:cubicBezTo>
                  <a:cubicBezTo>
                    <a:pt x="719" y="36"/>
                    <a:pt x="733" y="21"/>
                    <a:pt x="751" y="21"/>
                  </a:cubicBezTo>
                  <a:close/>
                  <a:moveTo>
                    <a:pt x="751" y="79"/>
                  </a:moveTo>
                  <a:cubicBezTo>
                    <a:pt x="765" y="79"/>
                    <a:pt x="777" y="68"/>
                    <a:pt x="777" y="54"/>
                  </a:cubicBezTo>
                  <a:cubicBezTo>
                    <a:pt x="777" y="39"/>
                    <a:pt x="765" y="28"/>
                    <a:pt x="751" y="28"/>
                  </a:cubicBezTo>
                  <a:cubicBezTo>
                    <a:pt x="737" y="28"/>
                    <a:pt x="726" y="39"/>
                    <a:pt x="726" y="54"/>
                  </a:cubicBezTo>
                  <a:cubicBezTo>
                    <a:pt x="726" y="68"/>
                    <a:pt x="737" y="79"/>
                    <a:pt x="751" y="79"/>
                  </a:cubicBezTo>
                  <a:close/>
                  <a:moveTo>
                    <a:pt x="737" y="10"/>
                  </a:moveTo>
                  <a:cubicBezTo>
                    <a:pt x="737" y="7"/>
                    <a:pt x="739" y="5"/>
                    <a:pt x="742" y="5"/>
                  </a:cubicBezTo>
                  <a:cubicBezTo>
                    <a:pt x="744" y="5"/>
                    <a:pt x="746" y="7"/>
                    <a:pt x="746" y="10"/>
                  </a:cubicBezTo>
                  <a:cubicBezTo>
                    <a:pt x="746" y="13"/>
                    <a:pt x="744" y="15"/>
                    <a:pt x="742" y="15"/>
                  </a:cubicBezTo>
                  <a:cubicBezTo>
                    <a:pt x="739" y="15"/>
                    <a:pt x="737" y="13"/>
                    <a:pt x="737" y="10"/>
                  </a:cubicBezTo>
                  <a:close/>
                  <a:moveTo>
                    <a:pt x="756" y="10"/>
                  </a:moveTo>
                  <a:cubicBezTo>
                    <a:pt x="756" y="7"/>
                    <a:pt x="758" y="5"/>
                    <a:pt x="761" y="5"/>
                  </a:cubicBezTo>
                  <a:cubicBezTo>
                    <a:pt x="763" y="5"/>
                    <a:pt x="765" y="7"/>
                    <a:pt x="765" y="10"/>
                  </a:cubicBezTo>
                  <a:cubicBezTo>
                    <a:pt x="765" y="13"/>
                    <a:pt x="763" y="15"/>
                    <a:pt x="761" y="15"/>
                  </a:cubicBezTo>
                  <a:cubicBezTo>
                    <a:pt x="758" y="15"/>
                    <a:pt x="756" y="13"/>
                    <a:pt x="756" y="10"/>
                  </a:cubicBezTo>
                  <a:close/>
                  <a:moveTo>
                    <a:pt x="789" y="25"/>
                  </a:moveTo>
                  <a:cubicBezTo>
                    <a:pt x="789" y="24"/>
                    <a:pt x="790" y="22"/>
                    <a:pt x="791" y="22"/>
                  </a:cubicBezTo>
                  <a:cubicBezTo>
                    <a:pt x="795" y="22"/>
                    <a:pt x="795" y="22"/>
                    <a:pt x="795" y="22"/>
                  </a:cubicBezTo>
                  <a:cubicBezTo>
                    <a:pt x="795" y="22"/>
                    <a:pt x="796" y="23"/>
                    <a:pt x="796" y="23"/>
                  </a:cubicBezTo>
                  <a:cubicBezTo>
                    <a:pt x="818" y="73"/>
                    <a:pt x="818" y="73"/>
                    <a:pt x="818" y="73"/>
                  </a:cubicBezTo>
                  <a:cubicBezTo>
                    <a:pt x="818" y="73"/>
                    <a:pt x="818" y="73"/>
                    <a:pt x="818" y="73"/>
                  </a:cubicBezTo>
                  <a:cubicBezTo>
                    <a:pt x="841" y="23"/>
                    <a:pt x="841" y="23"/>
                    <a:pt x="841" y="23"/>
                  </a:cubicBezTo>
                  <a:cubicBezTo>
                    <a:pt x="841" y="23"/>
                    <a:pt x="841" y="22"/>
                    <a:pt x="842" y="22"/>
                  </a:cubicBezTo>
                  <a:cubicBezTo>
                    <a:pt x="846" y="22"/>
                    <a:pt x="846" y="22"/>
                    <a:pt x="846" y="22"/>
                  </a:cubicBezTo>
                  <a:cubicBezTo>
                    <a:pt x="847" y="22"/>
                    <a:pt x="848" y="24"/>
                    <a:pt x="847" y="25"/>
                  </a:cubicBezTo>
                  <a:cubicBezTo>
                    <a:pt x="820" y="84"/>
                    <a:pt x="820" y="84"/>
                    <a:pt x="820" y="84"/>
                  </a:cubicBezTo>
                  <a:cubicBezTo>
                    <a:pt x="820" y="85"/>
                    <a:pt x="819" y="85"/>
                    <a:pt x="819" y="85"/>
                  </a:cubicBezTo>
                  <a:cubicBezTo>
                    <a:pt x="818" y="85"/>
                    <a:pt x="818" y="85"/>
                    <a:pt x="818" y="85"/>
                  </a:cubicBezTo>
                  <a:cubicBezTo>
                    <a:pt x="817" y="85"/>
                    <a:pt x="817" y="85"/>
                    <a:pt x="816" y="84"/>
                  </a:cubicBezTo>
                  <a:lnTo>
                    <a:pt x="789" y="25"/>
                  </a:lnTo>
                  <a:close/>
                  <a:moveTo>
                    <a:pt x="885" y="21"/>
                  </a:moveTo>
                  <a:cubicBezTo>
                    <a:pt x="903" y="21"/>
                    <a:pt x="917" y="36"/>
                    <a:pt x="917" y="54"/>
                  </a:cubicBezTo>
                  <a:cubicBezTo>
                    <a:pt x="917" y="71"/>
                    <a:pt x="903" y="85"/>
                    <a:pt x="885" y="85"/>
                  </a:cubicBezTo>
                  <a:cubicBezTo>
                    <a:pt x="868" y="85"/>
                    <a:pt x="853" y="71"/>
                    <a:pt x="853" y="54"/>
                  </a:cubicBezTo>
                  <a:cubicBezTo>
                    <a:pt x="853" y="36"/>
                    <a:pt x="868" y="21"/>
                    <a:pt x="885" y="21"/>
                  </a:cubicBezTo>
                  <a:close/>
                  <a:moveTo>
                    <a:pt x="885" y="79"/>
                  </a:moveTo>
                  <a:cubicBezTo>
                    <a:pt x="899" y="79"/>
                    <a:pt x="911" y="68"/>
                    <a:pt x="911" y="54"/>
                  </a:cubicBezTo>
                  <a:cubicBezTo>
                    <a:pt x="911" y="39"/>
                    <a:pt x="899" y="28"/>
                    <a:pt x="885" y="28"/>
                  </a:cubicBezTo>
                  <a:cubicBezTo>
                    <a:pt x="871" y="28"/>
                    <a:pt x="860" y="39"/>
                    <a:pt x="860" y="54"/>
                  </a:cubicBezTo>
                  <a:cubicBezTo>
                    <a:pt x="860" y="68"/>
                    <a:pt x="871" y="79"/>
                    <a:pt x="885" y="79"/>
                  </a:cubicBezTo>
                  <a:close/>
                  <a:moveTo>
                    <a:pt x="877" y="15"/>
                  </a:moveTo>
                  <a:cubicBezTo>
                    <a:pt x="882" y="2"/>
                    <a:pt x="882" y="2"/>
                    <a:pt x="882" y="2"/>
                  </a:cubicBezTo>
                  <a:cubicBezTo>
                    <a:pt x="882" y="1"/>
                    <a:pt x="883" y="0"/>
                    <a:pt x="884" y="0"/>
                  </a:cubicBezTo>
                  <a:cubicBezTo>
                    <a:pt x="887" y="0"/>
                    <a:pt x="887" y="0"/>
                    <a:pt x="887" y="0"/>
                  </a:cubicBezTo>
                  <a:cubicBezTo>
                    <a:pt x="889" y="0"/>
                    <a:pt x="889" y="1"/>
                    <a:pt x="889" y="3"/>
                  </a:cubicBezTo>
                  <a:cubicBezTo>
                    <a:pt x="882" y="15"/>
                    <a:pt x="882" y="15"/>
                    <a:pt x="882" y="15"/>
                  </a:cubicBezTo>
                  <a:cubicBezTo>
                    <a:pt x="881" y="16"/>
                    <a:pt x="881" y="16"/>
                    <a:pt x="880" y="16"/>
                  </a:cubicBezTo>
                  <a:cubicBezTo>
                    <a:pt x="879" y="16"/>
                    <a:pt x="879" y="16"/>
                    <a:pt x="879" y="16"/>
                  </a:cubicBezTo>
                  <a:cubicBezTo>
                    <a:pt x="878" y="16"/>
                    <a:pt x="877" y="15"/>
                    <a:pt x="877" y="15"/>
                  </a:cubicBezTo>
                  <a:close/>
                  <a:moveTo>
                    <a:pt x="892" y="15"/>
                  </a:moveTo>
                  <a:cubicBezTo>
                    <a:pt x="897" y="2"/>
                    <a:pt x="897" y="2"/>
                    <a:pt x="897" y="2"/>
                  </a:cubicBezTo>
                  <a:cubicBezTo>
                    <a:pt x="897" y="1"/>
                    <a:pt x="897" y="0"/>
                    <a:pt x="898" y="0"/>
                  </a:cubicBezTo>
                  <a:cubicBezTo>
                    <a:pt x="902" y="0"/>
                    <a:pt x="902" y="0"/>
                    <a:pt x="902" y="0"/>
                  </a:cubicBezTo>
                  <a:cubicBezTo>
                    <a:pt x="903" y="0"/>
                    <a:pt x="904" y="1"/>
                    <a:pt x="903" y="3"/>
                  </a:cubicBezTo>
                  <a:cubicBezTo>
                    <a:pt x="896" y="15"/>
                    <a:pt x="896" y="15"/>
                    <a:pt x="896" y="15"/>
                  </a:cubicBezTo>
                  <a:cubicBezTo>
                    <a:pt x="896" y="16"/>
                    <a:pt x="895" y="16"/>
                    <a:pt x="895" y="16"/>
                  </a:cubicBezTo>
                  <a:cubicBezTo>
                    <a:pt x="894" y="16"/>
                    <a:pt x="894" y="16"/>
                    <a:pt x="894" y="16"/>
                  </a:cubicBezTo>
                  <a:cubicBezTo>
                    <a:pt x="893" y="16"/>
                    <a:pt x="892" y="15"/>
                    <a:pt x="892" y="15"/>
                  </a:cubicBez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Tree>
    <p:extLst>
      <p:ext uri="{BB962C8B-B14F-4D97-AF65-F5344CB8AC3E}">
        <p14:creationId xmlns:p14="http://schemas.microsoft.com/office/powerpoint/2010/main" val="28607438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Frame (HU)">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6" name="Rectangle 5"/>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7"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12" name="Rectangle 11"/>
          <p:cNvSpPr/>
          <p:nvPr userDrawn="1"/>
        </p:nvSpPr>
        <p:spPr>
          <a:xfrm>
            <a:off x="608012" y="1371600"/>
            <a:ext cx="10972800" cy="4876800"/>
          </a:xfrm>
          <a:prstGeom prst="rect">
            <a:avLst/>
          </a:prstGeom>
          <a:solidFill>
            <a:srgbClr val="EBEBEB">
              <a:alpha val="50000"/>
            </a:srgbClr>
          </a:solid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sp>
        <p:nvSpPr>
          <p:cNvPr id="22" name="Rectangle 21"/>
          <p:cNvSpPr/>
          <p:nvPr userDrawn="1"/>
        </p:nvSpPr>
        <p:spPr>
          <a:xfrm>
            <a:off x="11277549" y="6400800"/>
            <a:ext cx="301752" cy="3048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3" name="Slide Number Placeholder 5"/>
          <p:cNvSpPr>
            <a:spLocks noGrp="1"/>
          </p:cNvSpPr>
          <p:nvPr>
            <p:ph type="sldNum" sz="quarter" idx="12"/>
          </p:nvPr>
        </p:nvSpPr>
        <p:spPr>
          <a:xfrm>
            <a:off x="11277551" y="6400800"/>
            <a:ext cx="301751" cy="301752"/>
          </a:xfrm>
          <a:ln w="12700">
            <a:solidFill>
              <a:schemeClr val="bg1">
                <a:lumMod val="85000"/>
              </a:schemeClr>
            </a:solidFill>
          </a:ln>
        </p:spPr>
        <p:txBody>
          <a:bodyPr lIns="0" tIns="0" rIns="0" bIns="0"/>
          <a:lstStyle>
            <a:lvl1pPr algn="ctr">
              <a:defRPr sz="1400">
                <a:latin typeface="Arial" pitchFamily="34" charset="0"/>
                <a:cs typeface="Arial" pitchFamily="34" charset="0"/>
              </a:defRPr>
            </a:lvl1pPr>
          </a:lstStyle>
          <a:p>
            <a:fld id="{DB41381F-1450-4E0E-9EEB-2F42F9D38EB9}" type="slidenum">
              <a:rPr lang="hu-HU" smtClean="0">
                <a:solidFill>
                  <a:prstClr val="black">
                    <a:tint val="75000"/>
                  </a:prstClr>
                </a:solidFill>
              </a:rPr>
              <a:pPr/>
              <a:t>‹#›</a:t>
            </a:fld>
            <a:endParaRPr lang="hu-HU">
              <a:solidFill>
                <a:prstClr val="black">
                  <a:tint val="75000"/>
                </a:prstClr>
              </a:solidFill>
            </a:endParaRPr>
          </a:p>
        </p:txBody>
      </p:sp>
      <p:grpSp>
        <p:nvGrpSpPr>
          <p:cNvPr id="14" name="Group 13"/>
          <p:cNvGrpSpPr>
            <a:grpSpLocks noChangeAspect="1"/>
          </p:cNvGrpSpPr>
          <p:nvPr userDrawn="1"/>
        </p:nvGrpSpPr>
        <p:grpSpPr bwMode="auto">
          <a:xfrm>
            <a:off x="10162358" y="1"/>
            <a:ext cx="2026467" cy="1219200"/>
            <a:chOff x="623" y="1352"/>
            <a:chExt cx="2686" cy="1616"/>
          </a:xfrm>
        </p:grpSpPr>
        <p:sp>
          <p:nvSpPr>
            <p:cNvPr id="17" name="AutoShape 3"/>
            <p:cNvSpPr>
              <a:spLocks noChangeAspect="1" noChangeArrowheads="1" noTextEdit="1"/>
            </p:cNvSpPr>
            <p:nvPr/>
          </p:nvSpPr>
          <p:spPr bwMode="auto">
            <a:xfrm>
              <a:off x="623"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9" name="Rectangle 5"/>
            <p:cNvSpPr>
              <a:spLocks noChangeArrowheads="1"/>
            </p:cNvSpPr>
            <p:nvPr/>
          </p:nvSpPr>
          <p:spPr bwMode="auto">
            <a:xfrm>
              <a:off x="625"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0" name="Freeform 6"/>
            <p:cNvSpPr>
              <a:spLocks noEditPoints="1"/>
            </p:cNvSpPr>
            <p:nvPr/>
          </p:nvSpPr>
          <p:spPr bwMode="auto">
            <a:xfrm>
              <a:off x="869"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29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29"/>
                    <a:pt x="920" y="29"/>
                    <a:pt x="920" y="29"/>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1"/>
                    <a:pt x="610" y="32"/>
                    <a:pt x="613" y="32"/>
                  </a:cubicBezTo>
                  <a:cubicBezTo>
                    <a:pt x="615" y="32"/>
                    <a:pt x="618" y="31"/>
                    <a:pt x="620" y="30"/>
                  </a:cubicBezTo>
                  <a:cubicBezTo>
                    <a:pt x="714" y="212"/>
                    <a:pt x="714" y="212"/>
                    <a:pt x="714" y="212"/>
                  </a:cubicBezTo>
                  <a:cubicBezTo>
                    <a:pt x="713" y="214"/>
                    <a:pt x="712" y="216"/>
                    <a:pt x="712" y="219"/>
                  </a:cubicBezTo>
                  <a:cubicBezTo>
                    <a:pt x="712" y="225"/>
                    <a:pt x="717" y="231"/>
                    <a:pt x="724" y="231"/>
                  </a:cubicBezTo>
                  <a:cubicBezTo>
                    <a:pt x="730" y="231"/>
                    <a:pt x="736" y="225"/>
                    <a:pt x="736" y="219"/>
                  </a:cubicBezTo>
                  <a:cubicBezTo>
                    <a:pt x="736" y="215"/>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8"/>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1" name="Freeform 7"/>
            <p:cNvSpPr>
              <a:spLocks noEditPoints="1"/>
            </p:cNvSpPr>
            <p:nvPr/>
          </p:nvSpPr>
          <p:spPr bwMode="auto">
            <a:xfrm>
              <a:off x="891" y="2567"/>
              <a:ext cx="2172" cy="202"/>
            </a:xfrm>
            <a:custGeom>
              <a:avLst/>
              <a:gdLst>
                <a:gd name="T0" fmla="*/ 38 w 917"/>
                <a:gd name="T1" fmla="*/ 27 h 85"/>
                <a:gd name="T2" fmla="*/ 33 w 917"/>
                <a:gd name="T3" fmla="*/ 54 h 85"/>
                <a:gd name="T4" fmla="*/ 5 w 917"/>
                <a:gd name="T5" fmla="*/ 84 h 85"/>
                <a:gd name="T6" fmla="*/ 53 w 917"/>
                <a:gd name="T7" fmla="*/ 22 h 85"/>
                <a:gd name="T8" fmla="*/ 58 w 917"/>
                <a:gd name="T9" fmla="*/ 28 h 85"/>
                <a:gd name="T10" fmla="*/ 83 w 917"/>
                <a:gd name="T11" fmla="*/ 56 h 85"/>
                <a:gd name="T12" fmla="*/ 90 w 917"/>
                <a:gd name="T13" fmla="*/ 83 h 85"/>
                <a:gd name="T14" fmla="*/ 105 w 917"/>
                <a:gd name="T15" fmla="*/ 24 h 85"/>
                <a:gd name="T16" fmla="*/ 137 w 917"/>
                <a:gd name="T17" fmla="*/ 79 h 85"/>
                <a:gd name="T18" fmla="*/ 105 w 917"/>
                <a:gd name="T19" fmla="*/ 83 h 85"/>
                <a:gd name="T20" fmla="*/ 172 w 917"/>
                <a:gd name="T21" fmla="*/ 21 h 85"/>
                <a:gd name="T22" fmla="*/ 194 w 917"/>
                <a:gd name="T23" fmla="*/ 83 h 85"/>
                <a:gd name="T24" fmla="*/ 144 w 917"/>
                <a:gd name="T25" fmla="*/ 84 h 85"/>
                <a:gd name="T26" fmla="*/ 158 w 917"/>
                <a:gd name="T27" fmla="*/ 63 h 85"/>
                <a:gd name="T28" fmla="*/ 264 w 917"/>
                <a:gd name="T29" fmla="*/ 53 h 85"/>
                <a:gd name="T30" fmla="*/ 232 w 917"/>
                <a:gd name="T31" fmla="*/ 78 h 85"/>
                <a:gd name="T32" fmla="*/ 232 w 917"/>
                <a:gd name="T33" fmla="*/ 78 h 85"/>
                <a:gd name="T34" fmla="*/ 302 w 917"/>
                <a:gd name="T35" fmla="*/ 22 h 85"/>
                <a:gd name="T36" fmla="*/ 315 w 917"/>
                <a:gd name="T37" fmla="*/ 69 h 85"/>
                <a:gd name="T38" fmla="*/ 271 w 917"/>
                <a:gd name="T39" fmla="*/ 82 h 85"/>
                <a:gd name="T40" fmla="*/ 313 w 917"/>
                <a:gd name="T41" fmla="*/ 63 h 85"/>
                <a:gd name="T42" fmla="*/ 332 w 917"/>
                <a:gd name="T43" fmla="*/ 22 h 85"/>
                <a:gd name="T44" fmla="*/ 354 w 917"/>
                <a:gd name="T45" fmla="*/ 28 h 85"/>
                <a:gd name="T46" fmla="*/ 347 w 917"/>
                <a:gd name="T47" fmla="*/ 28 h 85"/>
                <a:gd name="T48" fmla="*/ 390 w 917"/>
                <a:gd name="T49" fmla="*/ 61 h 85"/>
                <a:gd name="T50" fmla="*/ 429 w 917"/>
                <a:gd name="T51" fmla="*/ 22 h 85"/>
                <a:gd name="T52" fmla="*/ 384 w 917"/>
                <a:gd name="T53" fmla="*/ 24 h 85"/>
                <a:gd name="T54" fmla="*/ 493 w 917"/>
                <a:gd name="T55" fmla="*/ 71 h 85"/>
                <a:gd name="T56" fmla="*/ 500 w 917"/>
                <a:gd name="T57" fmla="*/ 24 h 85"/>
                <a:gd name="T58" fmla="*/ 456 w 917"/>
                <a:gd name="T59" fmla="*/ 35 h 85"/>
                <a:gd name="T60" fmla="*/ 449 w 917"/>
                <a:gd name="T61" fmla="*/ 83 h 85"/>
                <a:gd name="T62" fmla="*/ 526 w 917"/>
                <a:gd name="T63" fmla="*/ 25 h 85"/>
                <a:gd name="T64" fmla="*/ 561 w 917"/>
                <a:gd name="T65" fmla="*/ 25 h 85"/>
                <a:gd name="T66" fmla="*/ 554 w 917"/>
                <a:gd name="T67" fmla="*/ 84 h 85"/>
                <a:gd name="T68" fmla="*/ 519 w 917"/>
                <a:gd name="T69" fmla="*/ 82 h 85"/>
                <a:gd name="T70" fmla="*/ 619 w 917"/>
                <a:gd name="T71" fmla="*/ 21 h 85"/>
                <a:gd name="T72" fmla="*/ 641 w 917"/>
                <a:gd name="T73" fmla="*/ 83 h 85"/>
                <a:gd name="T74" fmla="*/ 592 w 917"/>
                <a:gd name="T75" fmla="*/ 84 h 85"/>
                <a:gd name="T76" fmla="*/ 606 w 917"/>
                <a:gd name="T77" fmla="*/ 63 h 85"/>
                <a:gd name="T78" fmla="*/ 688 w 917"/>
                <a:gd name="T79" fmla="*/ 79 h 85"/>
                <a:gd name="T80" fmla="*/ 705 w 917"/>
                <a:gd name="T81" fmla="*/ 24 h 85"/>
                <a:gd name="T82" fmla="*/ 751 w 917"/>
                <a:gd name="T83" fmla="*/ 21 h 85"/>
                <a:gd name="T84" fmla="*/ 751 w 917"/>
                <a:gd name="T85" fmla="*/ 79 h 85"/>
                <a:gd name="T86" fmla="*/ 737 w 917"/>
                <a:gd name="T87" fmla="*/ 10 h 85"/>
                <a:gd name="T88" fmla="*/ 756 w 917"/>
                <a:gd name="T89" fmla="*/ 10 h 85"/>
                <a:gd name="T90" fmla="*/ 789 w 917"/>
                <a:gd name="T91" fmla="*/ 25 h 85"/>
                <a:gd name="T92" fmla="*/ 818 w 917"/>
                <a:gd name="T93" fmla="*/ 73 h 85"/>
                <a:gd name="T94" fmla="*/ 820 w 917"/>
                <a:gd name="T95" fmla="*/ 84 h 85"/>
                <a:gd name="T96" fmla="*/ 885 w 917"/>
                <a:gd name="T97" fmla="*/ 21 h 85"/>
                <a:gd name="T98" fmla="*/ 885 w 917"/>
                <a:gd name="T99" fmla="*/ 79 h 85"/>
                <a:gd name="T100" fmla="*/ 877 w 917"/>
                <a:gd name="T101" fmla="*/ 15 h 85"/>
                <a:gd name="T102" fmla="*/ 882 w 917"/>
                <a:gd name="T103" fmla="*/ 15 h 85"/>
                <a:gd name="T104" fmla="*/ 897 w 917"/>
                <a:gd name="T105" fmla="*/ 2 h 85"/>
                <a:gd name="T106" fmla="*/ 895 w 917"/>
                <a:gd name="T107" fmla="*/ 1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7" h="85">
                  <a:moveTo>
                    <a:pt x="0" y="24"/>
                  </a:moveTo>
                  <a:cubicBezTo>
                    <a:pt x="0" y="23"/>
                    <a:pt x="0" y="22"/>
                    <a:pt x="1" y="22"/>
                  </a:cubicBezTo>
                  <a:cubicBezTo>
                    <a:pt x="36" y="22"/>
                    <a:pt x="36" y="22"/>
                    <a:pt x="36" y="22"/>
                  </a:cubicBezTo>
                  <a:cubicBezTo>
                    <a:pt x="37" y="22"/>
                    <a:pt x="38" y="23"/>
                    <a:pt x="38" y="24"/>
                  </a:cubicBezTo>
                  <a:cubicBezTo>
                    <a:pt x="38" y="27"/>
                    <a:pt x="38" y="27"/>
                    <a:pt x="38" y="27"/>
                  </a:cubicBezTo>
                  <a:cubicBezTo>
                    <a:pt x="38" y="28"/>
                    <a:pt x="37" y="28"/>
                    <a:pt x="36" y="28"/>
                  </a:cubicBezTo>
                  <a:cubicBezTo>
                    <a:pt x="6" y="28"/>
                    <a:pt x="6" y="28"/>
                    <a:pt x="6" y="28"/>
                  </a:cubicBezTo>
                  <a:cubicBezTo>
                    <a:pt x="6" y="53"/>
                    <a:pt x="6" y="53"/>
                    <a:pt x="6" y="53"/>
                  </a:cubicBezTo>
                  <a:cubicBezTo>
                    <a:pt x="32" y="53"/>
                    <a:pt x="32" y="53"/>
                    <a:pt x="32" y="53"/>
                  </a:cubicBezTo>
                  <a:cubicBezTo>
                    <a:pt x="33" y="53"/>
                    <a:pt x="33" y="53"/>
                    <a:pt x="33" y="54"/>
                  </a:cubicBezTo>
                  <a:cubicBezTo>
                    <a:pt x="33" y="57"/>
                    <a:pt x="33" y="57"/>
                    <a:pt x="33" y="57"/>
                  </a:cubicBezTo>
                  <a:cubicBezTo>
                    <a:pt x="33" y="58"/>
                    <a:pt x="33" y="59"/>
                    <a:pt x="32" y="59"/>
                  </a:cubicBezTo>
                  <a:cubicBezTo>
                    <a:pt x="6" y="59"/>
                    <a:pt x="6" y="59"/>
                    <a:pt x="6" y="59"/>
                  </a:cubicBezTo>
                  <a:cubicBezTo>
                    <a:pt x="6" y="83"/>
                    <a:pt x="6" y="83"/>
                    <a:pt x="6" y="83"/>
                  </a:cubicBezTo>
                  <a:cubicBezTo>
                    <a:pt x="6" y="84"/>
                    <a:pt x="6" y="84"/>
                    <a:pt x="5" y="84"/>
                  </a:cubicBezTo>
                  <a:cubicBezTo>
                    <a:pt x="1" y="84"/>
                    <a:pt x="1" y="84"/>
                    <a:pt x="1" y="84"/>
                  </a:cubicBezTo>
                  <a:cubicBezTo>
                    <a:pt x="0" y="84"/>
                    <a:pt x="0" y="84"/>
                    <a:pt x="0" y="83"/>
                  </a:cubicBezTo>
                  <a:lnTo>
                    <a:pt x="0" y="24"/>
                  </a:lnTo>
                  <a:close/>
                  <a:moveTo>
                    <a:pt x="51" y="24"/>
                  </a:moveTo>
                  <a:cubicBezTo>
                    <a:pt x="51" y="23"/>
                    <a:pt x="52" y="22"/>
                    <a:pt x="53" y="22"/>
                  </a:cubicBezTo>
                  <a:cubicBezTo>
                    <a:pt x="88" y="22"/>
                    <a:pt x="88" y="22"/>
                    <a:pt x="88" y="22"/>
                  </a:cubicBezTo>
                  <a:cubicBezTo>
                    <a:pt x="89" y="22"/>
                    <a:pt x="90" y="23"/>
                    <a:pt x="90" y="24"/>
                  </a:cubicBezTo>
                  <a:cubicBezTo>
                    <a:pt x="90" y="27"/>
                    <a:pt x="90" y="27"/>
                    <a:pt x="90" y="27"/>
                  </a:cubicBezTo>
                  <a:cubicBezTo>
                    <a:pt x="90" y="28"/>
                    <a:pt x="89" y="28"/>
                    <a:pt x="88" y="28"/>
                  </a:cubicBezTo>
                  <a:cubicBezTo>
                    <a:pt x="58" y="28"/>
                    <a:pt x="58" y="28"/>
                    <a:pt x="58" y="28"/>
                  </a:cubicBezTo>
                  <a:cubicBezTo>
                    <a:pt x="58" y="50"/>
                    <a:pt x="58" y="50"/>
                    <a:pt x="58" y="50"/>
                  </a:cubicBezTo>
                  <a:cubicBezTo>
                    <a:pt x="83" y="50"/>
                    <a:pt x="83" y="50"/>
                    <a:pt x="83" y="50"/>
                  </a:cubicBezTo>
                  <a:cubicBezTo>
                    <a:pt x="84" y="50"/>
                    <a:pt x="85" y="51"/>
                    <a:pt x="85" y="52"/>
                  </a:cubicBezTo>
                  <a:cubicBezTo>
                    <a:pt x="85" y="54"/>
                    <a:pt x="85" y="54"/>
                    <a:pt x="85" y="54"/>
                  </a:cubicBezTo>
                  <a:cubicBezTo>
                    <a:pt x="85" y="55"/>
                    <a:pt x="84" y="56"/>
                    <a:pt x="83" y="56"/>
                  </a:cubicBezTo>
                  <a:cubicBezTo>
                    <a:pt x="58" y="56"/>
                    <a:pt x="58" y="56"/>
                    <a:pt x="58" y="56"/>
                  </a:cubicBezTo>
                  <a:cubicBezTo>
                    <a:pt x="58" y="79"/>
                    <a:pt x="58" y="79"/>
                    <a:pt x="58" y="79"/>
                  </a:cubicBezTo>
                  <a:cubicBezTo>
                    <a:pt x="88" y="79"/>
                    <a:pt x="88" y="79"/>
                    <a:pt x="88" y="79"/>
                  </a:cubicBezTo>
                  <a:cubicBezTo>
                    <a:pt x="89" y="79"/>
                    <a:pt x="90" y="79"/>
                    <a:pt x="90" y="80"/>
                  </a:cubicBezTo>
                  <a:cubicBezTo>
                    <a:pt x="90" y="83"/>
                    <a:pt x="90" y="83"/>
                    <a:pt x="90" y="83"/>
                  </a:cubicBezTo>
                  <a:cubicBezTo>
                    <a:pt x="90" y="84"/>
                    <a:pt x="89" y="84"/>
                    <a:pt x="88" y="84"/>
                  </a:cubicBezTo>
                  <a:cubicBezTo>
                    <a:pt x="53" y="84"/>
                    <a:pt x="53" y="84"/>
                    <a:pt x="53" y="84"/>
                  </a:cubicBezTo>
                  <a:cubicBezTo>
                    <a:pt x="52" y="84"/>
                    <a:pt x="51" y="84"/>
                    <a:pt x="51" y="83"/>
                  </a:cubicBezTo>
                  <a:lnTo>
                    <a:pt x="51" y="24"/>
                  </a:lnTo>
                  <a:close/>
                  <a:moveTo>
                    <a:pt x="105" y="24"/>
                  </a:moveTo>
                  <a:cubicBezTo>
                    <a:pt x="105" y="23"/>
                    <a:pt x="105" y="22"/>
                    <a:pt x="106" y="22"/>
                  </a:cubicBezTo>
                  <a:cubicBezTo>
                    <a:pt x="110" y="22"/>
                    <a:pt x="110" y="22"/>
                    <a:pt x="110" y="22"/>
                  </a:cubicBezTo>
                  <a:cubicBezTo>
                    <a:pt x="111" y="22"/>
                    <a:pt x="111" y="23"/>
                    <a:pt x="111" y="24"/>
                  </a:cubicBezTo>
                  <a:cubicBezTo>
                    <a:pt x="111" y="79"/>
                    <a:pt x="111" y="79"/>
                    <a:pt x="111" y="79"/>
                  </a:cubicBezTo>
                  <a:cubicBezTo>
                    <a:pt x="137" y="79"/>
                    <a:pt x="137" y="79"/>
                    <a:pt x="137" y="79"/>
                  </a:cubicBezTo>
                  <a:cubicBezTo>
                    <a:pt x="138" y="79"/>
                    <a:pt x="139" y="79"/>
                    <a:pt x="139" y="80"/>
                  </a:cubicBezTo>
                  <a:cubicBezTo>
                    <a:pt x="139" y="83"/>
                    <a:pt x="139" y="83"/>
                    <a:pt x="139" y="83"/>
                  </a:cubicBezTo>
                  <a:cubicBezTo>
                    <a:pt x="139" y="84"/>
                    <a:pt x="138" y="84"/>
                    <a:pt x="137" y="84"/>
                  </a:cubicBezTo>
                  <a:cubicBezTo>
                    <a:pt x="106" y="84"/>
                    <a:pt x="106" y="84"/>
                    <a:pt x="106" y="84"/>
                  </a:cubicBezTo>
                  <a:cubicBezTo>
                    <a:pt x="105" y="84"/>
                    <a:pt x="105" y="84"/>
                    <a:pt x="105" y="83"/>
                  </a:cubicBezTo>
                  <a:lnTo>
                    <a:pt x="105" y="24"/>
                  </a:lnTo>
                  <a:close/>
                  <a:moveTo>
                    <a:pt x="143" y="82"/>
                  </a:moveTo>
                  <a:cubicBezTo>
                    <a:pt x="170" y="22"/>
                    <a:pt x="170" y="22"/>
                    <a:pt x="170" y="22"/>
                  </a:cubicBezTo>
                  <a:cubicBezTo>
                    <a:pt x="170" y="22"/>
                    <a:pt x="170" y="21"/>
                    <a:pt x="171" y="21"/>
                  </a:cubicBezTo>
                  <a:cubicBezTo>
                    <a:pt x="172" y="21"/>
                    <a:pt x="172" y="21"/>
                    <a:pt x="172" y="21"/>
                  </a:cubicBezTo>
                  <a:cubicBezTo>
                    <a:pt x="173" y="21"/>
                    <a:pt x="173" y="22"/>
                    <a:pt x="173" y="22"/>
                  </a:cubicBezTo>
                  <a:cubicBezTo>
                    <a:pt x="200" y="82"/>
                    <a:pt x="200" y="82"/>
                    <a:pt x="200" y="82"/>
                  </a:cubicBezTo>
                  <a:cubicBezTo>
                    <a:pt x="201" y="83"/>
                    <a:pt x="200" y="84"/>
                    <a:pt x="199" y="84"/>
                  </a:cubicBezTo>
                  <a:cubicBezTo>
                    <a:pt x="195" y="84"/>
                    <a:pt x="195" y="84"/>
                    <a:pt x="195" y="84"/>
                  </a:cubicBezTo>
                  <a:cubicBezTo>
                    <a:pt x="194" y="84"/>
                    <a:pt x="194" y="84"/>
                    <a:pt x="194" y="83"/>
                  </a:cubicBezTo>
                  <a:cubicBezTo>
                    <a:pt x="187" y="69"/>
                    <a:pt x="187" y="69"/>
                    <a:pt x="187" y="69"/>
                  </a:cubicBezTo>
                  <a:cubicBezTo>
                    <a:pt x="156" y="69"/>
                    <a:pt x="156" y="69"/>
                    <a:pt x="156" y="69"/>
                  </a:cubicBezTo>
                  <a:cubicBezTo>
                    <a:pt x="149" y="83"/>
                    <a:pt x="149" y="83"/>
                    <a:pt x="149" y="83"/>
                  </a:cubicBezTo>
                  <a:cubicBezTo>
                    <a:pt x="149" y="84"/>
                    <a:pt x="148" y="84"/>
                    <a:pt x="148" y="84"/>
                  </a:cubicBezTo>
                  <a:cubicBezTo>
                    <a:pt x="144" y="84"/>
                    <a:pt x="144" y="84"/>
                    <a:pt x="144" y="84"/>
                  </a:cubicBezTo>
                  <a:cubicBezTo>
                    <a:pt x="143" y="84"/>
                    <a:pt x="142" y="83"/>
                    <a:pt x="143" y="82"/>
                  </a:cubicBezTo>
                  <a:close/>
                  <a:moveTo>
                    <a:pt x="185" y="63"/>
                  </a:moveTo>
                  <a:cubicBezTo>
                    <a:pt x="180" y="54"/>
                    <a:pt x="176" y="44"/>
                    <a:pt x="172" y="34"/>
                  </a:cubicBezTo>
                  <a:cubicBezTo>
                    <a:pt x="171" y="34"/>
                    <a:pt x="171" y="34"/>
                    <a:pt x="171" y="34"/>
                  </a:cubicBezTo>
                  <a:cubicBezTo>
                    <a:pt x="158" y="63"/>
                    <a:pt x="158" y="63"/>
                    <a:pt x="158" y="63"/>
                  </a:cubicBezTo>
                  <a:lnTo>
                    <a:pt x="185" y="63"/>
                  </a:lnTo>
                  <a:close/>
                  <a:moveTo>
                    <a:pt x="212" y="24"/>
                  </a:moveTo>
                  <a:cubicBezTo>
                    <a:pt x="212" y="23"/>
                    <a:pt x="212" y="22"/>
                    <a:pt x="213" y="22"/>
                  </a:cubicBezTo>
                  <a:cubicBezTo>
                    <a:pt x="233" y="22"/>
                    <a:pt x="233" y="22"/>
                    <a:pt x="233" y="22"/>
                  </a:cubicBezTo>
                  <a:cubicBezTo>
                    <a:pt x="250" y="22"/>
                    <a:pt x="264" y="36"/>
                    <a:pt x="264" y="53"/>
                  </a:cubicBezTo>
                  <a:cubicBezTo>
                    <a:pt x="264" y="71"/>
                    <a:pt x="250" y="84"/>
                    <a:pt x="233" y="84"/>
                  </a:cubicBezTo>
                  <a:cubicBezTo>
                    <a:pt x="213" y="84"/>
                    <a:pt x="213" y="84"/>
                    <a:pt x="213" y="84"/>
                  </a:cubicBezTo>
                  <a:cubicBezTo>
                    <a:pt x="212" y="84"/>
                    <a:pt x="212" y="84"/>
                    <a:pt x="212" y="83"/>
                  </a:cubicBezTo>
                  <a:lnTo>
                    <a:pt x="212" y="24"/>
                  </a:lnTo>
                  <a:close/>
                  <a:moveTo>
                    <a:pt x="232" y="78"/>
                  </a:moveTo>
                  <a:cubicBezTo>
                    <a:pt x="247" y="78"/>
                    <a:pt x="257" y="68"/>
                    <a:pt x="257" y="53"/>
                  </a:cubicBezTo>
                  <a:cubicBezTo>
                    <a:pt x="257" y="39"/>
                    <a:pt x="247" y="28"/>
                    <a:pt x="232" y="28"/>
                  </a:cubicBezTo>
                  <a:cubicBezTo>
                    <a:pt x="218" y="28"/>
                    <a:pt x="218" y="28"/>
                    <a:pt x="218" y="28"/>
                  </a:cubicBezTo>
                  <a:cubicBezTo>
                    <a:pt x="218" y="78"/>
                    <a:pt x="218" y="78"/>
                    <a:pt x="218" y="78"/>
                  </a:cubicBezTo>
                  <a:lnTo>
                    <a:pt x="232" y="78"/>
                  </a:lnTo>
                  <a:close/>
                  <a:moveTo>
                    <a:pt x="271" y="82"/>
                  </a:moveTo>
                  <a:cubicBezTo>
                    <a:pt x="298" y="22"/>
                    <a:pt x="298" y="22"/>
                    <a:pt x="298" y="22"/>
                  </a:cubicBezTo>
                  <a:cubicBezTo>
                    <a:pt x="298" y="22"/>
                    <a:pt x="298" y="21"/>
                    <a:pt x="299" y="21"/>
                  </a:cubicBezTo>
                  <a:cubicBezTo>
                    <a:pt x="300" y="21"/>
                    <a:pt x="300" y="21"/>
                    <a:pt x="300" y="21"/>
                  </a:cubicBezTo>
                  <a:cubicBezTo>
                    <a:pt x="301" y="21"/>
                    <a:pt x="301" y="22"/>
                    <a:pt x="302" y="22"/>
                  </a:cubicBezTo>
                  <a:cubicBezTo>
                    <a:pt x="328" y="82"/>
                    <a:pt x="328" y="82"/>
                    <a:pt x="328" y="82"/>
                  </a:cubicBezTo>
                  <a:cubicBezTo>
                    <a:pt x="329" y="83"/>
                    <a:pt x="328" y="84"/>
                    <a:pt x="327" y="84"/>
                  </a:cubicBezTo>
                  <a:cubicBezTo>
                    <a:pt x="323" y="84"/>
                    <a:pt x="323" y="84"/>
                    <a:pt x="323" y="84"/>
                  </a:cubicBezTo>
                  <a:cubicBezTo>
                    <a:pt x="323" y="84"/>
                    <a:pt x="322" y="84"/>
                    <a:pt x="322" y="83"/>
                  </a:cubicBezTo>
                  <a:cubicBezTo>
                    <a:pt x="315" y="69"/>
                    <a:pt x="315" y="69"/>
                    <a:pt x="315" y="69"/>
                  </a:cubicBezTo>
                  <a:cubicBezTo>
                    <a:pt x="284" y="69"/>
                    <a:pt x="284" y="69"/>
                    <a:pt x="284" y="69"/>
                  </a:cubicBezTo>
                  <a:cubicBezTo>
                    <a:pt x="277" y="83"/>
                    <a:pt x="277" y="83"/>
                    <a:pt x="277" y="83"/>
                  </a:cubicBezTo>
                  <a:cubicBezTo>
                    <a:pt x="277" y="84"/>
                    <a:pt x="277" y="84"/>
                    <a:pt x="276" y="84"/>
                  </a:cubicBezTo>
                  <a:cubicBezTo>
                    <a:pt x="272" y="84"/>
                    <a:pt x="272" y="84"/>
                    <a:pt x="272" y="84"/>
                  </a:cubicBezTo>
                  <a:cubicBezTo>
                    <a:pt x="271" y="84"/>
                    <a:pt x="270" y="83"/>
                    <a:pt x="271" y="82"/>
                  </a:cubicBezTo>
                  <a:close/>
                  <a:moveTo>
                    <a:pt x="313" y="63"/>
                  </a:moveTo>
                  <a:cubicBezTo>
                    <a:pt x="309" y="54"/>
                    <a:pt x="304" y="44"/>
                    <a:pt x="300" y="34"/>
                  </a:cubicBezTo>
                  <a:cubicBezTo>
                    <a:pt x="299" y="34"/>
                    <a:pt x="299" y="34"/>
                    <a:pt x="299" y="34"/>
                  </a:cubicBezTo>
                  <a:cubicBezTo>
                    <a:pt x="286" y="63"/>
                    <a:pt x="286" y="63"/>
                    <a:pt x="286" y="63"/>
                  </a:cubicBezTo>
                  <a:lnTo>
                    <a:pt x="313" y="63"/>
                  </a:lnTo>
                  <a:close/>
                  <a:moveTo>
                    <a:pt x="347" y="28"/>
                  </a:moveTo>
                  <a:cubicBezTo>
                    <a:pt x="332" y="28"/>
                    <a:pt x="332" y="28"/>
                    <a:pt x="332" y="28"/>
                  </a:cubicBezTo>
                  <a:cubicBezTo>
                    <a:pt x="331" y="28"/>
                    <a:pt x="330" y="28"/>
                    <a:pt x="330" y="27"/>
                  </a:cubicBezTo>
                  <a:cubicBezTo>
                    <a:pt x="330" y="24"/>
                    <a:pt x="330" y="24"/>
                    <a:pt x="330" y="24"/>
                  </a:cubicBezTo>
                  <a:cubicBezTo>
                    <a:pt x="330" y="23"/>
                    <a:pt x="331" y="22"/>
                    <a:pt x="332" y="22"/>
                  </a:cubicBezTo>
                  <a:cubicBezTo>
                    <a:pt x="369" y="22"/>
                    <a:pt x="369" y="22"/>
                    <a:pt x="369" y="22"/>
                  </a:cubicBezTo>
                  <a:cubicBezTo>
                    <a:pt x="370" y="22"/>
                    <a:pt x="371" y="23"/>
                    <a:pt x="371" y="24"/>
                  </a:cubicBezTo>
                  <a:cubicBezTo>
                    <a:pt x="371" y="27"/>
                    <a:pt x="371" y="27"/>
                    <a:pt x="371" y="27"/>
                  </a:cubicBezTo>
                  <a:cubicBezTo>
                    <a:pt x="371" y="28"/>
                    <a:pt x="370" y="28"/>
                    <a:pt x="369" y="28"/>
                  </a:cubicBezTo>
                  <a:cubicBezTo>
                    <a:pt x="354" y="28"/>
                    <a:pt x="354" y="28"/>
                    <a:pt x="354" y="28"/>
                  </a:cubicBezTo>
                  <a:cubicBezTo>
                    <a:pt x="354" y="83"/>
                    <a:pt x="354" y="83"/>
                    <a:pt x="354" y="83"/>
                  </a:cubicBezTo>
                  <a:cubicBezTo>
                    <a:pt x="354" y="84"/>
                    <a:pt x="353" y="84"/>
                    <a:pt x="352" y="84"/>
                  </a:cubicBezTo>
                  <a:cubicBezTo>
                    <a:pt x="349" y="84"/>
                    <a:pt x="349" y="84"/>
                    <a:pt x="349" y="84"/>
                  </a:cubicBezTo>
                  <a:cubicBezTo>
                    <a:pt x="348" y="84"/>
                    <a:pt x="347" y="84"/>
                    <a:pt x="347" y="83"/>
                  </a:cubicBezTo>
                  <a:lnTo>
                    <a:pt x="347" y="28"/>
                  </a:lnTo>
                  <a:close/>
                  <a:moveTo>
                    <a:pt x="384" y="24"/>
                  </a:moveTo>
                  <a:cubicBezTo>
                    <a:pt x="384" y="23"/>
                    <a:pt x="384" y="22"/>
                    <a:pt x="385" y="22"/>
                  </a:cubicBezTo>
                  <a:cubicBezTo>
                    <a:pt x="389" y="22"/>
                    <a:pt x="389" y="22"/>
                    <a:pt x="389" y="22"/>
                  </a:cubicBezTo>
                  <a:cubicBezTo>
                    <a:pt x="390" y="22"/>
                    <a:pt x="390" y="23"/>
                    <a:pt x="390" y="24"/>
                  </a:cubicBezTo>
                  <a:cubicBezTo>
                    <a:pt x="390" y="61"/>
                    <a:pt x="390" y="61"/>
                    <a:pt x="390" y="61"/>
                  </a:cubicBezTo>
                  <a:cubicBezTo>
                    <a:pt x="390" y="72"/>
                    <a:pt x="397" y="79"/>
                    <a:pt x="407" y="79"/>
                  </a:cubicBezTo>
                  <a:cubicBezTo>
                    <a:pt x="417" y="79"/>
                    <a:pt x="424" y="72"/>
                    <a:pt x="424" y="62"/>
                  </a:cubicBezTo>
                  <a:cubicBezTo>
                    <a:pt x="424" y="24"/>
                    <a:pt x="424" y="24"/>
                    <a:pt x="424" y="24"/>
                  </a:cubicBezTo>
                  <a:cubicBezTo>
                    <a:pt x="424" y="23"/>
                    <a:pt x="425" y="22"/>
                    <a:pt x="426" y="22"/>
                  </a:cubicBezTo>
                  <a:cubicBezTo>
                    <a:pt x="429" y="22"/>
                    <a:pt x="429" y="22"/>
                    <a:pt x="429" y="22"/>
                  </a:cubicBezTo>
                  <a:cubicBezTo>
                    <a:pt x="430" y="22"/>
                    <a:pt x="431" y="23"/>
                    <a:pt x="431" y="24"/>
                  </a:cubicBezTo>
                  <a:cubicBezTo>
                    <a:pt x="431" y="62"/>
                    <a:pt x="431" y="62"/>
                    <a:pt x="431" y="62"/>
                  </a:cubicBezTo>
                  <a:cubicBezTo>
                    <a:pt x="431" y="75"/>
                    <a:pt x="421" y="85"/>
                    <a:pt x="407" y="85"/>
                  </a:cubicBezTo>
                  <a:cubicBezTo>
                    <a:pt x="393" y="85"/>
                    <a:pt x="384" y="75"/>
                    <a:pt x="384" y="62"/>
                  </a:cubicBezTo>
                  <a:lnTo>
                    <a:pt x="384" y="24"/>
                  </a:lnTo>
                  <a:close/>
                  <a:moveTo>
                    <a:pt x="449" y="23"/>
                  </a:moveTo>
                  <a:cubicBezTo>
                    <a:pt x="449" y="22"/>
                    <a:pt x="450" y="21"/>
                    <a:pt x="451" y="21"/>
                  </a:cubicBezTo>
                  <a:cubicBezTo>
                    <a:pt x="452" y="21"/>
                    <a:pt x="452" y="21"/>
                    <a:pt x="452" y="21"/>
                  </a:cubicBezTo>
                  <a:cubicBezTo>
                    <a:pt x="453" y="21"/>
                    <a:pt x="453" y="22"/>
                    <a:pt x="454" y="22"/>
                  </a:cubicBezTo>
                  <a:cubicBezTo>
                    <a:pt x="493" y="71"/>
                    <a:pt x="493" y="71"/>
                    <a:pt x="493" y="71"/>
                  </a:cubicBezTo>
                  <a:cubicBezTo>
                    <a:pt x="493" y="71"/>
                    <a:pt x="493" y="71"/>
                    <a:pt x="493" y="71"/>
                  </a:cubicBezTo>
                  <a:cubicBezTo>
                    <a:pt x="493" y="24"/>
                    <a:pt x="493" y="24"/>
                    <a:pt x="493" y="24"/>
                  </a:cubicBezTo>
                  <a:cubicBezTo>
                    <a:pt x="493" y="23"/>
                    <a:pt x="494" y="22"/>
                    <a:pt x="495" y="22"/>
                  </a:cubicBezTo>
                  <a:cubicBezTo>
                    <a:pt x="498" y="22"/>
                    <a:pt x="498" y="22"/>
                    <a:pt x="498" y="22"/>
                  </a:cubicBezTo>
                  <a:cubicBezTo>
                    <a:pt x="499" y="22"/>
                    <a:pt x="500" y="23"/>
                    <a:pt x="500" y="24"/>
                  </a:cubicBezTo>
                  <a:cubicBezTo>
                    <a:pt x="500" y="84"/>
                    <a:pt x="500" y="84"/>
                    <a:pt x="500" y="84"/>
                  </a:cubicBezTo>
                  <a:cubicBezTo>
                    <a:pt x="500" y="85"/>
                    <a:pt x="499" y="85"/>
                    <a:pt x="498" y="85"/>
                  </a:cubicBezTo>
                  <a:cubicBezTo>
                    <a:pt x="497" y="85"/>
                    <a:pt x="497" y="85"/>
                    <a:pt x="497" y="85"/>
                  </a:cubicBezTo>
                  <a:cubicBezTo>
                    <a:pt x="497" y="85"/>
                    <a:pt x="496" y="85"/>
                    <a:pt x="496" y="85"/>
                  </a:cubicBezTo>
                  <a:cubicBezTo>
                    <a:pt x="456" y="35"/>
                    <a:pt x="456" y="35"/>
                    <a:pt x="456" y="35"/>
                  </a:cubicBezTo>
                  <a:cubicBezTo>
                    <a:pt x="456" y="35"/>
                    <a:pt x="456" y="35"/>
                    <a:pt x="456" y="35"/>
                  </a:cubicBezTo>
                  <a:cubicBezTo>
                    <a:pt x="456" y="83"/>
                    <a:pt x="456" y="83"/>
                    <a:pt x="456" y="83"/>
                  </a:cubicBezTo>
                  <a:cubicBezTo>
                    <a:pt x="456" y="84"/>
                    <a:pt x="455" y="84"/>
                    <a:pt x="454" y="84"/>
                  </a:cubicBezTo>
                  <a:cubicBezTo>
                    <a:pt x="451" y="84"/>
                    <a:pt x="451" y="84"/>
                    <a:pt x="451" y="84"/>
                  </a:cubicBezTo>
                  <a:cubicBezTo>
                    <a:pt x="450" y="84"/>
                    <a:pt x="449" y="84"/>
                    <a:pt x="449" y="83"/>
                  </a:cubicBezTo>
                  <a:lnTo>
                    <a:pt x="449" y="23"/>
                  </a:lnTo>
                  <a:close/>
                  <a:moveTo>
                    <a:pt x="519" y="25"/>
                  </a:moveTo>
                  <a:cubicBezTo>
                    <a:pt x="519" y="23"/>
                    <a:pt x="520" y="22"/>
                    <a:pt x="521" y="22"/>
                  </a:cubicBezTo>
                  <a:cubicBezTo>
                    <a:pt x="524" y="22"/>
                    <a:pt x="524" y="22"/>
                    <a:pt x="524" y="22"/>
                  </a:cubicBezTo>
                  <a:cubicBezTo>
                    <a:pt x="525" y="22"/>
                    <a:pt x="526" y="23"/>
                    <a:pt x="526" y="25"/>
                  </a:cubicBezTo>
                  <a:cubicBezTo>
                    <a:pt x="526" y="50"/>
                    <a:pt x="526" y="50"/>
                    <a:pt x="526" y="50"/>
                  </a:cubicBezTo>
                  <a:cubicBezTo>
                    <a:pt x="553" y="23"/>
                    <a:pt x="553" y="23"/>
                    <a:pt x="553" y="23"/>
                  </a:cubicBezTo>
                  <a:cubicBezTo>
                    <a:pt x="554" y="23"/>
                    <a:pt x="555" y="22"/>
                    <a:pt x="555" y="22"/>
                  </a:cubicBezTo>
                  <a:cubicBezTo>
                    <a:pt x="559" y="22"/>
                    <a:pt x="559" y="22"/>
                    <a:pt x="559" y="22"/>
                  </a:cubicBezTo>
                  <a:cubicBezTo>
                    <a:pt x="561" y="22"/>
                    <a:pt x="562" y="24"/>
                    <a:pt x="561" y="25"/>
                  </a:cubicBezTo>
                  <a:cubicBezTo>
                    <a:pt x="533" y="52"/>
                    <a:pt x="533" y="52"/>
                    <a:pt x="533" y="52"/>
                  </a:cubicBezTo>
                  <a:cubicBezTo>
                    <a:pt x="562" y="82"/>
                    <a:pt x="562" y="82"/>
                    <a:pt x="562" y="82"/>
                  </a:cubicBezTo>
                  <a:cubicBezTo>
                    <a:pt x="563" y="82"/>
                    <a:pt x="562" y="84"/>
                    <a:pt x="560" y="84"/>
                  </a:cubicBezTo>
                  <a:cubicBezTo>
                    <a:pt x="556" y="84"/>
                    <a:pt x="556" y="84"/>
                    <a:pt x="556" y="84"/>
                  </a:cubicBezTo>
                  <a:cubicBezTo>
                    <a:pt x="555" y="84"/>
                    <a:pt x="554" y="84"/>
                    <a:pt x="554" y="84"/>
                  </a:cubicBezTo>
                  <a:cubicBezTo>
                    <a:pt x="526" y="55"/>
                    <a:pt x="526" y="55"/>
                    <a:pt x="526" y="55"/>
                  </a:cubicBezTo>
                  <a:cubicBezTo>
                    <a:pt x="526" y="82"/>
                    <a:pt x="526" y="82"/>
                    <a:pt x="526" y="82"/>
                  </a:cubicBezTo>
                  <a:cubicBezTo>
                    <a:pt x="526" y="83"/>
                    <a:pt x="525" y="84"/>
                    <a:pt x="524" y="84"/>
                  </a:cubicBezTo>
                  <a:cubicBezTo>
                    <a:pt x="521" y="84"/>
                    <a:pt x="521" y="84"/>
                    <a:pt x="521" y="84"/>
                  </a:cubicBezTo>
                  <a:cubicBezTo>
                    <a:pt x="520" y="84"/>
                    <a:pt x="519" y="83"/>
                    <a:pt x="519" y="82"/>
                  </a:cubicBezTo>
                  <a:lnTo>
                    <a:pt x="519" y="25"/>
                  </a:lnTo>
                  <a:close/>
                  <a:moveTo>
                    <a:pt x="590" y="82"/>
                  </a:moveTo>
                  <a:cubicBezTo>
                    <a:pt x="617" y="22"/>
                    <a:pt x="617" y="22"/>
                    <a:pt x="617" y="22"/>
                  </a:cubicBezTo>
                  <a:cubicBezTo>
                    <a:pt x="617" y="22"/>
                    <a:pt x="618" y="21"/>
                    <a:pt x="619" y="21"/>
                  </a:cubicBezTo>
                  <a:cubicBezTo>
                    <a:pt x="619" y="21"/>
                    <a:pt x="619" y="21"/>
                    <a:pt x="619" y="21"/>
                  </a:cubicBezTo>
                  <a:cubicBezTo>
                    <a:pt x="620" y="21"/>
                    <a:pt x="621" y="22"/>
                    <a:pt x="621" y="22"/>
                  </a:cubicBezTo>
                  <a:cubicBezTo>
                    <a:pt x="648" y="82"/>
                    <a:pt x="648" y="82"/>
                    <a:pt x="648" y="82"/>
                  </a:cubicBezTo>
                  <a:cubicBezTo>
                    <a:pt x="648" y="83"/>
                    <a:pt x="648" y="84"/>
                    <a:pt x="646" y="84"/>
                  </a:cubicBezTo>
                  <a:cubicBezTo>
                    <a:pt x="643" y="84"/>
                    <a:pt x="643" y="84"/>
                    <a:pt x="643" y="84"/>
                  </a:cubicBezTo>
                  <a:cubicBezTo>
                    <a:pt x="642" y="84"/>
                    <a:pt x="641" y="84"/>
                    <a:pt x="641" y="83"/>
                  </a:cubicBezTo>
                  <a:cubicBezTo>
                    <a:pt x="635" y="69"/>
                    <a:pt x="635" y="69"/>
                    <a:pt x="635" y="69"/>
                  </a:cubicBezTo>
                  <a:cubicBezTo>
                    <a:pt x="603" y="69"/>
                    <a:pt x="603" y="69"/>
                    <a:pt x="603" y="69"/>
                  </a:cubicBezTo>
                  <a:cubicBezTo>
                    <a:pt x="597" y="83"/>
                    <a:pt x="597" y="83"/>
                    <a:pt x="597" y="83"/>
                  </a:cubicBezTo>
                  <a:cubicBezTo>
                    <a:pt x="596" y="84"/>
                    <a:pt x="596" y="84"/>
                    <a:pt x="595" y="84"/>
                  </a:cubicBezTo>
                  <a:cubicBezTo>
                    <a:pt x="592" y="84"/>
                    <a:pt x="592" y="84"/>
                    <a:pt x="592" y="84"/>
                  </a:cubicBezTo>
                  <a:cubicBezTo>
                    <a:pt x="590" y="84"/>
                    <a:pt x="590" y="83"/>
                    <a:pt x="590" y="82"/>
                  </a:cubicBezTo>
                  <a:close/>
                  <a:moveTo>
                    <a:pt x="632" y="63"/>
                  </a:moveTo>
                  <a:cubicBezTo>
                    <a:pt x="628" y="54"/>
                    <a:pt x="624" y="44"/>
                    <a:pt x="619" y="34"/>
                  </a:cubicBezTo>
                  <a:cubicBezTo>
                    <a:pt x="619" y="34"/>
                    <a:pt x="619" y="34"/>
                    <a:pt x="619" y="34"/>
                  </a:cubicBezTo>
                  <a:cubicBezTo>
                    <a:pt x="606" y="63"/>
                    <a:pt x="606" y="63"/>
                    <a:pt x="606" y="63"/>
                  </a:cubicBezTo>
                  <a:lnTo>
                    <a:pt x="632" y="63"/>
                  </a:lnTo>
                  <a:close/>
                  <a:moveTo>
                    <a:pt x="673" y="77"/>
                  </a:moveTo>
                  <a:cubicBezTo>
                    <a:pt x="675" y="75"/>
                    <a:pt x="675" y="75"/>
                    <a:pt x="675" y="75"/>
                  </a:cubicBezTo>
                  <a:cubicBezTo>
                    <a:pt x="676" y="73"/>
                    <a:pt x="677" y="74"/>
                    <a:pt x="678" y="75"/>
                  </a:cubicBezTo>
                  <a:cubicBezTo>
                    <a:pt x="680" y="76"/>
                    <a:pt x="683" y="79"/>
                    <a:pt x="688" y="79"/>
                  </a:cubicBezTo>
                  <a:cubicBezTo>
                    <a:pt x="692" y="79"/>
                    <a:pt x="698" y="76"/>
                    <a:pt x="698" y="67"/>
                  </a:cubicBezTo>
                  <a:cubicBezTo>
                    <a:pt x="698" y="24"/>
                    <a:pt x="698" y="24"/>
                    <a:pt x="698" y="24"/>
                  </a:cubicBezTo>
                  <a:cubicBezTo>
                    <a:pt x="698" y="23"/>
                    <a:pt x="698" y="22"/>
                    <a:pt x="699" y="22"/>
                  </a:cubicBezTo>
                  <a:cubicBezTo>
                    <a:pt x="703" y="22"/>
                    <a:pt x="703" y="22"/>
                    <a:pt x="703" y="22"/>
                  </a:cubicBezTo>
                  <a:cubicBezTo>
                    <a:pt x="704" y="22"/>
                    <a:pt x="705" y="23"/>
                    <a:pt x="705" y="24"/>
                  </a:cubicBezTo>
                  <a:cubicBezTo>
                    <a:pt x="705" y="67"/>
                    <a:pt x="705" y="67"/>
                    <a:pt x="705" y="67"/>
                  </a:cubicBezTo>
                  <a:cubicBezTo>
                    <a:pt x="705" y="79"/>
                    <a:pt x="697" y="85"/>
                    <a:pt x="688" y="85"/>
                  </a:cubicBezTo>
                  <a:cubicBezTo>
                    <a:pt x="679" y="85"/>
                    <a:pt x="675" y="81"/>
                    <a:pt x="673" y="79"/>
                  </a:cubicBezTo>
                  <a:cubicBezTo>
                    <a:pt x="673" y="78"/>
                    <a:pt x="673" y="77"/>
                    <a:pt x="673" y="77"/>
                  </a:cubicBezTo>
                  <a:close/>
                  <a:moveTo>
                    <a:pt x="751" y="21"/>
                  </a:moveTo>
                  <a:cubicBezTo>
                    <a:pt x="769" y="21"/>
                    <a:pt x="783" y="36"/>
                    <a:pt x="783" y="54"/>
                  </a:cubicBezTo>
                  <a:cubicBezTo>
                    <a:pt x="783" y="71"/>
                    <a:pt x="769" y="85"/>
                    <a:pt x="751" y="85"/>
                  </a:cubicBezTo>
                  <a:cubicBezTo>
                    <a:pt x="733" y="85"/>
                    <a:pt x="719" y="71"/>
                    <a:pt x="719" y="54"/>
                  </a:cubicBezTo>
                  <a:cubicBezTo>
                    <a:pt x="719" y="36"/>
                    <a:pt x="733" y="21"/>
                    <a:pt x="751" y="21"/>
                  </a:cubicBezTo>
                  <a:close/>
                  <a:moveTo>
                    <a:pt x="751" y="79"/>
                  </a:moveTo>
                  <a:cubicBezTo>
                    <a:pt x="765" y="79"/>
                    <a:pt x="777" y="68"/>
                    <a:pt x="777" y="54"/>
                  </a:cubicBezTo>
                  <a:cubicBezTo>
                    <a:pt x="777" y="39"/>
                    <a:pt x="765" y="28"/>
                    <a:pt x="751" y="28"/>
                  </a:cubicBezTo>
                  <a:cubicBezTo>
                    <a:pt x="737" y="28"/>
                    <a:pt x="726" y="39"/>
                    <a:pt x="726" y="54"/>
                  </a:cubicBezTo>
                  <a:cubicBezTo>
                    <a:pt x="726" y="68"/>
                    <a:pt x="737" y="79"/>
                    <a:pt x="751" y="79"/>
                  </a:cubicBezTo>
                  <a:close/>
                  <a:moveTo>
                    <a:pt x="737" y="10"/>
                  </a:moveTo>
                  <a:cubicBezTo>
                    <a:pt x="737" y="7"/>
                    <a:pt x="739" y="5"/>
                    <a:pt x="742" y="5"/>
                  </a:cubicBezTo>
                  <a:cubicBezTo>
                    <a:pt x="744" y="5"/>
                    <a:pt x="746" y="7"/>
                    <a:pt x="746" y="10"/>
                  </a:cubicBezTo>
                  <a:cubicBezTo>
                    <a:pt x="746" y="13"/>
                    <a:pt x="744" y="15"/>
                    <a:pt x="742" y="15"/>
                  </a:cubicBezTo>
                  <a:cubicBezTo>
                    <a:pt x="739" y="15"/>
                    <a:pt x="737" y="13"/>
                    <a:pt x="737" y="10"/>
                  </a:cubicBezTo>
                  <a:close/>
                  <a:moveTo>
                    <a:pt x="756" y="10"/>
                  </a:moveTo>
                  <a:cubicBezTo>
                    <a:pt x="756" y="7"/>
                    <a:pt x="758" y="5"/>
                    <a:pt x="761" y="5"/>
                  </a:cubicBezTo>
                  <a:cubicBezTo>
                    <a:pt x="763" y="5"/>
                    <a:pt x="765" y="7"/>
                    <a:pt x="765" y="10"/>
                  </a:cubicBezTo>
                  <a:cubicBezTo>
                    <a:pt x="765" y="13"/>
                    <a:pt x="763" y="15"/>
                    <a:pt x="761" y="15"/>
                  </a:cubicBezTo>
                  <a:cubicBezTo>
                    <a:pt x="758" y="15"/>
                    <a:pt x="756" y="13"/>
                    <a:pt x="756" y="10"/>
                  </a:cubicBezTo>
                  <a:close/>
                  <a:moveTo>
                    <a:pt x="789" y="25"/>
                  </a:moveTo>
                  <a:cubicBezTo>
                    <a:pt x="789" y="24"/>
                    <a:pt x="790" y="22"/>
                    <a:pt x="791" y="22"/>
                  </a:cubicBezTo>
                  <a:cubicBezTo>
                    <a:pt x="795" y="22"/>
                    <a:pt x="795" y="22"/>
                    <a:pt x="795" y="22"/>
                  </a:cubicBezTo>
                  <a:cubicBezTo>
                    <a:pt x="795" y="22"/>
                    <a:pt x="796" y="23"/>
                    <a:pt x="796" y="23"/>
                  </a:cubicBezTo>
                  <a:cubicBezTo>
                    <a:pt x="818" y="73"/>
                    <a:pt x="818" y="73"/>
                    <a:pt x="818" y="73"/>
                  </a:cubicBezTo>
                  <a:cubicBezTo>
                    <a:pt x="818" y="73"/>
                    <a:pt x="818" y="73"/>
                    <a:pt x="818" y="73"/>
                  </a:cubicBezTo>
                  <a:cubicBezTo>
                    <a:pt x="841" y="23"/>
                    <a:pt x="841" y="23"/>
                    <a:pt x="841" y="23"/>
                  </a:cubicBezTo>
                  <a:cubicBezTo>
                    <a:pt x="841" y="23"/>
                    <a:pt x="841" y="22"/>
                    <a:pt x="842" y="22"/>
                  </a:cubicBezTo>
                  <a:cubicBezTo>
                    <a:pt x="846" y="22"/>
                    <a:pt x="846" y="22"/>
                    <a:pt x="846" y="22"/>
                  </a:cubicBezTo>
                  <a:cubicBezTo>
                    <a:pt x="847" y="22"/>
                    <a:pt x="848" y="24"/>
                    <a:pt x="847" y="25"/>
                  </a:cubicBezTo>
                  <a:cubicBezTo>
                    <a:pt x="820" y="84"/>
                    <a:pt x="820" y="84"/>
                    <a:pt x="820" y="84"/>
                  </a:cubicBezTo>
                  <a:cubicBezTo>
                    <a:pt x="820" y="85"/>
                    <a:pt x="819" y="85"/>
                    <a:pt x="819" y="85"/>
                  </a:cubicBezTo>
                  <a:cubicBezTo>
                    <a:pt x="818" y="85"/>
                    <a:pt x="818" y="85"/>
                    <a:pt x="818" y="85"/>
                  </a:cubicBezTo>
                  <a:cubicBezTo>
                    <a:pt x="817" y="85"/>
                    <a:pt x="817" y="85"/>
                    <a:pt x="816" y="84"/>
                  </a:cubicBezTo>
                  <a:lnTo>
                    <a:pt x="789" y="25"/>
                  </a:lnTo>
                  <a:close/>
                  <a:moveTo>
                    <a:pt x="885" y="21"/>
                  </a:moveTo>
                  <a:cubicBezTo>
                    <a:pt x="903" y="21"/>
                    <a:pt x="917" y="36"/>
                    <a:pt x="917" y="54"/>
                  </a:cubicBezTo>
                  <a:cubicBezTo>
                    <a:pt x="917" y="71"/>
                    <a:pt x="903" y="85"/>
                    <a:pt x="885" y="85"/>
                  </a:cubicBezTo>
                  <a:cubicBezTo>
                    <a:pt x="868" y="85"/>
                    <a:pt x="853" y="71"/>
                    <a:pt x="853" y="54"/>
                  </a:cubicBezTo>
                  <a:cubicBezTo>
                    <a:pt x="853" y="36"/>
                    <a:pt x="868" y="21"/>
                    <a:pt x="885" y="21"/>
                  </a:cubicBezTo>
                  <a:close/>
                  <a:moveTo>
                    <a:pt x="885" y="79"/>
                  </a:moveTo>
                  <a:cubicBezTo>
                    <a:pt x="899" y="79"/>
                    <a:pt x="911" y="68"/>
                    <a:pt x="911" y="54"/>
                  </a:cubicBezTo>
                  <a:cubicBezTo>
                    <a:pt x="911" y="39"/>
                    <a:pt x="899" y="28"/>
                    <a:pt x="885" y="28"/>
                  </a:cubicBezTo>
                  <a:cubicBezTo>
                    <a:pt x="871" y="28"/>
                    <a:pt x="860" y="39"/>
                    <a:pt x="860" y="54"/>
                  </a:cubicBezTo>
                  <a:cubicBezTo>
                    <a:pt x="860" y="68"/>
                    <a:pt x="871" y="79"/>
                    <a:pt x="885" y="79"/>
                  </a:cubicBezTo>
                  <a:close/>
                  <a:moveTo>
                    <a:pt x="877" y="15"/>
                  </a:moveTo>
                  <a:cubicBezTo>
                    <a:pt x="882" y="2"/>
                    <a:pt x="882" y="2"/>
                    <a:pt x="882" y="2"/>
                  </a:cubicBezTo>
                  <a:cubicBezTo>
                    <a:pt x="882" y="1"/>
                    <a:pt x="883" y="0"/>
                    <a:pt x="884" y="0"/>
                  </a:cubicBezTo>
                  <a:cubicBezTo>
                    <a:pt x="887" y="0"/>
                    <a:pt x="887" y="0"/>
                    <a:pt x="887" y="0"/>
                  </a:cubicBezTo>
                  <a:cubicBezTo>
                    <a:pt x="889" y="0"/>
                    <a:pt x="889" y="1"/>
                    <a:pt x="889" y="3"/>
                  </a:cubicBezTo>
                  <a:cubicBezTo>
                    <a:pt x="882" y="15"/>
                    <a:pt x="882" y="15"/>
                    <a:pt x="882" y="15"/>
                  </a:cubicBezTo>
                  <a:cubicBezTo>
                    <a:pt x="881" y="16"/>
                    <a:pt x="881" y="16"/>
                    <a:pt x="880" y="16"/>
                  </a:cubicBezTo>
                  <a:cubicBezTo>
                    <a:pt x="879" y="16"/>
                    <a:pt x="879" y="16"/>
                    <a:pt x="879" y="16"/>
                  </a:cubicBezTo>
                  <a:cubicBezTo>
                    <a:pt x="878" y="16"/>
                    <a:pt x="877" y="15"/>
                    <a:pt x="877" y="15"/>
                  </a:cubicBezTo>
                  <a:close/>
                  <a:moveTo>
                    <a:pt x="892" y="15"/>
                  </a:moveTo>
                  <a:cubicBezTo>
                    <a:pt x="897" y="2"/>
                    <a:pt x="897" y="2"/>
                    <a:pt x="897" y="2"/>
                  </a:cubicBezTo>
                  <a:cubicBezTo>
                    <a:pt x="897" y="1"/>
                    <a:pt x="897" y="0"/>
                    <a:pt x="898" y="0"/>
                  </a:cubicBezTo>
                  <a:cubicBezTo>
                    <a:pt x="902" y="0"/>
                    <a:pt x="902" y="0"/>
                    <a:pt x="902" y="0"/>
                  </a:cubicBezTo>
                  <a:cubicBezTo>
                    <a:pt x="903" y="0"/>
                    <a:pt x="904" y="1"/>
                    <a:pt x="903" y="3"/>
                  </a:cubicBezTo>
                  <a:cubicBezTo>
                    <a:pt x="896" y="15"/>
                    <a:pt x="896" y="15"/>
                    <a:pt x="896" y="15"/>
                  </a:cubicBezTo>
                  <a:cubicBezTo>
                    <a:pt x="896" y="16"/>
                    <a:pt x="895" y="16"/>
                    <a:pt x="895" y="16"/>
                  </a:cubicBezTo>
                  <a:cubicBezTo>
                    <a:pt x="894" y="16"/>
                    <a:pt x="894" y="16"/>
                    <a:pt x="894" y="16"/>
                  </a:cubicBezTo>
                  <a:cubicBezTo>
                    <a:pt x="893" y="16"/>
                    <a:pt x="892" y="15"/>
                    <a:pt x="892" y="15"/>
                  </a:cubicBez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Tree>
    <p:extLst>
      <p:ext uri="{BB962C8B-B14F-4D97-AF65-F5344CB8AC3E}">
        <p14:creationId xmlns:p14="http://schemas.microsoft.com/office/powerpoint/2010/main" val="2363216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Frame (HU) Dark">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219048"/>
            <a:ext cx="12188825" cy="5638952"/>
          </a:xfrm>
          <a:prstGeom prst="rect">
            <a:avLst/>
          </a:prstGeom>
          <a:gradFill flip="none" rotWithShape="1">
            <a:gsLst>
              <a:gs pos="100000">
                <a:srgbClr val="00487E">
                  <a:alpha val="50000"/>
                </a:srgb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6" name="Rectangle 5"/>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7"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10" name="Rectangle 9"/>
          <p:cNvSpPr/>
          <p:nvPr userDrawn="1"/>
        </p:nvSpPr>
        <p:spPr>
          <a:xfrm>
            <a:off x="608012" y="1371600"/>
            <a:ext cx="10972800" cy="4876800"/>
          </a:xfrm>
          <a:prstGeom prst="rect">
            <a:avLst/>
          </a:prstGeom>
          <a:solidFill>
            <a:schemeClr val="bg1">
              <a:alpha val="50000"/>
            </a:schemeClr>
          </a:solid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0"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sp>
        <p:nvSpPr>
          <p:cNvPr id="22" name="Slide Number Placeholder 5"/>
          <p:cNvSpPr>
            <a:spLocks noGrp="1"/>
          </p:cNvSpPr>
          <p:nvPr>
            <p:ph type="sldNum" sz="quarter" idx="12"/>
          </p:nvPr>
        </p:nvSpPr>
        <p:spPr>
          <a:xfrm>
            <a:off x="11277551" y="6400800"/>
            <a:ext cx="301751" cy="301752"/>
          </a:xfrm>
          <a:ln w="12700">
            <a:solidFill>
              <a:schemeClr val="bg1">
                <a:alpha val="50000"/>
              </a:schemeClr>
            </a:solidFill>
          </a:ln>
        </p:spPr>
        <p:txBody>
          <a:bodyPr lIns="0" tIns="0" rIns="0" bIns="0"/>
          <a:lstStyle>
            <a:lvl1pPr algn="ctr">
              <a:defRPr sz="1400">
                <a:solidFill>
                  <a:schemeClr val="bg1"/>
                </a:solidFill>
                <a:latin typeface="Arial" pitchFamily="34" charset="0"/>
                <a:cs typeface="Arial" pitchFamily="34" charset="0"/>
              </a:defRPr>
            </a:lvl1pPr>
          </a:lstStyle>
          <a:p>
            <a:fld id="{DB41381F-1450-4E0E-9EEB-2F42F9D38EB9}" type="slidenum">
              <a:rPr lang="hu-HU" smtClean="0">
                <a:solidFill>
                  <a:prstClr val="white"/>
                </a:solidFill>
              </a:rPr>
              <a:pPr/>
              <a:t>‹#›</a:t>
            </a:fld>
            <a:endParaRPr lang="hu-HU">
              <a:solidFill>
                <a:prstClr val="white"/>
              </a:solidFill>
            </a:endParaRPr>
          </a:p>
        </p:txBody>
      </p:sp>
      <p:grpSp>
        <p:nvGrpSpPr>
          <p:cNvPr id="18" name="Group 17"/>
          <p:cNvGrpSpPr>
            <a:grpSpLocks noChangeAspect="1"/>
          </p:cNvGrpSpPr>
          <p:nvPr userDrawn="1"/>
        </p:nvGrpSpPr>
        <p:grpSpPr bwMode="auto">
          <a:xfrm>
            <a:off x="10162358" y="1"/>
            <a:ext cx="2026467" cy="1219200"/>
            <a:chOff x="623" y="1352"/>
            <a:chExt cx="2686" cy="1616"/>
          </a:xfrm>
        </p:grpSpPr>
        <p:sp>
          <p:nvSpPr>
            <p:cNvPr id="19" name="AutoShape 3"/>
            <p:cNvSpPr>
              <a:spLocks noChangeAspect="1" noChangeArrowheads="1" noTextEdit="1"/>
            </p:cNvSpPr>
            <p:nvPr/>
          </p:nvSpPr>
          <p:spPr bwMode="auto">
            <a:xfrm>
              <a:off x="623"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1" name="Rectangle 5"/>
            <p:cNvSpPr>
              <a:spLocks noChangeArrowheads="1"/>
            </p:cNvSpPr>
            <p:nvPr/>
          </p:nvSpPr>
          <p:spPr bwMode="auto">
            <a:xfrm>
              <a:off x="625"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3" name="Freeform 6"/>
            <p:cNvSpPr>
              <a:spLocks noEditPoints="1"/>
            </p:cNvSpPr>
            <p:nvPr/>
          </p:nvSpPr>
          <p:spPr bwMode="auto">
            <a:xfrm>
              <a:off x="869"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29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29"/>
                    <a:pt x="920" y="29"/>
                    <a:pt x="920" y="29"/>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1"/>
                    <a:pt x="610" y="32"/>
                    <a:pt x="613" y="32"/>
                  </a:cubicBezTo>
                  <a:cubicBezTo>
                    <a:pt x="615" y="32"/>
                    <a:pt x="618" y="31"/>
                    <a:pt x="620" y="30"/>
                  </a:cubicBezTo>
                  <a:cubicBezTo>
                    <a:pt x="714" y="212"/>
                    <a:pt x="714" y="212"/>
                    <a:pt x="714" y="212"/>
                  </a:cubicBezTo>
                  <a:cubicBezTo>
                    <a:pt x="713" y="214"/>
                    <a:pt x="712" y="216"/>
                    <a:pt x="712" y="219"/>
                  </a:cubicBezTo>
                  <a:cubicBezTo>
                    <a:pt x="712" y="225"/>
                    <a:pt x="717" y="231"/>
                    <a:pt x="724" y="231"/>
                  </a:cubicBezTo>
                  <a:cubicBezTo>
                    <a:pt x="730" y="231"/>
                    <a:pt x="736" y="225"/>
                    <a:pt x="736" y="219"/>
                  </a:cubicBezTo>
                  <a:cubicBezTo>
                    <a:pt x="736" y="215"/>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8"/>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4" name="Freeform 7"/>
            <p:cNvSpPr>
              <a:spLocks noEditPoints="1"/>
            </p:cNvSpPr>
            <p:nvPr/>
          </p:nvSpPr>
          <p:spPr bwMode="auto">
            <a:xfrm>
              <a:off x="891" y="2567"/>
              <a:ext cx="2172" cy="202"/>
            </a:xfrm>
            <a:custGeom>
              <a:avLst/>
              <a:gdLst>
                <a:gd name="T0" fmla="*/ 38 w 917"/>
                <a:gd name="T1" fmla="*/ 27 h 85"/>
                <a:gd name="T2" fmla="*/ 33 w 917"/>
                <a:gd name="T3" fmla="*/ 54 h 85"/>
                <a:gd name="T4" fmla="*/ 5 w 917"/>
                <a:gd name="T5" fmla="*/ 84 h 85"/>
                <a:gd name="T6" fmla="*/ 53 w 917"/>
                <a:gd name="T7" fmla="*/ 22 h 85"/>
                <a:gd name="T8" fmla="*/ 58 w 917"/>
                <a:gd name="T9" fmla="*/ 28 h 85"/>
                <a:gd name="T10" fmla="*/ 83 w 917"/>
                <a:gd name="T11" fmla="*/ 56 h 85"/>
                <a:gd name="T12" fmla="*/ 90 w 917"/>
                <a:gd name="T13" fmla="*/ 83 h 85"/>
                <a:gd name="T14" fmla="*/ 105 w 917"/>
                <a:gd name="T15" fmla="*/ 24 h 85"/>
                <a:gd name="T16" fmla="*/ 137 w 917"/>
                <a:gd name="T17" fmla="*/ 79 h 85"/>
                <a:gd name="T18" fmla="*/ 105 w 917"/>
                <a:gd name="T19" fmla="*/ 83 h 85"/>
                <a:gd name="T20" fmla="*/ 172 w 917"/>
                <a:gd name="T21" fmla="*/ 21 h 85"/>
                <a:gd name="T22" fmla="*/ 194 w 917"/>
                <a:gd name="T23" fmla="*/ 83 h 85"/>
                <a:gd name="T24" fmla="*/ 144 w 917"/>
                <a:gd name="T25" fmla="*/ 84 h 85"/>
                <a:gd name="T26" fmla="*/ 158 w 917"/>
                <a:gd name="T27" fmla="*/ 63 h 85"/>
                <a:gd name="T28" fmla="*/ 264 w 917"/>
                <a:gd name="T29" fmla="*/ 53 h 85"/>
                <a:gd name="T30" fmla="*/ 232 w 917"/>
                <a:gd name="T31" fmla="*/ 78 h 85"/>
                <a:gd name="T32" fmla="*/ 232 w 917"/>
                <a:gd name="T33" fmla="*/ 78 h 85"/>
                <a:gd name="T34" fmla="*/ 302 w 917"/>
                <a:gd name="T35" fmla="*/ 22 h 85"/>
                <a:gd name="T36" fmla="*/ 315 w 917"/>
                <a:gd name="T37" fmla="*/ 69 h 85"/>
                <a:gd name="T38" fmla="*/ 271 w 917"/>
                <a:gd name="T39" fmla="*/ 82 h 85"/>
                <a:gd name="T40" fmla="*/ 313 w 917"/>
                <a:gd name="T41" fmla="*/ 63 h 85"/>
                <a:gd name="T42" fmla="*/ 332 w 917"/>
                <a:gd name="T43" fmla="*/ 22 h 85"/>
                <a:gd name="T44" fmla="*/ 354 w 917"/>
                <a:gd name="T45" fmla="*/ 28 h 85"/>
                <a:gd name="T46" fmla="*/ 347 w 917"/>
                <a:gd name="T47" fmla="*/ 28 h 85"/>
                <a:gd name="T48" fmla="*/ 390 w 917"/>
                <a:gd name="T49" fmla="*/ 61 h 85"/>
                <a:gd name="T50" fmla="*/ 429 w 917"/>
                <a:gd name="T51" fmla="*/ 22 h 85"/>
                <a:gd name="T52" fmla="*/ 384 w 917"/>
                <a:gd name="T53" fmla="*/ 24 h 85"/>
                <a:gd name="T54" fmla="*/ 493 w 917"/>
                <a:gd name="T55" fmla="*/ 71 h 85"/>
                <a:gd name="T56" fmla="*/ 500 w 917"/>
                <a:gd name="T57" fmla="*/ 24 h 85"/>
                <a:gd name="T58" fmla="*/ 456 w 917"/>
                <a:gd name="T59" fmla="*/ 35 h 85"/>
                <a:gd name="T60" fmla="*/ 449 w 917"/>
                <a:gd name="T61" fmla="*/ 83 h 85"/>
                <a:gd name="T62" fmla="*/ 526 w 917"/>
                <a:gd name="T63" fmla="*/ 25 h 85"/>
                <a:gd name="T64" fmla="*/ 561 w 917"/>
                <a:gd name="T65" fmla="*/ 25 h 85"/>
                <a:gd name="T66" fmla="*/ 554 w 917"/>
                <a:gd name="T67" fmla="*/ 84 h 85"/>
                <a:gd name="T68" fmla="*/ 519 w 917"/>
                <a:gd name="T69" fmla="*/ 82 h 85"/>
                <a:gd name="T70" fmla="*/ 619 w 917"/>
                <a:gd name="T71" fmla="*/ 21 h 85"/>
                <a:gd name="T72" fmla="*/ 641 w 917"/>
                <a:gd name="T73" fmla="*/ 83 h 85"/>
                <a:gd name="T74" fmla="*/ 592 w 917"/>
                <a:gd name="T75" fmla="*/ 84 h 85"/>
                <a:gd name="T76" fmla="*/ 606 w 917"/>
                <a:gd name="T77" fmla="*/ 63 h 85"/>
                <a:gd name="T78" fmla="*/ 688 w 917"/>
                <a:gd name="T79" fmla="*/ 79 h 85"/>
                <a:gd name="T80" fmla="*/ 705 w 917"/>
                <a:gd name="T81" fmla="*/ 24 h 85"/>
                <a:gd name="T82" fmla="*/ 751 w 917"/>
                <a:gd name="T83" fmla="*/ 21 h 85"/>
                <a:gd name="T84" fmla="*/ 751 w 917"/>
                <a:gd name="T85" fmla="*/ 79 h 85"/>
                <a:gd name="T86" fmla="*/ 737 w 917"/>
                <a:gd name="T87" fmla="*/ 10 h 85"/>
                <a:gd name="T88" fmla="*/ 756 w 917"/>
                <a:gd name="T89" fmla="*/ 10 h 85"/>
                <a:gd name="T90" fmla="*/ 789 w 917"/>
                <a:gd name="T91" fmla="*/ 25 h 85"/>
                <a:gd name="T92" fmla="*/ 818 w 917"/>
                <a:gd name="T93" fmla="*/ 73 h 85"/>
                <a:gd name="T94" fmla="*/ 820 w 917"/>
                <a:gd name="T95" fmla="*/ 84 h 85"/>
                <a:gd name="T96" fmla="*/ 885 w 917"/>
                <a:gd name="T97" fmla="*/ 21 h 85"/>
                <a:gd name="T98" fmla="*/ 885 w 917"/>
                <a:gd name="T99" fmla="*/ 79 h 85"/>
                <a:gd name="T100" fmla="*/ 877 w 917"/>
                <a:gd name="T101" fmla="*/ 15 h 85"/>
                <a:gd name="T102" fmla="*/ 882 w 917"/>
                <a:gd name="T103" fmla="*/ 15 h 85"/>
                <a:gd name="T104" fmla="*/ 897 w 917"/>
                <a:gd name="T105" fmla="*/ 2 h 85"/>
                <a:gd name="T106" fmla="*/ 895 w 917"/>
                <a:gd name="T107" fmla="*/ 1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7" h="85">
                  <a:moveTo>
                    <a:pt x="0" y="24"/>
                  </a:moveTo>
                  <a:cubicBezTo>
                    <a:pt x="0" y="23"/>
                    <a:pt x="0" y="22"/>
                    <a:pt x="1" y="22"/>
                  </a:cubicBezTo>
                  <a:cubicBezTo>
                    <a:pt x="36" y="22"/>
                    <a:pt x="36" y="22"/>
                    <a:pt x="36" y="22"/>
                  </a:cubicBezTo>
                  <a:cubicBezTo>
                    <a:pt x="37" y="22"/>
                    <a:pt x="38" y="23"/>
                    <a:pt x="38" y="24"/>
                  </a:cubicBezTo>
                  <a:cubicBezTo>
                    <a:pt x="38" y="27"/>
                    <a:pt x="38" y="27"/>
                    <a:pt x="38" y="27"/>
                  </a:cubicBezTo>
                  <a:cubicBezTo>
                    <a:pt x="38" y="28"/>
                    <a:pt x="37" y="28"/>
                    <a:pt x="36" y="28"/>
                  </a:cubicBezTo>
                  <a:cubicBezTo>
                    <a:pt x="6" y="28"/>
                    <a:pt x="6" y="28"/>
                    <a:pt x="6" y="28"/>
                  </a:cubicBezTo>
                  <a:cubicBezTo>
                    <a:pt x="6" y="53"/>
                    <a:pt x="6" y="53"/>
                    <a:pt x="6" y="53"/>
                  </a:cubicBezTo>
                  <a:cubicBezTo>
                    <a:pt x="32" y="53"/>
                    <a:pt x="32" y="53"/>
                    <a:pt x="32" y="53"/>
                  </a:cubicBezTo>
                  <a:cubicBezTo>
                    <a:pt x="33" y="53"/>
                    <a:pt x="33" y="53"/>
                    <a:pt x="33" y="54"/>
                  </a:cubicBezTo>
                  <a:cubicBezTo>
                    <a:pt x="33" y="57"/>
                    <a:pt x="33" y="57"/>
                    <a:pt x="33" y="57"/>
                  </a:cubicBezTo>
                  <a:cubicBezTo>
                    <a:pt x="33" y="58"/>
                    <a:pt x="33" y="59"/>
                    <a:pt x="32" y="59"/>
                  </a:cubicBezTo>
                  <a:cubicBezTo>
                    <a:pt x="6" y="59"/>
                    <a:pt x="6" y="59"/>
                    <a:pt x="6" y="59"/>
                  </a:cubicBezTo>
                  <a:cubicBezTo>
                    <a:pt x="6" y="83"/>
                    <a:pt x="6" y="83"/>
                    <a:pt x="6" y="83"/>
                  </a:cubicBezTo>
                  <a:cubicBezTo>
                    <a:pt x="6" y="84"/>
                    <a:pt x="6" y="84"/>
                    <a:pt x="5" y="84"/>
                  </a:cubicBezTo>
                  <a:cubicBezTo>
                    <a:pt x="1" y="84"/>
                    <a:pt x="1" y="84"/>
                    <a:pt x="1" y="84"/>
                  </a:cubicBezTo>
                  <a:cubicBezTo>
                    <a:pt x="0" y="84"/>
                    <a:pt x="0" y="84"/>
                    <a:pt x="0" y="83"/>
                  </a:cubicBezTo>
                  <a:lnTo>
                    <a:pt x="0" y="24"/>
                  </a:lnTo>
                  <a:close/>
                  <a:moveTo>
                    <a:pt x="51" y="24"/>
                  </a:moveTo>
                  <a:cubicBezTo>
                    <a:pt x="51" y="23"/>
                    <a:pt x="52" y="22"/>
                    <a:pt x="53" y="22"/>
                  </a:cubicBezTo>
                  <a:cubicBezTo>
                    <a:pt x="88" y="22"/>
                    <a:pt x="88" y="22"/>
                    <a:pt x="88" y="22"/>
                  </a:cubicBezTo>
                  <a:cubicBezTo>
                    <a:pt x="89" y="22"/>
                    <a:pt x="90" y="23"/>
                    <a:pt x="90" y="24"/>
                  </a:cubicBezTo>
                  <a:cubicBezTo>
                    <a:pt x="90" y="27"/>
                    <a:pt x="90" y="27"/>
                    <a:pt x="90" y="27"/>
                  </a:cubicBezTo>
                  <a:cubicBezTo>
                    <a:pt x="90" y="28"/>
                    <a:pt x="89" y="28"/>
                    <a:pt x="88" y="28"/>
                  </a:cubicBezTo>
                  <a:cubicBezTo>
                    <a:pt x="58" y="28"/>
                    <a:pt x="58" y="28"/>
                    <a:pt x="58" y="28"/>
                  </a:cubicBezTo>
                  <a:cubicBezTo>
                    <a:pt x="58" y="50"/>
                    <a:pt x="58" y="50"/>
                    <a:pt x="58" y="50"/>
                  </a:cubicBezTo>
                  <a:cubicBezTo>
                    <a:pt x="83" y="50"/>
                    <a:pt x="83" y="50"/>
                    <a:pt x="83" y="50"/>
                  </a:cubicBezTo>
                  <a:cubicBezTo>
                    <a:pt x="84" y="50"/>
                    <a:pt x="85" y="51"/>
                    <a:pt x="85" y="52"/>
                  </a:cubicBezTo>
                  <a:cubicBezTo>
                    <a:pt x="85" y="54"/>
                    <a:pt x="85" y="54"/>
                    <a:pt x="85" y="54"/>
                  </a:cubicBezTo>
                  <a:cubicBezTo>
                    <a:pt x="85" y="55"/>
                    <a:pt x="84" y="56"/>
                    <a:pt x="83" y="56"/>
                  </a:cubicBezTo>
                  <a:cubicBezTo>
                    <a:pt x="58" y="56"/>
                    <a:pt x="58" y="56"/>
                    <a:pt x="58" y="56"/>
                  </a:cubicBezTo>
                  <a:cubicBezTo>
                    <a:pt x="58" y="79"/>
                    <a:pt x="58" y="79"/>
                    <a:pt x="58" y="79"/>
                  </a:cubicBezTo>
                  <a:cubicBezTo>
                    <a:pt x="88" y="79"/>
                    <a:pt x="88" y="79"/>
                    <a:pt x="88" y="79"/>
                  </a:cubicBezTo>
                  <a:cubicBezTo>
                    <a:pt x="89" y="79"/>
                    <a:pt x="90" y="79"/>
                    <a:pt x="90" y="80"/>
                  </a:cubicBezTo>
                  <a:cubicBezTo>
                    <a:pt x="90" y="83"/>
                    <a:pt x="90" y="83"/>
                    <a:pt x="90" y="83"/>
                  </a:cubicBezTo>
                  <a:cubicBezTo>
                    <a:pt x="90" y="84"/>
                    <a:pt x="89" y="84"/>
                    <a:pt x="88" y="84"/>
                  </a:cubicBezTo>
                  <a:cubicBezTo>
                    <a:pt x="53" y="84"/>
                    <a:pt x="53" y="84"/>
                    <a:pt x="53" y="84"/>
                  </a:cubicBezTo>
                  <a:cubicBezTo>
                    <a:pt x="52" y="84"/>
                    <a:pt x="51" y="84"/>
                    <a:pt x="51" y="83"/>
                  </a:cubicBezTo>
                  <a:lnTo>
                    <a:pt x="51" y="24"/>
                  </a:lnTo>
                  <a:close/>
                  <a:moveTo>
                    <a:pt x="105" y="24"/>
                  </a:moveTo>
                  <a:cubicBezTo>
                    <a:pt x="105" y="23"/>
                    <a:pt x="105" y="22"/>
                    <a:pt x="106" y="22"/>
                  </a:cubicBezTo>
                  <a:cubicBezTo>
                    <a:pt x="110" y="22"/>
                    <a:pt x="110" y="22"/>
                    <a:pt x="110" y="22"/>
                  </a:cubicBezTo>
                  <a:cubicBezTo>
                    <a:pt x="111" y="22"/>
                    <a:pt x="111" y="23"/>
                    <a:pt x="111" y="24"/>
                  </a:cubicBezTo>
                  <a:cubicBezTo>
                    <a:pt x="111" y="79"/>
                    <a:pt x="111" y="79"/>
                    <a:pt x="111" y="79"/>
                  </a:cubicBezTo>
                  <a:cubicBezTo>
                    <a:pt x="137" y="79"/>
                    <a:pt x="137" y="79"/>
                    <a:pt x="137" y="79"/>
                  </a:cubicBezTo>
                  <a:cubicBezTo>
                    <a:pt x="138" y="79"/>
                    <a:pt x="139" y="79"/>
                    <a:pt x="139" y="80"/>
                  </a:cubicBezTo>
                  <a:cubicBezTo>
                    <a:pt x="139" y="83"/>
                    <a:pt x="139" y="83"/>
                    <a:pt x="139" y="83"/>
                  </a:cubicBezTo>
                  <a:cubicBezTo>
                    <a:pt x="139" y="84"/>
                    <a:pt x="138" y="84"/>
                    <a:pt x="137" y="84"/>
                  </a:cubicBezTo>
                  <a:cubicBezTo>
                    <a:pt x="106" y="84"/>
                    <a:pt x="106" y="84"/>
                    <a:pt x="106" y="84"/>
                  </a:cubicBezTo>
                  <a:cubicBezTo>
                    <a:pt x="105" y="84"/>
                    <a:pt x="105" y="84"/>
                    <a:pt x="105" y="83"/>
                  </a:cubicBezTo>
                  <a:lnTo>
                    <a:pt x="105" y="24"/>
                  </a:lnTo>
                  <a:close/>
                  <a:moveTo>
                    <a:pt x="143" y="82"/>
                  </a:moveTo>
                  <a:cubicBezTo>
                    <a:pt x="170" y="22"/>
                    <a:pt x="170" y="22"/>
                    <a:pt x="170" y="22"/>
                  </a:cubicBezTo>
                  <a:cubicBezTo>
                    <a:pt x="170" y="22"/>
                    <a:pt x="170" y="21"/>
                    <a:pt x="171" y="21"/>
                  </a:cubicBezTo>
                  <a:cubicBezTo>
                    <a:pt x="172" y="21"/>
                    <a:pt x="172" y="21"/>
                    <a:pt x="172" y="21"/>
                  </a:cubicBezTo>
                  <a:cubicBezTo>
                    <a:pt x="173" y="21"/>
                    <a:pt x="173" y="22"/>
                    <a:pt x="173" y="22"/>
                  </a:cubicBezTo>
                  <a:cubicBezTo>
                    <a:pt x="200" y="82"/>
                    <a:pt x="200" y="82"/>
                    <a:pt x="200" y="82"/>
                  </a:cubicBezTo>
                  <a:cubicBezTo>
                    <a:pt x="201" y="83"/>
                    <a:pt x="200" y="84"/>
                    <a:pt x="199" y="84"/>
                  </a:cubicBezTo>
                  <a:cubicBezTo>
                    <a:pt x="195" y="84"/>
                    <a:pt x="195" y="84"/>
                    <a:pt x="195" y="84"/>
                  </a:cubicBezTo>
                  <a:cubicBezTo>
                    <a:pt x="194" y="84"/>
                    <a:pt x="194" y="84"/>
                    <a:pt x="194" y="83"/>
                  </a:cubicBezTo>
                  <a:cubicBezTo>
                    <a:pt x="187" y="69"/>
                    <a:pt x="187" y="69"/>
                    <a:pt x="187" y="69"/>
                  </a:cubicBezTo>
                  <a:cubicBezTo>
                    <a:pt x="156" y="69"/>
                    <a:pt x="156" y="69"/>
                    <a:pt x="156" y="69"/>
                  </a:cubicBezTo>
                  <a:cubicBezTo>
                    <a:pt x="149" y="83"/>
                    <a:pt x="149" y="83"/>
                    <a:pt x="149" y="83"/>
                  </a:cubicBezTo>
                  <a:cubicBezTo>
                    <a:pt x="149" y="84"/>
                    <a:pt x="148" y="84"/>
                    <a:pt x="148" y="84"/>
                  </a:cubicBezTo>
                  <a:cubicBezTo>
                    <a:pt x="144" y="84"/>
                    <a:pt x="144" y="84"/>
                    <a:pt x="144" y="84"/>
                  </a:cubicBezTo>
                  <a:cubicBezTo>
                    <a:pt x="143" y="84"/>
                    <a:pt x="142" y="83"/>
                    <a:pt x="143" y="82"/>
                  </a:cubicBezTo>
                  <a:close/>
                  <a:moveTo>
                    <a:pt x="185" y="63"/>
                  </a:moveTo>
                  <a:cubicBezTo>
                    <a:pt x="180" y="54"/>
                    <a:pt x="176" y="44"/>
                    <a:pt x="172" y="34"/>
                  </a:cubicBezTo>
                  <a:cubicBezTo>
                    <a:pt x="171" y="34"/>
                    <a:pt x="171" y="34"/>
                    <a:pt x="171" y="34"/>
                  </a:cubicBezTo>
                  <a:cubicBezTo>
                    <a:pt x="158" y="63"/>
                    <a:pt x="158" y="63"/>
                    <a:pt x="158" y="63"/>
                  </a:cubicBezTo>
                  <a:lnTo>
                    <a:pt x="185" y="63"/>
                  </a:lnTo>
                  <a:close/>
                  <a:moveTo>
                    <a:pt x="212" y="24"/>
                  </a:moveTo>
                  <a:cubicBezTo>
                    <a:pt x="212" y="23"/>
                    <a:pt x="212" y="22"/>
                    <a:pt x="213" y="22"/>
                  </a:cubicBezTo>
                  <a:cubicBezTo>
                    <a:pt x="233" y="22"/>
                    <a:pt x="233" y="22"/>
                    <a:pt x="233" y="22"/>
                  </a:cubicBezTo>
                  <a:cubicBezTo>
                    <a:pt x="250" y="22"/>
                    <a:pt x="264" y="36"/>
                    <a:pt x="264" y="53"/>
                  </a:cubicBezTo>
                  <a:cubicBezTo>
                    <a:pt x="264" y="71"/>
                    <a:pt x="250" y="84"/>
                    <a:pt x="233" y="84"/>
                  </a:cubicBezTo>
                  <a:cubicBezTo>
                    <a:pt x="213" y="84"/>
                    <a:pt x="213" y="84"/>
                    <a:pt x="213" y="84"/>
                  </a:cubicBezTo>
                  <a:cubicBezTo>
                    <a:pt x="212" y="84"/>
                    <a:pt x="212" y="84"/>
                    <a:pt x="212" y="83"/>
                  </a:cubicBezTo>
                  <a:lnTo>
                    <a:pt x="212" y="24"/>
                  </a:lnTo>
                  <a:close/>
                  <a:moveTo>
                    <a:pt x="232" y="78"/>
                  </a:moveTo>
                  <a:cubicBezTo>
                    <a:pt x="247" y="78"/>
                    <a:pt x="257" y="68"/>
                    <a:pt x="257" y="53"/>
                  </a:cubicBezTo>
                  <a:cubicBezTo>
                    <a:pt x="257" y="39"/>
                    <a:pt x="247" y="28"/>
                    <a:pt x="232" y="28"/>
                  </a:cubicBezTo>
                  <a:cubicBezTo>
                    <a:pt x="218" y="28"/>
                    <a:pt x="218" y="28"/>
                    <a:pt x="218" y="28"/>
                  </a:cubicBezTo>
                  <a:cubicBezTo>
                    <a:pt x="218" y="78"/>
                    <a:pt x="218" y="78"/>
                    <a:pt x="218" y="78"/>
                  </a:cubicBezTo>
                  <a:lnTo>
                    <a:pt x="232" y="78"/>
                  </a:lnTo>
                  <a:close/>
                  <a:moveTo>
                    <a:pt x="271" y="82"/>
                  </a:moveTo>
                  <a:cubicBezTo>
                    <a:pt x="298" y="22"/>
                    <a:pt x="298" y="22"/>
                    <a:pt x="298" y="22"/>
                  </a:cubicBezTo>
                  <a:cubicBezTo>
                    <a:pt x="298" y="22"/>
                    <a:pt x="298" y="21"/>
                    <a:pt x="299" y="21"/>
                  </a:cubicBezTo>
                  <a:cubicBezTo>
                    <a:pt x="300" y="21"/>
                    <a:pt x="300" y="21"/>
                    <a:pt x="300" y="21"/>
                  </a:cubicBezTo>
                  <a:cubicBezTo>
                    <a:pt x="301" y="21"/>
                    <a:pt x="301" y="22"/>
                    <a:pt x="302" y="22"/>
                  </a:cubicBezTo>
                  <a:cubicBezTo>
                    <a:pt x="328" y="82"/>
                    <a:pt x="328" y="82"/>
                    <a:pt x="328" y="82"/>
                  </a:cubicBezTo>
                  <a:cubicBezTo>
                    <a:pt x="329" y="83"/>
                    <a:pt x="328" y="84"/>
                    <a:pt x="327" y="84"/>
                  </a:cubicBezTo>
                  <a:cubicBezTo>
                    <a:pt x="323" y="84"/>
                    <a:pt x="323" y="84"/>
                    <a:pt x="323" y="84"/>
                  </a:cubicBezTo>
                  <a:cubicBezTo>
                    <a:pt x="323" y="84"/>
                    <a:pt x="322" y="84"/>
                    <a:pt x="322" y="83"/>
                  </a:cubicBezTo>
                  <a:cubicBezTo>
                    <a:pt x="315" y="69"/>
                    <a:pt x="315" y="69"/>
                    <a:pt x="315" y="69"/>
                  </a:cubicBezTo>
                  <a:cubicBezTo>
                    <a:pt x="284" y="69"/>
                    <a:pt x="284" y="69"/>
                    <a:pt x="284" y="69"/>
                  </a:cubicBezTo>
                  <a:cubicBezTo>
                    <a:pt x="277" y="83"/>
                    <a:pt x="277" y="83"/>
                    <a:pt x="277" y="83"/>
                  </a:cubicBezTo>
                  <a:cubicBezTo>
                    <a:pt x="277" y="84"/>
                    <a:pt x="277" y="84"/>
                    <a:pt x="276" y="84"/>
                  </a:cubicBezTo>
                  <a:cubicBezTo>
                    <a:pt x="272" y="84"/>
                    <a:pt x="272" y="84"/>
                    <a:pt x="272" y="84"/>
                  </a:cubicBezTo>
                  <a:cubicBezTo>
                    <a:pt x="271" y="84"/>
                    <a:pt x="270" y="83"/>
                    <a:pt x="271" y="82"/>
                  </a:cubicBezTo>
                  <a:close/>
                  <a:moveTo>
                    <a:pt x="313" y="63"/>
                  </a:moveTo>
                  <a:cubicBezTo>
                    <a:pt x="309" y="54"/>
                    <a:pt x="304" y="44"/>
                    <a:pt x="300" y="34"/>
                  </a:cubicBezTo>
                  <a:cubicBezTo>
                    <a:pt x="299" y="34"/>
                    <a:pt x="299" y="34"/>
                    <a:pt x="299" y="34"/>
                  </a:cubicBezTo>
                  <a:cubicBezTo>
                    <a:pt x="286" y="63"/>
                    <a:pt x="286" y="63"/>
                    <a:pt x="286" y="63"/>
                  </a:cubicBezTo>
                  <a:lnTo>
                    <a:pt x="313" y="63"/>
                  </a:lnTo>
                  <a:close/>
                  <a:moveTo>
                    <a:pt x="347" y="28"/>
                  </a:moveTo>
                  <a:cubicBezTo>
                    <a:pt x="332" y="28"/>
                    <a:pt x="332" y="28"/>
                    <a:pt x="332" y="28"/>
                  </a:cubicBezTo>
                  <a:cubicBezTo>
                    <a:pt x="331" y="28"/>
                    <a:pt x="330" y="28"/>
                    <a:pt x="330" y="27"/>
                  </a:cubicBezTo>
                  <a:cubicBezTo>
                    <a:pt x="330" y="24"/>
                    <a:pt x="330" y="24"/>
                    <a:pt x="330" y="24"/>
                  </a:cubicBezTo>
                  <a:cubicBezTo>
                    <a:pt x="330" y="23"/>
                    <a:pt x="331" y="22"/>
                    <a:pt x="332" y="22"/>
                  </a:cubicBezTo>
                  <a:cubicBezTo>
                    <a:pt x="369" y="22"/>
                    <a:pt x="369" y="22"/>
                    <a:pt x="369" y="22"/>
                  </a:cubicBezTo>
                  <a:cubicBezTo>
                    <a:pt x="370" y="22"/>
                    <a:pt x="371" y="23"/>
                    <a:pt x="371" y="24"/>
                  </a:cubicBezTo>
                  <a:cubicBezTo>
                    <a:pt x="371" y="27"/>
                    <a:pt x="371" y="27"/>
                    <a:pt x="371" y="27"/>
                  </a:cubicBezTo>
                  <a:cubicBezTo>
                    <a:pt x="371" y="28"/>
                    <a:pt x="370" y="28"/>
                    <a:pt x="369" y="28"/>
                  </a:cubicBezTo>
                  <a:cubicBezTo>
                    <a:pt x="354" y="28"/>
                    <a:pt x="354" y="28"/>
                    <a:pt x="354" y="28"/>
                  </a:cubicBezTo>
                  <a:cubicBezTo>
                    <a:pt x="354" y="83"/>
                    <a:pt x="354" y="83"/>
                    <a:pt x="354" y="83"/>
                  </a:cubicBezTo>
                  <a:cubicBezTo>
                    <a:pt x="354" y="84"/>
                    <a:pt x="353" y="84"/>
                    <a:pt x="352" y="84"/>
                  </a:cubicBezTo>
                  <a:cubicBezTo>
                    <a:pt x="349" y="84"/>
                    <a:pt x="349" y="84"/>
                    <a:pt x="349" y="84"/>
                  </a:cubicBezTo>
                  <a:cubicBezTo>
                    <a:pt x="348" y="84"/>
                    <a:pt x="347" y="84"/>
                    <a:pt x="347" y="83"/>
                  </a:cubicBezTo>
                  <a:lnTo>
                    <a:pt x="347" y="28"/>
                  </a:lnTo>
                  <a:close/>
                  <a:moveTo>
                    <a:pt x="384" y="24"/>
                  </a:moveTo>
                  <a:cubicBezTo>
                    <a:pt x="384" y="23"/>
                    <a:pt x="384" y="22"/>
                    <a:pt x="385" y="22"/>
                  </a:cubicBezTo>
                  <a:cubicBezTo>
                    <a:pt x="389" y="22"/>
                    <a:pt x="389" y="22"/>
                    <a:pt x="389" y="22"/>
                  </a:cubicBezTo>
                  <a:cubicBezTo>
                    <a:pt x="390" y="22"/>
                    <a:pt x="390" y="23"/>
                    <a:pt x="390" y="24"/>
                  </a:cubicBezTo>
                  <a:cubicBezTo>
                    <a:pt x="390" y="61"/>
                    <a:pt x="390" y="61"/>
                    <a:pt x="390" y="61"/>
                  </a:cubicBezTo>
                  <a:cubicBezTo>
                    <a:pt x="390" y="72"/>
                    <a:pt x="397" y="79"/>
                    <a:pt x="407" y="79"/>
                  </a:cubicBezTo>
                  <a:cubicBezTo>
                    <a:pt x="417" y="79"/>
                    <a:pt x="424" y="72"/>
                    <a:pt x="424" y="62"/>
                  </a:cubicBezTo>
                  <a:cubicBezTo>
                    <a:pt x="424" y="24"/>
                    <a:pt x="424" y="24"/>
                    <a:pt x="424" y="24"/>
                  </a:cubicBezTo>
                  <a:cubicBezTo>
                    <a:pt x="424" y="23"/>
                    <a:pt x="425" y="22"/>
                    <a:pt x="426" y="22"/>
                  </a:cubicBezTo>
                  <a:cubicBezTo>
                    <a:pt x="429" y="22"/>
                    <a:pt x="429" y="22"/>
                    <a:pt x="429" y="22"/>
                  </a:cubicBezTo>
                  <a:cubicBezTo>
                    <a:pt x="430" y="22"/>
                    <a:pt x="431" y="23"/>
                    <a:pt x="431" y="24"/>
                  </a:cubicBezTo>
                  <a:cubicBezTo>
                    <a:pt x="431" y="62"/>
                    <a:pt x="431" y="62"/>
                    <a:pt x="431" y="62"/>
                  </a:cubicBezTo>
                  <a:cubicBezTo>
                    <a:pt x="431" y="75"/>
                    <a:pt x="421" y="85"/>
                    <a:pt x="407" y="85"/>
                  </a:cubicBezTo>
                  <a:cubicBezTo>
                    <a:pt x="393" y="85"/>
                    <a:pt x="384" y="75"/>
                    <a:pt x="384" y="62"/>
                  </a:cubicBezTo>
                  <a:lnTo>
                    <a:pt x="384" y="24"/>
                  </a:lnTo>
                  <a:close/>
                  <a:moveTo>
                    <a:pt x="449" y="23"/>
                  </a:moveTo>
                  <a:cubicBezTo>
                    <a:pt x="449" y="22"/>
                    <a:pt x="450" y="21"/>
                    <a:pt x="451" y="21"/>
                  </a:cubicBezTo>
                  <a:cubicBezTo>
                    <a:pt x="452" y="21"/>
                    <a:pt x="452" y="21"/>
                    <a:pt x="452" y="21"/>
                  </a:cubicBezTo>
                  <a:cubicBezTo>
                    <a:pt x="453" y="21"/>
                    <a:pt x="453" y="22"/>
                    <a:pt x="454" y="22"/>
                  </a:cubicBezTo>
                  <a:cubicBezTo>
                    <a:pt x="493" y="71"/>
                    <a:pt x="493" y="71"/>
                    <a:pt x="493" y="71"/>
                  </a:cubicBezTo>
                  <a:cubicBezTo>
                    <a:pt x="493" y="71"/>
                    <a:pt x="493" y="71"/>
                    <a:pt x="493" y="71"/>
                  </a:cubicBezTo>
                  <a:cubicBezTo>
                    <a:pt x="493" y="24"/>
                    <a:pt x="493" y="24"/>
                    <a:pt x="493" y="24"/>
                  </a:cubicBezTo>
                  <a:cubicBezTo>
                    <a:pt x="493" y="23"/>
                    <a:pt x="494" y="22"/>
                    <a:pt x="495" y="22"/>
                  </a:cubicBezTo>
                  <a:cubicBezTo>
                    <a:pt x="498" y="22"/>
                    <a:pt x="498" y="22"/>
                    <a:pt x="498" y="22"/>
                  </a:cubicBezTo>
                  <a:cubicBezTo>
                    <a:pt x="499" y="22"/>
                    <a:pt x="500" y="23"/>
                    <a:pt x="500" y="24"/>
                  </a:cubicBezTo>
                  <a:cubicBezTo>
                    <a:pt x="500" y="84"/>
                    <a:pt x="500" y="84"/>
                    <a:pt x="500" y="84"/>
                  </a:cubicBezTo>
                  <a:cubicBezTo>
                    <a:pt x="500" y="85"/>
                    <a:pt x="499" y="85"/>
                    <a:pt x="498" y="85"/>
                  </a:cubicBezTo>
                  <a:cubicBezTo>
                    <a:pt x="497" y="85"/>
                    <a:pt x="497" y="85"/>
                    <a:pt x="497" y="85"/>
                  </a:cubicBezTo>
                  <a:cubicBezTo>
                    <a:pt x="497" y="85"/>
                    <a:pt x="496" y="85"/>
                    <a:pt x="496" y="85"/>
                  </a:cubicBezTo>
                  <a:cubicBezTo>
                    <a:pt x="456" y="35"/>
                    <a:pt x="456" y="35"/>
                    <a:pt x="456" y="35"/>
                  </a:cubicBezTo>
                  <a:cubicBezTo>
                    <a:pt x="456" y="35"/>
                    <a:pt x="456" y="35"/>
                    <a:pt x="456" y="35"/>
                  </a:cubicBezTo>
                  <a:cubicBezTo>
                    <a:pt x="456" y="83"/>
                    <a:pt x="456" y="83"/>
                    <a:pt x="456" y="83"/>
                  </a:cubicBezTo>
                  <a:cubicBezTo>
                    <a:pt x="456" y="84"/>
                    <a:pt x="455" y="84"/>
                    <a:pt x="454" y="84"/>
                  </a:cubicBezTo>
                  <a:cubicBezTo>
                    <a:pt x="451" y="84"/>
                    <a:pt x="451" y="84"/>
                    <a:pt x="451" y="84"/>
                  </a:cubicBezTo>
                  <a:cubicBezTo>
                    <a:pt x="450" y="84"/>
                    <a:pt x="449" y="84"/>
                    <a:pt x="449" y="83"/>
                  </a:cubicBezTo>
                  <a:lnTo>
                    <a:pt x="449" y="23"/>
                  </a:lnTo>
                  <a:close/>
                  <a:moveTo>
                    <a:pt x="519" y="25"/>
                  </a:moveTo>
                  <a:cubicBezTo>
                    <a:pt x="519" y="23"/>
                    <a:pt x="520" y="22"/>
                    <a:pt x="521" y="22"/>
                  </a:cubicBezTo>
                  <a:cubicBezTo>
                    <a:pt x="524" y="22"/>
                    <a:pt x="524" y="22"/>
                    <a:pt x="524" y="22"/>
                  </a:cubicBezTo>
                  <a:cubicBezTo>
                    <a:pt x="525" y="22"/>
                    <a:pt x="526" y="23"/>
                    <a:pt x="526" y="25"/>
                  </a:cubicBezTo>
                  <a:cubicBezTo>
                    <a:pt x="526" y="50"/>
                    <a:pt x="526" y="50"/>
                    <a:pt x="526" y="50"/>
                  </a:cubicBezTo>
                  <a:cubicBezTo>
                    <a:pt x="553" y="23"/>
                    <a:pt x="553" y="23"/>
                    <a:pt x="553" y="23"/>
                  </a:cubicBezTo>
                  <a:cubicBezTo>
                    <a:pt x="554" y="23"/>
                    <a:pt x="555" y="22"/>
                    <a:pt x="555" y="22"/>
                  </a:cubicBezTo>
                  <a:cubicBezTo>
                    <a:pt x="559" y="22"/>
                    <a:pt x="559" y="22"/>
                    <a:pt x="559" y="22"/>
                  </a:cubicBezTo>
                  <a:cubicBezTo>
                    <a:pt x="561" y="22"/>
                    <a:pt x="562" y="24"/>
                    <a:pt x="561" y="25"/>
                  </a:cubicBezTo>
                  <a:cubicBezTo>
                    <a:pt x="533" y="52"/>
                    <a:pt x="533" y="52"/>
                    <a:pt x="533" y="52"/>
                  </a:cubicBezTo>
                  <a:cubicBezTo>
                    <a:pt x="562" y="82"/>
                    <a:pt x="562" y="82"/>
                    <a:pt x="562" y="82"/>
                  </a:cubicBezTo>
                  <a:cubicBezTo>
                    <a:pt x="563" y="82"/>
                    <a:pt x="562" y="84"/>
                    <a:pt x="560" y="84"/>
                  </a:cubicBezTo>
                  <a:cubicBezTo>
                    <a:pt x="556" y="84"/>
                    <a:pt x="556" y="84"/>
                    <a:pt x="556" y="84"/>
                  </a:cubicBezTo>
                  <a:cubicBezTo>
                    <a:pt x="555" y="84"/>
                    <a:pt x="554" y="84"/>
                    <a:pt x="554" y="84"/>
                  </a:cubicBezTo>
                  <a:cubicBezTo>
                    <a:pt x="526" y="55"/>
                    <a:pt x="526" y="55"/>
                    <a:pt x="526" y="55"/>
                  </a:cubicBezTo>
                  <a:cubicBezTo>
                    <a:pt x="526" y="82"/>
                    <a:pt x="526" y="82"/>
                    <a:pt x="526" y="82"/>
                  </a:cubicBezTo>
                  <a:cubicBezTo>
                    <a:pt x="526" y="83"/>
                    <a:pt x="525" y="84"/>
                    <a:pt x="524" y="84"/>
                  </a:cubicBezTo>
                  <a:cubicBezTo>
                    <a:pt x="521" y="84"/>
                    <a:pt x="521" y="84"/>
                    <a:pt x="521" y="84"/>
                  </a:cubicBezTo>
                  <a:cubicBezTo>
                    <a:pt x="520" y="84"/>
                    <a:pt x="519" y="83"/>
                    <a:pt x="519" y="82"/>
                  </a:cubicBezTo>
                  <a:lnTo>
                    <a:pt x="519" y="25"/>
                  </a:lnTo>
                  <a:close/>
                  <a:moveTo>
                    <a:pt x="590" y="82"/>
                  </a:moveTo>
                  <a:cubicBezTo>
                    <a:pt x="617" y="22"/>
                    <a:pt x="617" y="22"/>
                    <a:pt x="617" y="22"/>
                  </a:cubicBezTo>
                  <a:cubicBezTo>
                    <a:pt x="617" y="22"/>
                    <a:pt x="618" y="21"/>
                    <a:pt x="619" y="21"/>
                  </a:cubicBezTo>
                  <a:cubicBezTo>
                    <a:pt x="619" y="21"/>
                    <a:pt x="619" y="21"/>
                    <a:pt x="619" y="21"/>
                  </a:cubicBezTo>
                  <a:cubicBezTo>
                    <a:pt x="620" y="21"/>
                    <a:pt x="621" y="22"/>
                    <a:pt x="621" y="22"/>
                  </a:cubicBezTo>
                  <a:cubicBezTo>
                    <a:pt x="648" y="82"/>
                    <a:pt x="648" y="82"/>
                    <a:pt x="648" y="82"/>
                  </a:cubicBezTo>
                  <a:cubicBezTo>
                    <a:pt x="648" y="83"/>
                    <a:pt x="648" y="84"/>
                    <a:pt x="646" y="84"/>
                  </a:cubicBezTo>
                  <a:cubicBezTo>
                    <a:pt x="643" y="84"/>
                    <a:pt x="643" y="84"/>
                    <a:pt x="643" y="84"/>
                  </a:cubicBezTo>
                  <a:cubicBezTo>
                    <a:pt x="642" y="84"/>
                    <a:pt x="641" y="84"/>
                    <a:pt x="641" y="83"/>
                  </a:cubicBezTo>
                  <a:cubicBezTo>
                    <a:pt x="635" y="69"/>
                    <a:pt x="635" y="69"/>
                    <a:pt x="635" y="69"/>
                  </a:cubicBezTo>
                  <a:cubicBezTo>
                    <a:pt x="603" y="69"/>
                    <a:pt x="603" y="69"/>
                    <a:pt x="603" y="69"/>
                  </a:cubicBezTo>
                  <a:cubicBezTo>
                    <a:pt x="597" y="83"/>
                    <a:pt x="597" y="83"/>
                    <a:pt x="597" y="83"/>
                  </a:cubicBezTo>
                  <a:cubicBezTo>
                    <a:pt x="596" y="84"/>
                    <a:pt x="596" y="84"/>
                    <a:pt x="595" y="84"/>
                  </a:cubicBezTo>
                  <a:cubicBezTo>
                    <a:pt x="592" y="84"/>
                    <a:pt x="592" y="84"/>
                    <a:pt x="592" y="84"/>
                  </a:cubicBezTo>
                  <a:cubicBezTo>
                    <a:pt x="590" y="84"/>
                    <a:pt x="590" y="83"/>
                    <a:pt x="590" y="82"/>
                  </a:cubicBezTo>
                  <a:close/>
                  <a:moveTo>
                    <a:pt x="632" y="63"/>
                  </a:moveTo>
                  <a:cubicBezTo>
                    <a:pt x="628" y="54"/>
                    <a:pt x="624" y="44"/>
                    <a:pt x="619" y="34"/>
                  </a:cubicBezTo>
                  <a:cubicBezTo>
                    <a:pt x="619" y="34"/>
                    <a:pt x="619" y="34"/>
                    <a:pt x="619" y="34"/>
                  </a:cubicBezTo>
                  <a:cubicBezTo>
                    <a:pt x="606" y="63"/>
                    <a:pt x="606" y="63"/>
                    <a:pt x="606" y="63"/>
                  </a:cubicBezTo>
                  <a:lnTo>
                    <a:pt x="632" y="63"/>
                  </a:lnTo>
                  <a:close/>
                  <a:moveTo>
                    <a:pt x="673" y="77"/>
                  </a:moveTo>
                  <a:cubicBezTo>
                    <a:pt x="675" y="75"/>
                    <a:pt x="675" y="75"/>
                    <a:pt x="675" y="75"/>
                  </a:cubicBezTo>
                  <a:cubicBezTo>
                    <a:pt x="676" y="73"/>
                    <a:pt x="677" y="74"/>
                    <a:pt x="678" y="75"/>
                  </a:cubicBezTo>
                  <a:cubicBezTo>
                    <a:pt x="680" y="76"/>
                    <a:pt x="683" y="79"/>
                    <a:pt x="688" y="79"/>
                  </a:cubicBezTo>
                  <a:cubicBezTo>
                    <a:pt x="692" y="79"/>
                    <a:pt x="698" y="76"/>
                    <a:pt x="698" y="67"/>
                  </a:cubicBezTo>
                  <a:cubicBezTo>
                    <a:pt x="698" y="24"/>
                    <a:pt x="698" y="24"/>
                    <a:pt x="698" y="24"/>
                  </a:cubicBezTo>
                  <a:cubicBezTo>
                    <a:pt x="698" y="23"/>
                    <a:pt x="698" y="22"/>
                    <a:pt x="699" y="22"/>
                  </a:cubicBezTo>
                  <a:cubicBezTo>
                    <a:pt x="703" y="22"/>
                    <a:pt x="703" y="22"/>
                    <a:pt x="703" y="22"/>
                  </a:cubicBezTo>
                  <a:cubicBezTo>
                    <a:pt x="704" y="22"/>
                    <a:pt x="705" y="23"/>
                    <a:pt x="705" y="24"/>
                  </a:cubicBezTo>
                  <a:cubicBezTo>
                    <a:pt x="705" y="67"/>
                    <a:pt x="705" y="67"/>
                    <a:pt x="705" y="67"/>
                  </a:cubicBezTo>
                  <a:cubicBezTo>
                    <a:pt x="705" y="79"/>
                    <a:pt x="697" y="85"/>
                    <a:pt x="688" y="85"/>
                  </a:cubicBezTo>
                  <a:cubicBezTo>
                    <a:pt x="679" y="85"/>
                    <a:pt x="675" y="81"/>
                    <a:pt x="673" y="79"/>
                  </a:cubicBezTo>
                  <a:cubicBezTo>
                    <a:pt x="673" y="78"/>
                    <a:pt x="673" y="77"/>
                    <a:pt x="673" y="77"/>
                  </a:cubicBezTo>
                  <a:close/>
                  <a:moveTo>
                    <a:pt x="751" y="21"/>
                  </a:moveTo>
                  <a:cubicBezTo>
                    <a:pt x="769" y="21"/>
                    <a:pt x="783" y="36"/>
                    <a:pt x="783" y="54"/>
                  </a:cubicBezTo>
                  <a:cubicBezTo>
                    <a:pt x="783" y="71"/>
                    <a:pt x="769" y="85"/>
                    <a:pt x="751" y="85"/>
                  </a:cubicBezTo>
                  <a:cubicBezTo>
                    <a:pt x="733" y="85"/>
                    <a:pt x="719" y="71"/>
                    <a:pt x="719" y="54"/>
                  </a:cubicBezTo>
                  <a:cubicBezTo>
                    <a:pt x="719" y="36"/>
                    <a:pt x="733" y="21"/>
                    <a:pt x="751" y="21"/>
                  </a:cubicBezTo>
                  <a:close/>
                  <a:moveTo>
                    <a:pt x="751" y="79"/>
                  </a:moveTo>
                  <a:cubicBezTo>
                    <a:pt x="765" y="79"/>
                    <a:pt x="777" y="68"/>
                    <a:pt x="777" y="54"/>
                  </a:cubicBezTo>
                  <a:cubicBezTo>
                    <a:pt x="777" y="39"/>
                    <a:pt x="765" y="28"/>
                    <a:pt x="751" y="28"/>
                  </a:cubicBezTo>
                  <a:cubicBezTo>
                    <a:pt x="737" y="28"/>
                    <a:pt x="726" y="39"/>
                    <a:pt x="726" y="54"/>
                  </a:cubicBezTo>
                  <a:cubicBezTo>
                    <a:pt x="726" y="68"/>
                    <a:pt x="737" y="79"/>
                    <a:pt x="751" y="79"/>
                  </a:cubicBezTo>
                  <a:close/>
                  <a:moveTo>
                    <a:pt x="737" y="10"/>
                  </a:moveTo>
                  <a:cubicBezTo>
                    <a:pt x="737" y="7"/>
                    <a:pt x="739" y="5"/>
                    <a:pt x="742" y="5"/>
                  </a:cubicBezTo>
                  <a:cubicBezTo>
                    <a:pt x="744" y="5"/>
                    <a:pt x="746" y="7"/>
                    <a:pt x="746" y="10"/>
                  </a:cubicBezTo>
                  <a:cubicBezTo>
                    <a:pt x="746" y="13"/>
                    <a:pt x="744" y="15"/>
                    <a:pt x="742" y="15"/>
                  </a:cubicBezTo>
                  <a:cubicBezTo>
                    <a:pt x="739" y="15"/>
                    <a:pt x="737" y="13"/>
                    <a:pt x="737" y="10"/>
                  </a:cubicBezTo>
                  <a:close/>
                  <a:moveTo>
                    <a:pt x="756" y="10"/>
                  </a:moveTo>
                  <a:cubicBezTo>
                    <a:pt x="756" y="7"/>
                    <a:pt x="758" y="5"/>
                    <a:pt x="761" y="5"/>
                  </a:cubicBezTo>
                  <a:cubicBezTo>
                    <a:pt x="763" y="5"/>
                    <a:pt x="765" y="7"/>
                    <a:pt x="765" y="10"/>
                  </a:cubicBezTo>
                  <a:cubicBezTo>
                    <a:pt x="765" y="13"/>
                    <a:pt x="763" y="15"/>
                    <a:pt x="761" y="15"/>
                  </a:cubicBezTo>
                  <a:cubicBezTo>
                    <a:pt x="758" y="15"/>
                    <a:pt x="756" y="13"/>
                    <a:pt x="756" y="10"/>
                  </a:cubicBezTo>
                  <a:close/>
                  <a:moveTo>
                    <a:pt x="789" y="25"/>
                  </a:moveTo>
                  <a:cubicBezTo>
                    <a:pt x="789" y="24"/>
                    <a:pt x="790" y="22"/>
                    <a:pt x="791" y="22"/>
                  </a:cubicBezTo>
                  <a:cubicBezTo>
                    <a:pt x="795" y="22"/>
                    <a:pt x="795" y="22"/>
                    <a:pt x="795" y="22"/>
                  </a:cubicBezTo>
                  <a:cubicBezTo>
                    <a:pt x="795" y="22"/>
                    <a:pt x="796" y="23"/>
                    <a:pt x="796" y="23"/>
                  </a:cubicBezTo>
                  <a:cubicBezTo>
                    <a:pt x="818" y="73"/>
                    <a:pt x="818" y="73"/>
                    <a:pt x="818" y="73"/>
                  </a:cubicBezTo>
                  <a:cubicBezTo>
                    <a:pt x="818" y="73"/>
                    <a:pt x="818" y="73"/>
                    <a:pt x="818" y="73"/>
                  </a:cubicBezTo>
                  <a:cubicBezTo>
                    <a:pt x="841" y="23"/>
                    <a:pt x="841" y="23"/>
                    <a:pt x="841" y="23"/>
                  </a:cubicBezTo>
                  <a:cubicBezTo>
                    <a:pt x="841" y="23"/>
                    <a:pt x="841" y="22"/>
                    <a:pt x="842" y="22"/>
                  </a:cubicBezTo>
                  <a:cubicBezTo>
                    <a:pt x="846" y="22"/>
                    <a:pt x="846" y="22"/>
                    <a:pt x="846" y="22"/>
                  </a:cubicBezTo>
                  <a:cubicBezTo>
                    <a:pt x="847" y="22"/>
                    <a:pt x="848" y="24"/>
                    <a:pt x="847" y="25"/>
                  </a:cubicBezTo>
                  <a:cubicBezTo>
                    <a:pt x="820" y="84"/>
                    <a:pt x="820" y="84"/>
                    <a:pt x="820" y="84"/>
                  </a:cubicBezTo>
                  <a:cubicBezTo>
                    <a:pt x="820" y="85"/>
                    <a:pt x="819" y="85"/>
                    <a:pt x="819" y="85"/>
                  </a:cubicBezTo>
                  <a:cubicBezTo>
                    <a:pt x="818" y="85"/>
                    <a:pt x="818" y="85"/>
                    <a:pt x="818" y="85"/>
                  </a:cubicBezTo>
                  <a:cubicBezTo>
                    <a:pt x="817" y="85"/>
                    <a:pt x="817" y="85"/>
                    <a:pt x="816" y="84"/>
                  </a:cubicBezTo>
                  <a:lnTo>
                    <a:pt x="789" y="25"/>
                  </a:lnTo>
                  <a:close/>
                  <a:moveTo>
                    <a:pt x="885" y="21"/>
                  </a:moveTo>
                  <a:cubicBezTo>
                    <a:pt x="903" y="21"/>
                    <a:pt x="917" y="36"/>
                    <a:pt x="917" y="54"/>
                  </a:cubicBezTo>
                  <a:cubicBezTo>
                    <a:pt x="917" y="71"/>
                    <a:pt x="903" y="85"/>
                    <a:pt x="885" y="85"/>
                  </a:cubicBezTo>
                  <a:cubicBezTo>
                    <a:pt x="868" y="85"/>
                    <a:pt x="853" y="71"/>
                    <a:pt x="853" y="54"/>
                  </a:cubicBezTo>
                  <a:cubicBezTo>
                    <a:pt x="853" y="36"/>
                    <a:pt x="868" y="21"/>
                    <a:pt x="885" y="21"/>
                  </a:cubicBezTo>
                  <a:close/>
                  <a:moveTo>
                    <a:pt x="885" y="79"/>
                  </a:moveTo>
                  <a:cubicBezTo>
                    <a:pt x="899" y="79"/>
                    <a:pt x="911" y="68"/>
                    <a:pt x="911" y="54"/>
                  </a:cubicBezTo>
                  <a:cubicBezTo>
                    <a:pt x="911" y="39"/>
                    <a:pt x="899" y="28"/>
                    <a:pt x="885" y="28"/>
                  </a:cubicBezTo>
                  <a:cubicBezTo>
                    <a:pt x="871" y="28"/>
                    <a:pt x="860" y="39"/>
                    <a:pt x="860" y="54"/>
                  </a:cubicBezTo>
                  <a:cubicBezTo>
                    <a:pt x="860" y="68"/>
                    <a:pt x="871" y="79"/>
                    <a:pt x="885" y="79"/>
                  </a:cubicBezTo>
                  <a:close/>
                  <a:moveTo>
                    <a:pt x="877" y="15"/>
                  </a:moveTo>
                  <a:cubicBezTo>
                    <a:pt x="882" y="2"/>
                    <a:pt x="882" y="2"/>
                    <a:pt x="882" y="2"/>
                  </a:cubicBezTo>
                  <a:cubicBezTo>
                    <a:pt x="882" y="1"/>
                    <a:pt x="883" y="0"/>
                    <a:pt x="884" y="0"/>
                  </a:cubicBezTo>
                  <a:cubicBezTo>
                    <a:pt x="887" y="0"/>
                    <a:pt x="887" y="0"/>
                    <a:pt x="887" y="0"/>
                  </a:cubicBezTo>
                  <a:cubicBezTo>
                    <a:pt x="889" y="0"/>
                    <a:pt x="889" y="1"/>
                    <a:pt x="889" y="3"/>
                  </a:cubicBezTo>
                  <a:cubicBezTo>
                    <a:pt x="882" y="15"/>
                    <a:pt x="882" y="15"/>
                    <a:pt x="882" y="15"/>
                  </a:cubicBezTo>
                  <a:cubicBezTo>
                    <a:pt x="881" y="16"/>
                    <a:pt x="881" y="16"/>
                    <a:pt x="880" y="16"/>
                  </a:cubicBezTo>
                  <a:cubicBezTo>
                    <a:pt x="879" y="16"/>
                    <a:pt x="879" y="16"/>
                    <a:pt x="879" y="16"/>
                  </a:cubicBezTo>
                  <a:cubicBezTo>
                    <a:pt x="878" y="16"/>
                    <a:pt x="877" y="15"/>
                    <a:pt x="877" y="15"/>
                  </a:cubicBezTo>
                  <a:close/>
                  <a:moveTo>
                    <a:pt x="892" y="15"/>
                  </a:moveTo>
                  <a:cubicBezTo>
                    <a:pt x="897" y="2"/>
                    <a:pt x="897" y="2"/>
                    <a:pt x="897" y="2"/>
                  </a:cubicBezTo>
                  <a:cubicBezTo>
                    <a:pt x="897" y="1"/>
                    <a:pt x="897" y="0"/>
                    <a:pt x="898" y="0"/>
                  </a:cubicBezTo>
                  <a:cubicBezTo>
                    <a:pt x="902" y="0"/>
                    <a:pt x="902" y="0"/>
                    <a:pt x="902" y="0"/>
                  </a:cubicBezTo>
                  <a:cubicBezTo>
                    <a:pt x="903" y="0"/>
                    <a:pt x="904" y="1"/>
                    <a:pt x="903" y="3"/>
                  </a:cubicBezTo>
                  <a:cubicBezTo>
                    <a:pt x="896" y="15"/>
                    <a:pt x="896" y="15"/>
                    <a:pt x="896" y="15"/>
                  </a:cubicBezTo>
                  <a:cubicBezTo>
                    <a:pt x="896" y="16"/>
                    <a:pt x="895" y="16"/>
                    <a:pt x="895" y="16"/>
                  </a:cubicBezTo>
                  <a:cubicBezTo>
                    <a:pt x="894" y="16"/>
                    <a:pt x="894" y="16"/>
                    <a:pt x="894" y="16"/>
                  </a:cubicBezTo>
                  <a:cubicBezTo>
                    <a:pt x="893" y="16"/>
                    <a:pt x="892" y="15"/>
                    <a:pt x="892" y="15"/>
                  </a:cubicBez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Tree>
    <p:extLst>
      <p:ext uri="{BB962C8B-B14F-4D97-AF65-F5344CB8AC3E}">
        <p14:creationId xmlns:p14="http://schemas.microsoft.com/office/powerpoint/2010/main" val="3109824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1"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sp>
        <p:nvSpPr>
          <p:cNvPr id="8" name="Rectangle 7"/>
          <p:cNvSpPr/>
          <p:nvPr userDrawn="1"/>
        </p:nvSpPr>
        <p:spPr>
          <a:xfrm>
            <a:off x="11277549" y="6400800"/>
            <a:ext cx="301752" cy="3048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9" name="Slide Number Placeholder 5"/>
          <p:cNvSpPr>
            <a:spLocks noGrp="1"/>
          </p:cNvSpPr>
          <p:nvPr>
            <p:ph type="sldNum" sz="quarter" idx="12"/>
          </p:nvPr>
        </p:nvSpPr>
        <p:spPr>
          <a:xfrm>
            <a:off x="11277551" y="6400800"/>
            <a:ext cx="301751" cy="301752"/>
          </a:xfrm>
          <a:ln w="12700">
            <a:solidFill>
              <a:schemeClr val="bg1">
                <a:lumMod val="85000"/>
              </a:schemeClr>
            </a:solidFill>
          </a:ln>
        </p:spPr>
        <p:txBody>
          <a:bodyPr lIns="0" tIns="0" rIns="0" bIns="0"/>
          <a:lstStyle>
            <a:lvl1pPr algn="ctr">
              <a:defRPr sz="1400">
                <a:latin typeface="Arial" pitchFamily="34" charset="0"/>
                <a:cs typeface="Arial" pitchFamily="34" charset="0"/>
              </a:defRPr>
            </a:lvl1pPr>
          </a:lstStyle>
          <a:p>
            <a:fld id="{DB41381F-1450-4E0E-9EEB-2F42F9D38E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618470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E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9" name="Rectangle 48"/>
          <p:cNvSpPr/>
          <p:nvPr userDrawn="1"/>
        </p:nvSpPr>
        <p:spPr>
          <a:xfrm>
            <a:off x="1" y="0"/>
            <a:ext cx="3044951"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50" name="Picture 2" descr="C:\_PROJECTS\ITM\ITM_asztali_nevtabla\ITM_halozatos_sarok_fels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flipH="1">
            <a:off x="0" y="0"/>
            <a:ext cx="2749550" cy="24082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1" name="Rectangle 50"/>
          <p:cNvSpPr/>
          <p:nvPr userDrawn="1"/>
        </p:nvSpPr>
        <p:spPr>
          <a:xfrm>
            <a:off x="1" y="0"/>
            <a:ext cx="3044951" cy="6858000"/>
          </a:xfrm>
          <a:prstGeom prst="rect">
            <a:avLst/>
          </a:prstGeom>
          <a:solidFill>
            <a:srgbClr val="EBEBE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grpSp>
        <p:nvGrpSpPr>
          <p:cNvPr id="52" name="Group 4"/>
          <p:cNvGrpSpPr>
            <a:grpSpLocks noChangeAspect="1"/>
          </p:cNvGrpSpPr>
          <p:nvPr userDrawn="1"/>
        </p:nvGrpSpPr>
        <p:grpSpPr bwMode="auto">
          <a:xfrm>
            <a:off x="104479" y="4937760"/>
            <a:ext cx="2846569" cy="1426464"/>
            <a:chOff x="2927" y="94"/>
            <a:chExt cx="2686" cy="1346"/>
          </a:xfrm>
        </p:grpSpPr>
        <p:sp>
          <p:nvSpPr>
            <p:cNvPr id="53" name="AutoShape 3"/>
            <p:cNvSpPr>
              <a:spLocks noChangeAspect="1" noChangeArrowheads="1" noTextEdit="1"/>
            </p:cNvSpPr>
            <p:nvPr userDrawn="1"/>
          </p:nvSpPr>
          <p:spPr bwMode="auto">
            <a:xfrm>
              <a:off x="2927" y="94"/>
              <a:ext cx="2686" cy="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54" name="Freeform 6"/>
            <p:cNvSpPr>
              <a:spLocks noEditPoints="1"/>
            </p:cNvSpPr>
            <p:nvPr userDrawn="1"/>
          </p:nvSpPr>
          <p:spPr bwMode="auto">
            <a:xfrm>
              <a:off x="4097" y="184"/>
              <a:ext cx="377" cy="786"/>
            </a:xfrm>
            <a:custGeom>
              <a:avLst/>
              <a:gdLst>
                <a:gd name="T0" fmla="*/ 103 w 159"/>
                <a:gd name="T1" fmla="*/ 33 h 331"/>
                <a:gd name="T2" fmla="*/ 68 w 159"/>
                <a:gd name="T3" fmla="*/ 6 h 331"/>
                <a:gd name="T4" fmla="*/ 74 w 159"/>
                <a:gd name="T5" fmla="*/ 26 h 331"/>
                <a:gd name="T6" fmla="*/ 12 w 159"/>
                <a:gd name="T7" fmla="*/ 69 h 331"/>
                <a:gd name="T8" fmla="*/ 79 w 159"/>
                <a:gd name="T9" fmla="*/ 331 h 331"/>
                <a:gd name="T10" fmla="*/ 143 w 159"/>
                <a:gd name="T11" fmla="*/ 159 h 331"/>
                <a:gd name="T12" fmla="*/ 96 w 159"/>
                <a:gd name="T13" fmla="*/ 237 h 331"/>
                <a:gd name="T14" fmla="*/ 106 w 159"/>
                <a:gd name="T15" fmla="*/ 243 h 331"/>
                <a:gd name="T16" fmla="*/ 115 w 159"/>
                <a:gd name="T17" fmla="*/ 240 h 331"/>
                <a:gd name="T18" fmla="*/ 126 w 159"/>
                <a:gd name="T19" fmla="*/ 241 h 331"/>
                <a:gd name="T20" fmla="*/ 112 w 159"/>
                <a:gd name="T21" fmla="*/ 246 h 331"/>
                <a:gd name="T22" fmla="*/ 132 w 159"/>
                <a:gd name="T23" fmla="*/ 239 h 331"/>
                <a:gd name="T24" fmla="*/ 131 w 159"/>
                <a:gd name="T25" fmla="*/ 251 h 331"/>
                <a:gd name="T26" fmla="*/ 108 w 159"/>
                <a:gd name="T27" fmla="*/ 242 h 331"/>
                <a:gd name="T28" fmla="*/ 105 w 159"/>
                <a:gd name="T29" fmla="*/ 238 h 331"/>
                <a:gd name="T30" fmla="*/ 132 w 159"/>
                <a:gd name="T31" fmla="*/ 251 h 331"/>
                <a:gd name="T32" fmla="*/ 134 w 159"/>
                <a:gd name="T33" fmla="*/ 241 h 331"/>
                <a:gd name="T34" fmla="*/ 138 w 159"/>
                <a:gd name="T35" fmla="*/ 254 h 331"/>
                <a:gd name="T36" fmla="*/ 119 w 159"/>
                <a:gd name="T37" fmla="*/ 232 h 331"/>
                <a:gd name="T38" fmla="*/ 103 w 159"/>
                <a:gd name="T39" fmla="*/ 174 h 331"/>
                <a:gd name="T40" fmla="*/ 126 w 159"/>
                <a:gd name="T41" fmla="*/ 197 h 331"/>
                <a:gd name="T42" fmla="*/ 102 w 159"/>
                <a:gd name="T43" fmla="*/ 195 h 331"/>
                <a:gd name="T44" fmla="*/ 109 w 159"/>
                <a:gd name="T45" fmla="*/ 136 h 331"/>
                <a:gd name="T46" fmla="*/ 127 w 159"/>
                <a:gd name="T47" fmla="*/ 144 h 331"/>
                <a:gd name="T48" fmla="*/ 133 w 159"/>
                <a:gd name="T49" fmla="*/ 195 h 331"/>
                <a:gd name="T50" fmla="*/ 139 w 159"/>
                <a:gd name="T51" fmla="*/ 114 h 331"/>
                <a:gd name="T52" fmla="*/ 97 w 159"/>
                <a:gd name="T53" fmla="*/ 35 h 331"/>
                <a:gd name="T54" fmla="*/ 133 w 159"/>
                <a:gd name="T55" fmla="*/ 78 h 331"/>
                <a:gd name="T56" fmla="*/ 79 w 159"/>
                <a:gd name="T57" fmla="*/ 22 h 331"/>
                <a:gd name="T58" fmla="*/ 62 w 159"/>
                <a:gd name="T59" fmla="*/ 5 h 331"/>
                <a:gd name="T60" fmla="*/ 80 w 159"/>
                <a:gd name="T61" fmla="*/ 12 h 331"/>
                <a:gd name="T62" fmla="*/ 71 w 159"/>
                <a:gd name="T63" fmla="*/ 35 h 331"/>
                <a:gd name="T64" fmla="*/ 64 w 159"/>
                <a:gd name="T65" fmla="*/ 75 h 331"/>
                <a:gd name="T66" fmla="*/ 27 w 159"/>
                <a:gd name="T67" fmla="*/ 72 h 331"/>
                <a:gd name="T68" fmla="*/ 19 w 159"/>
                <a:gd name="T69" fmla="*/ 68 h 331"/>
                <a:gd name="T70" fmla="*/ 20 w 159"/>
                <a:gd name="T71" fmla="*/ 103 h 331"/>
                <a:gd name="T72" fmla="*/ 13 w 159"/>
                <a:gd name="T73" fmla="*/ 72 h 331"/>
                <a:gd name="T74" fmla="*/ 3 w 159"/>
                <a:gd name="T75" fmla="*/ 177 h 331"/>
                <a:gd name="T76" fmla="*/ 66 w 159"/>
                <a:gd name="T77" fmla="*/ 324 h 331"/>
                <a:gd name="T78" fmla="*/ 47 w 159"/>
                <a:gd name="T79" fmla="*/ 279 h 331"/>
                <a:gd name="T80" fmla="*/ 78 w 159"/>
                <a:gd name="T81" fmla="*/ 302 h 331"/>
                <a:gd name="T82" fmla="*/ 18 w 159"/>
                <a:gd name="T83" fmla="*/ 251 h 331"/>
                <a:gd name="T84" fmla="*/ 55 w 159"/>
                <a:gd name="T85" fmla="*/ 251 h 331"/>
                <a:gd name="T86" fmla="*/ 3 w 159"/>
                <a:gd name="T87" fmla="*/ 226 h 331"/>
                <a:gd name="T88" fmla="*/ 34 w 159"/>
                <a:gd name="T89" fmla="*/ 177 h 331"/>
                <a:gd name="T90" fmla="*/ 57 w 159"/>
                <a:gd name="T91" fmla="*/ 177 h 331"/>
                <a:gd name="T92" fmla="*/ 18 w 159"/>
                <a:gd name="T93" fmla="*/ 149 h 331"/>
                <a:gd name="T94" fmla="*/ 55 w 159"/>
                <a:gd name="T95" fmla="*/ 149 h 331"/>
                <a:gd name="T96" fmla="*/ 146 w 159"/>
                <a:gd name="T97" fmla="*/ 121 h 331"/>
                <a:gd name="T98" fmla="*/ 81 w 159"/>
                <a:gd name="T99" fmla="*/ 308 h 331"/>
                <a:gd name="T100" fmla="*/ 125 w 159"/>
                <a:gd name="T101" fmla="*/ 311 h 331"/>
                <a:gd name="T102" fmla="*/ 142 w 159"/>
                <a:gd name="T103" fmla="*/ 295 h 331"/>
                <a:gd name="T104" fmla="*/ 144 w 159"/>
                <a:gd name="T105" fmla="*/ 264 h 331"/>
                <a:gd name="T106" fmla="*/ 123 w 159"/>
                <a:gd name="T107" fmla="*/ 115 h 331"/>
                <a:gd name="T108" fmla="*/ 130 w 159"/>
                <a:gd name="T109" fmla="*/ 103 h 331"/>
                <a:gd name="T110" fmla="*/ 80 w 159"/>
                <a:gd name="T111" fmla="*/ 116 h 331"/>
                <a:gd name="T112" fmla="*/ 57 w 159"/>
                <a:gd name="T113" fmla="*/ 102 h 331"/>
                <a:gd name="T114" fmla="*/ 37 w 159"/>
                <a:gd name="T115" fmla="*/ 112 h 331"/>
                <a:gd name="T116" fmla="*/ 84 w 159"/>
                <a:gd name="T117" fmla="*/ 49 h 331"/>
                <a:gd name="T118" fmla="*/ 102 w 159"/>
                <a:gd name="T119" fmla="*/ 63 h 331"/>
                <a:gd name="T120" fmla="*/ 52 w 159"/>
                <a:gd name="T121" fmla="*/ 58 h 331"/>
                <a:gd name="T122" fmla="*/ 33 w 159"/>
                <a:gd name="T123" fmla="*/ 6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331">
                  <a:moveTo>
                    <a:pt x="158" y="124"/>
                  </a:moveTo>
                  <a:cubicBezTo>
                    <a:pt x="148" y="124"/>
                    <a:pt x="148" y="124"/>
                    <a:pt x="148" y="124"/>
                  </a:cubicBezTo>
                  <a:cubicBezTo>
                    <a:pt x="148" y="76"/>
                    <a:pt x="148" y="76"/>
                    <a:pt x="148" y="76"/>
                  </a:cubicBezTo>
                  <a:cubicBezTo>
                    <a:pt x="148" y="76"/>
                    <a:pt x="148" y="75"/>
                    <a:pt x="148" y="75"/>
                  </a:cubicBezTo>
                  <a:cubicBezTo>
                    <a:pt x="150" y="75"/>
                    <a:pt x="151" y="74"/>
                    <a:pt x="151" y="72"/>
                  </a:cubicBezTo>
                  <a:cubicBezTo>
                    <a:pt x="151" y="70"/>
                    <a:pt x="149" y="69"/>
                    <a:pt x="147" y="69"/>
                  </a:cubicBezTo>
                  <a:cubicBezTo>
                    <a:pt x="145" y="69"/>
                    <a:pt x="144" y="70"/>
                    <a:pt x="144" y="72"/>
                  </a:cubicBezTo>
                  <a:cubicBezTo>
                    <a:pt x="144" y="74"/>
                    <a:pt x="145" y="75"/>
                    <a:pt x="146" y="75"/>
                  </a:cubicBezTo>
                  <a:cubicBezTo>
                    <a:pt x="146" y="75"/>
                    <a:pt x="146" y="76"/>
                    <a:pt x="146" y="76"/>
                  </a:cubicBezTo>
                  <a:cubicBezTo>
                    <a:pt x="146" y="90"/>
                    <a:pt x="146" y="90"/>
                    <a:pt x="146" y="90"/>
                  </a:cubicBezTo>
                  <a:cubicBezTo>
                    <a:pt x="141" y="74"/>
                    <a:pt x="141" y="74"/>
                    <a:pt x="141" y="74"/>
                  </a:cubicBezTo>
                  <a:cubicBezTo>
                    <a:pt x="140" y="73"/>
                    <a:pt x="140" y="73"/>
                    <a:pt x="140" y="73"/>
                  </a:cubicBezTo>
                  <a:cubicBezTo>
                    <a:pt x="142" y="73"/>
                    <a:pt x="144" y="71"/>
                    <a:pt x="144" y="69"/>
                  </a:cubicBezTo>
                  <a:cubicBezTo>
                    <a:pt x="144" y="68"/>
                    <a:pt x="143" y="67"/>
                    <a:pt x="142" y="66"/>
                  </a:cubicBezTo>
                  <a:cubicBezTo>
                    <a:pt x="141" y="66"/>
                    <a:pt x="140" y="65"/>
                    <a:pt x="139" y="66"/>
                  </a:cubicBezTo>
                  <a:cubicBezTo>
                    <a:pt x="137" y="55"/>
                    <a:pt x="137" y="55"/>
                    <a:pt x="137" y="55"/>
                  </a:cubicBezTo>
                  <a:cubicBezTo>
                    <a:pt x="136" y="55"/>
                    <a:pt x="136" y="55"/>
                    <a:pt x="136" y="55"/>
                  </a:cubicBezTo>
                  <a:cubicBezTo>
                    <a:pt x="104" y="33"/>
                    <a:pt x="104" y="33"/>
                    <a:pt x="104" y="33"/>
                  </a:cubicBezTo>
                  <a:cubicBezTo>
                    <a:pt x="103" y="33"/>
                    <a:pt x="103" y="33"/>
                    <a:pt x="103" y="33"/>
                  </a:cubicBezTo>
                  <a:cubicBezTo>
                    <a:pt x="84" y="33"/>
                    <a:pt x="84" y="33"/>
                    <a:pt x="84" y="33"/>
                  </a:cubicBezTo>
                  <a:cubicBezTo>
                    <a:pt x="84" y="32"/>
                    <a:pt x="84" y="32"/>
                    <a:pt x="84" y="32"/>
                  </a:cubicBezTo>
                  <a:cubicBezTo>
                    <a:pt x="85" y="31"/>
                    <a:pt x="86" y="30"/>
                    <a:pt x="86" y="28"/>
                  </a:cubicBezTo>
                  <a:cubicBezTo>
                    <a:pt x="86" y="27"/>
                    <a:pt x="85" y="25"/>
                    <a:pt x="84" y="24"/>
                  </a:cubicBezTo>
                  <a:cubicBezTo>
                    <a:pt x="83" y="23"/>
                    <a:pt x="81" y="22"/>
                    <a:pt x="79" y="22"/>
                  </a:cubicBezTo>
                  <a:cubicBezTo>
                    <a:pt x="79" y="22"/>
                    <a:pt x="79" y="22"/>
                    <a:pt x="79" y="22"/>
                  </a:cubicBezTo>
                  <a:cubicBezTo>
                    <a:pt x="75" y="16"/>
                    <a:pt x="75" y="16"/>
                    <a:pt x="75" y="16"/>
                  </a:cubicBezTo>
                  <a:cubicBezTo>
                    <a:pt x="79" y="14"/>
                    <a:pt x="79" y="14"/>
                    <a:pt x="79" y="14"/>
                  </a:cubicBezTo>
                  <a:cubicBezTo>
                    <a:pt x="80" y="14"/>
                    <a:pt x="80" y="14"/>
                    <a:pt x="80" y="14"/>
                  </a:cubicBezTo>
                  <a:cubicBezTo>
                    <a:pt x="80" y="14"/>
                    <a:pt x="80" y="14"/>
                    <a:pt x="80" y="14"/>
                  </a:cubicBezTo>
                  <a:cubicBezTo>
                    <a:pt x="82" y="14"/>
                    <a:pt x="83" y="13"/>
                    <a:pt x="84" y="12"/>
                  </a:cubicBezTo>
                  <a:cubicBezTo>
                    <a:pt x="84" y="11"/>
                    <a:pt x="85" y="10"/>
                    <a:pt x="85" y="9"/>
                  </a:cubicBezTo>
                  <a:cubicBezTo>
                    <a:pt x="85" y="8"/>
                    <a:pt x="84" y="7"/>
                    <a:pt x="83" y="6"/>
                  </a:cubicBezTo>
                  <a:cubicBezTo>
                    <a:pt x="83" y="5"/>
                    <a:pt x="81" y="5"/>
                    <a:pt x="80" y="5"/>
                  </a:cubicBezTo>
                  <a:cubicBezTo>
                    <a:pt x="79" y="5"/>
                    <a:pt x="78" y="5"/>
                    <a:pt x="77" y="6"/>
                  </a:cubicBezTo>
                  <a:cubicBezTo>
                    <a:pt x="77" y="7"/>
                    <a:pt x="76" y="7"/>
                    <a:pt x="76" y="8"/>
                  </a:cubicBezTo>
                  <a:cubicBezTo>
                    <a:pt x="72" y="11"/>
                    <a:pt x="72" y="11"/>
                    <a:pt x="72" y="11"/>
                  </a:cubicBezTo>
                  <a:cubicBezTo>
                    <a:pt x="68" y="6"/>
                    <a:pt x="68" y="6"/>
                    <a:pt x="68" y="6"/>
                  </a:cubicBezTo>
                  <a:cubicBezTo>
                    <a:pt x="68" y="6"/>
                    <a:pt x="68" y="6"/>
                    <a:pt x="68" y="6"/>
                  </a:cubicBezTo>
                  <a:cubicBezTo>
                    <a:pt x="68" y="5"/>
                    <a:pt x="68" y="5"/>
                    <a:pt x="68" y="5"/>
                  </a:cubicBezTo>
                  <a:cubicBezTo>
                    <a:pt x="68" y="4"/>
                    <a:pt x="68" y="3"/>
                    <a:pt x="67" y="2"/>
                  </a:cubicBezTo>
                  <a:cubicBezTo>
                    <a:pt x="66" y="1"/>
                    <a:pt x="65" y="0"/>
                    <a:pt x="64" y="0"/>
                  </a:cubicBezTo>
                  <a:cubicBezTo>
                    <a:pt x="63" y="0"/>
                    <a:pt x="62" y="1"/>
                    <a:pt x="61" y="2"/>
                  </a:cubicBezTo>
                  <a:cubicBezTo>
                    <a:pt x="60" y="3"/>
                    <a:pt x="59" y="4"/>
                    <a:pt x="59" y="5"/>
                  </a:cubicBezTo>
                  <a:cubicBezTo>
                    <a:pt x="59" y="6"/>
                    <a:pt x="60" y="7"/>
                    <a:pt x="61" y="8"/>
                  </a:cubicBezTo>
                  <a:cubicBezTo>
                    <a:pt x="61" y="9"/>
                    <a:pt x="62" y="9"/>
                    <a:pt x="63" y="9"/>
                  </a:cubicBezTo>
                  <a:cubicBezTo>
                    <a:pt x="67" y="15"/>
                    <a:pt x="67" y="15"/>
                    <a:pt x="67" y="15"/>
                  </a:cubicBezTo>
                  <a:cubicBezTo>
                    <a:pt x="62" y="17"/>
                    <a:pt x="62" y="17"/>
                    <a:pt x="62" y="17"/>
                  </a:cubicBezTo>
                  <a:cubicBezTo>
                    <a:pt x="62" y="17"/>
                    <a:pt x="62" y="17"/>
                    <a:pt x="62" y="17"/>
                  </a:cubicBezTo>
                  <a:cubicBezTo>
                    <a:pt x="61" y="17"/>
                    <a:pt x="61" y="17"/>
                    <a:pt x="61" y="17"/>
                  </a:cubicBezTo>
                  <a:cubicBezTo>
                    <a:pt x="60" y="17"/>
                    <a:pt x="59" y="18"/>
                    <a:pt x="58" y="19"/>
                  </a:cubicBezTo>
                  <a:cubicBezTo>
                    <a:pt x="57" y="20"/>
                    <a:pt x="57" y="21"/>
                    <a:pt x="57" y="22"/>
                  </a:cubicBezTo>
                  <a:cubicBezTo>
                    <a:pt x="57" y="23"/>
                    <a:pt x="57" y="24"/>
                    <a:pt x="58" y="25"/>
                  </a:cubicBezTo>
                  <a:cubicBezTo>
                    <a:pt x="59" y="26"/>
                    <a:pt x="60" y="26"/>
                    <a:pt x="62" y="26"/>
                  </a:cubicBezTo>
                  <a:cubicBezTo>
                    <a:pt x="63" y="26"/>
                    <a:pt x="64" y="26"/>
                    <a:pt x="65" y="25"/>
                  </a:cubicBezTo>
                  <a:cubicBezTo>
                    <a:pt x="65" y="24"/>
                    <a:pt x="66" y="24"/>
                    <a:pt x="66" y="23"/>
                  </a:cubicBezTo>
                  <a:cubicBezTo>
                    <a:pt x="70" y="20"/>
                    <a:pt x="70" y="20"/>
                    <a:pt x="70" y="20"/>
                  </a:cubicBezTo>
                  <a:cubicBezTo>
                    <a:pt x="74" y="26"/>
                    <a:pt x="74" y="26"/>
                    <a:pt x="74" y="26"/>
                  </a:cubicBezTo>
                  <a:cubicBezTo>
                    <a:pt x="74" y="27"/>
                    <a:pt x="74" y="27"/>
                    <a:pt x="74" y="27"/>
                  </a:cubicBezTo>
                  <a:cubicBezTo>
                    <a:pt x="74" y="28"/>
                    <a:pt x="74" y="28"/>
                    <a:pt x="74" y="28"/>
                  </a:cubicBezTo>
                  <a:cubicBezTo>
                    <a:pt x="74" y="30"/>
                    <a:pt x="74" y="31"/>
                    <a:pt x="75" y="33"/>
                  </a:cubicBezTo>
                  <a:cubicBezTo>
                    <a:pt x="56" y="33"/>
                    <a:pt x="56" y="33"/>
                    <a:pt x="56" y="33"/>
                  </a:cubicBezTo>
                  <a:cubicBezTo>
                    <a:pt x="55" y="33"/>
                    <a:pt x="55" y="33"/>
                    <a:pt x="55" y="33"/>
                  </a:cubicBezTo>
                  <a:cubicBezTo>
                    <a:pt x="23" y="55"/>
                    <a:pt x="23" y="55"/>
                    <a:pt x="23" y="55"/>
                  </a:cubicBezTo>
                  <a:cubicBezTo>
                    <a:pt x="22" y="55"/>
                    <a:pt x="22" y="55"/>
                    <a:pt x="22" y="55"/>
                  </a:cubicBezTo>
                  <a:cubicBezTo>
                    <a:pt x="20" y="66"/>
                    <a:pt x="20" y="66"/>
                    <a:pt x="20" y="66"/>
                  </a:cubicBezTo>
                  <a:cubicBezTo>
                    <a:pt x="19" y="65"/>
                    <a:pt x="18" y="66"/>
                    <a:pt x="17" y="66"/>
                  </a:cubicBezTo>
                  <a:cubicBezTo>
                    <a:pt x="16" y="67"/>
                    <a:pt x="15" y="68"/>
                    <a:pt x="15" y="69"/>
                  </a:cubicBezTo>
                  <a:cubicBezTo>
                    <a:pt x="15" y="71"/>
                    <a:pt x="17" y="73"/>
                    <a:pt x="19" y="73"/>
                  </a:cubicBezTo>
                  <a:cubicBezTo>
                    <a:pt x="18" y="74"/>
                    <a:pt x="18" y="74"/>
                    <a:pt x="18" y="74"/>
                  </a:cubicBezTo>
                  <a:cubicBezTo>
                    <a:pt x="13" y="90"/>
                    <a:pt x="13" y="90"/>
                    <a:pt x="13" y="90"/>
                  </a:cubicBezTo>
                  <a:cubicBezTo>
                    <a:pt x="13" y="76"/>
                    <a:pt x="13" y="76"/>
                    <a:pt x="13" y="76"/>
                  </a:cubicBezTo>
                  <a:cubicBezTo>
                    <a:pt x="13" y="76"/>
                    <a:pt x="13" y="75"/>
                    <a:pt x="13" y="75"/>
                  </a:cubicBezTo>
                  <a:cubicBezTo>
                    <a:pt x="13" y="75"/>
                    <a:pt x="14" y="75"/>
                    <a:pt x="14" y="75"/>
                  </a:cubicBezTo>
                  <a:cubicBezTo>
                    <a:pt x="15" y="74"/>
                    <a:pt x="15" y="73"/>
                    <a:pt x="15" y="72"/>
                  </a:cubicBezTo>
                  <a:cubicBezTo>
                    <a:pt x="15" y="71"/>
                    <a:pt x="15" y="70"/>
                    <a:pt x="14" y="70"/>
                  </a:cubicBezTo>
                  <a:cubicBezTo>
                    <a:pt x="14" y="69"/>
                    <a:pt x="13" y="69"/>
                    <a:pt x="12" y="69"/>
                  </a:cubicBezTo>
                  <a:cubicBezTo>
                    <a:pt x="10" y="69"/>
                    <a:pt x="9" y="70"/>
                    <a:pt x="9" y="72"/>
                  </a:cubicBezTo>
                  <a:cubicBezTo>
                    <a:pt x="9" y="74"/>
                    <a:pt x="10" y="75"/>
                    <a:pt x="11" y="75"/>
                  </a:cubicBezTo>
                  <a:cubicBezTo>
                    <a:pt x="11" y="75"/>
                    <a:pt x="11" y="76"/>
                    <a:pt x="11" y="76"/>
                  </a:cubicBezTo>
                  <a:cubicBezTo>
                    <a:pt x="11" y="124"/>
                    <a:pt x="11" y="124"/>
                    <a:pt x="11" y="124"/>
                  </a:cubicBezTo>
                  <a:cubicBezTo>
                    <a:pt x="2" y="124"/>
                    <a:pt x="2" y="124"/>
                    <a:pt x="2" y="124"/>
                  </a:cubicBezTo>
                  <a:cubicBezTo>
                    <a:pt x="0" y="125"/>
                    <a:pt x="0" y="125"/>
                    <a:pt x="0" y="125"/>
                  </a:cubicBezTo>
                  <a:cubicBezTo>
                    <a:pt x="0" y="252"/>
                    <a:pt x="0" y="252"/>
                    <a:pt x="0" y="252"/>
                  </a:cubicBezTo>
                  <a:cubicBezTo>
                    <a:pt x="0" y="252"/>
                    <a:pt x="0" y="252"/>
                    <a:pt x="0" y="252"/>
                  </a:cubicBezTo>
                  <a:cubicBezTo>
                    <a:pt x="0" y="252"/>
                    <a:pt x="0" y="252"/>
                    <a:pt x="0" y="252"/>
                  </a:cubicBezTo>
                  <a:cubicBezTo>
                    <a:pt x="0" y="257"/>
                    <a:pt x="1" y="261"/>
                    <a:pt x="2" y="265"/>
                  </a:cubicBezTo>
                  <a:cubicBezTo>
                    <a:pt x="2" y="269"/>
                    <a:pt x="4" y="274"/>
                    <a:pt x="5" y="278"/>
                  </a:cubicBezTo>
                  <a:cubicBezTo>
                    <a:pt x="5" y="278"/>
                    <a:pt x="5" y="278"/>
                    <a:pt x="5" y="278"/>
                  </a:cubicBezTo>
                  <a:cubicBezTo>
                    <a:pt x="7" y="283"/>
                    <a:pt x="9" y="287"/>
                    <a:pt x="12" y="292"/>
                  </a:cubicBezTo>
                  <a:cubicBezTo>
                    <a:pt x="15" y="296"/>
                    <a:pt x="18" y="300"/>
                    <a:pt x="22" y="304"/>
                  </a:cubicBezTo>
                  <a:cubicBezTo>
                    <a:pt x="25" y="307"/>
                    <a:pt x="28" y="310"/>
                    <a:pt x="32" y="312"/>
                  </a:cubicBezTo>
                  <a:cubicBezTo>
                    <a:pt x="36" y="315"/>
                    <a:pt x="40" y="317"/>
                    <a:pt x="43" y="319"/>
                  </a:cubicBezTo>
                  <a:cubicBezTo>
                    <a:pt x="51" y="322"/>
                    <a:pt x="59" y="324"/>
                    <a:pt x="65" y="326"/>
                  </a:cubicBezTo>
                  <a:cubicBezTo>
                    <a:pt x="65" y="326"/>
                    <a:pt x="65" y="326"/>
                    <a:pt x="65" y="326"/>
                  </a:cubicBezTo>
                  <a:cubicBezTo>
                    <a:pt x="71" y="328"/>
                    <a:pt x="76" y="329"/>
                    <a:pt x="79" y="331"/>
                  </a:cubicBezTo>
                  <a:cubicBezTo>
                    <a:pt x="80" y="331"/>
                    <a:pt x="80" y="331"/>
                    <a:pt x="80" y="331"/>
                  </a:cubicBezTo>
                  <a:cubicBezTo>
                    <a:pt x="83" y="329"/>
                    <a:pt x="88" y="328"/>
                    <a:pt x="94" y="326"/>
                  </a:cubicBezTo>
                  <a:cubicBezTo>
                    <a:pt x="94" y="326"/>
                    <a:pt x="94" y="326"/>
                    <a:pt x="94" y="326"/>
                  </a:cubicBezTo>
                  <a:cubicBezTo>
                    <a:pt x="101" y="324"/>
                    <a:pt x="108" y="322"/>
                    <a:pt x="116" y="319"/>
                  </a:cubicBezTo>
                  <a:cubicBezTo>
                    <a:pt x="128" y="313"/>
                    <a:pt x="139" y="304"/>
                    <a:pt x="147" y="291"/>
                  </a:cubicBezTo>
                  <a:cubicBezTo>
                    <a:pt x="155" y="279"/>
                    <a:pt x="159" y="266"/>
                    <a:pt x="159" y="251"/>
                  </a:cubicBezTo>
                  <a:cubicBezTo>
                    <a:pt x="159" y="125"/>
                    <a:pt x="159" y="125"/>
                    <a:pt x="159" y="125"/>
                  </a:cubicBezTo>
                  <a:lnTo>
                    <a:pt x="158" y="124"/>
                  </a:lnTo>
                  <a:close/>
                  <a:moveTo>
                    <a:pt x="146" y="72"/>
                  </a:moveTo>
                  <a:cubicBezTo>
                    <a:pt x="147" y="71"/>
                    <a:pt x="147" y="71"/>
                    <a:pt x="147" y="71"/>
                  </a:cubicBezTo>
                  <a:cubicBezTo>
                    <a:pt x="148" y="72"/>
                    <a:pt x="148" y="72"/>
                    <a:pt x="148" y="72"/>
                  </a:cubicBezTo>
                  <a:cubicBezTo>
                    <a:pt x="147" y="73"/>
                    <a:pt x="147" y="73"/>
                    <a:pt x="147" y="73"/>
                  </a:cubicBezTo>
                  <a:lnTo>
                    <a:pt x="146" y="72"/>
                  </a:lnTo>
                  <a:close/>
                  <a:moveTo>
                    <a:pt x="149" y="126"/>
                  </a:moveTo>
                  <a:cubicBezTo>
                    <a:pt x="149" y="194"/>
                    <a:pt x="149" y="194"/>
                    <a:pt x="149" y="194"/>
                  </a:cubicBezTo>
                  <a:cubicBezTo>
                    <a:pt x="147" y="195"/>
                    <a:pt x="145" y="195"/>
                    <a:pt x="143" y="195"/>
                  </a:cubicBezTo>
                  <a:cubicBezTo>
                    <a:pt x="143" y="178"/>
                    <a:pt x="143" y="178"/>
                    <a:pt x="143" y="178"/>
                  </a:cubicBezTo>
                  <a:cubicBezTo>
                    <a:pt x="143" y="178"/>
                    <a:pt x="143" y="178"/>
                    <a:pt x="143" y="178"/>
                  </a:cubicBezTo>
                  <a:cubicBezTo>
                    <a:pt x="143" y="159"/>
                    <a:pt x="143" y="159"/>
                    <a:pt x="143" y="159"/>
                  </a:cubicBezTo>
                  <a:cubicBezTo>
                    <a:pt x="143" y="159"/>
                    <a:pt x="143" y="159"/>
                    <a:pt x="143" y="159"/>
                  </a:cubicBezTo>
                  <a:cubicBezTo>
                    <a:pt x="143" y="126"/>
                    <a:pt x="143" y="126"/>
                    <a:pt x="143" y="126"/>
                  </a:cubicBezTo>
                  <a:lnTo>
                    <a:pt x="149" y="126"/>
                  </a:lnTo>
                  <a:close/>
                  <a:moveTo>
                    <a:pt x="100" y="254"/>
                  </a:moveTo>
                  <a:cubicBezTo>
                    <a:pt x="100" y="256"/>
                    <a:pt x="100" y="257"/>
                    <a:pt x="100" y="258"/>
                  </a:cubicBezTo>
                  <a:cubicBezTo>
                    <a:pt x="99" y="259"/>
                    <a:pt x="98" y="262"/>
                    <a:pt x="97" y="264"/>
                  </a:cubicBezTo>
                  <a:cubicBezTo>
                    <a:pt x="96" y="264"/>
                    <a:pt x="96" y="264"/>
                    <a:pt x="96" y="264"/>
                  </a:cubicBezTo>
                  <a:cubicBezTo>
                    <a:pt x="96" y="239"/>
                    <a:pt x="96" y="239"/>
                    <a:pt x="96" y="239"/>
                  </a:cubicBezTo>
                  <a:cubicBezTo>
                    <a:pt x="98" y="240"/>
                    <a:pt x="99" y="249"/>
                    <a:pt x="100" y="254"/>
                  </a:cubicBezTo>
                  <a:moveTo>
                    <a:pt x="96" y="237"/>
                  </a:moveTo>
                  <a:cubicBezTo>
                    <a:pt x="96" y="212"/>
                    <a:pt x="96" y="212"/>
                    <a:pt x="96" y="212"/>
                  </a:cubicBezTo>
                  <a:cubicBezTo>
                    <a:pt x="102" y="212"/>
                    <a:pt x="102" y="212"/>
                    <a:pt x="102" y="212"/>
                  </a:cubicBezTo>
                  <a:cubicBezTo>
                    <a:pt x="102" y="238"/>
                    <a:pt x="102" y="238"/>
                    <a:pt x="102" y="238"/>
                  </a:cubicBezTo>
                  <a:cubicBezTo>
                    <a:pt x="102" y="237"/>
                    <a:pt x="102" y="237"/>
                    <a:pt x="102" y="237"/>
                  </a:cubicBezTo>
                  <a:cubicBezTo>
                    <a:pt x="100" y="237"/>
                    <a:pt x="100" y="237"/>
                    <a:pt x="100" y="237"/>
                  </a:cubicBezTo>
                  <a:cubicBezTo>
                    <a:pt x="99" y="237"/>
                    <a:pt x="99" y="237"/>
                    <a:pt x="99" y="237"/>
                  </a:cubicBezTo>
                  <a:cubicBezTo>
                    <a:pt x="98" y="237"/>
                    <a:pt x="98" y="237"/>
                    <a:pt x="98" y="237"/>
                  </a:cubicBezTo>
                  <a:cubicBezTo>
                    <a:pt x="97" y="237"/>
                    <a:pt x="97" y="237"/>
                    <a:pt x="97" y="237"/>
                  </a:cubicBezTo>
                  <a:lnTo>
                    <a:pt x="96" y="237"/>
                  </a:lnTo>
                  <a:close/>
                  <a:moveTo>
                    <a:pt x="99" y="239"/>
                  </a:moveTo>
                  <a:cubicBezTo>
                    <a:pt x="100" y="239"/>
                    <a:pt x="100" y="239"/>
                    <a:pt x="100" y="239"/>
                  </a:cubicBezTo>
                  <a:cubicBezTo>
                    <a:pt x="100" y="239"/>
                    <a:pt x="100" y="239"/>
                    <a:pt x="100" y="239"/>
                  </a:cubicBezTo>
                  <a:cubicBezTo>
                    <a:pt x="100" y="239"/>
                    <a:pt x="100" y="239"/>
                    <a:pt x="100" y="239"/>
                  </a:cubicBezTo>
                  <a:cubicBezTo>
                    <a:pt x="101" y="240"/>
                    <a:pt x="101" y="240"/>
                    <a:pt x="101" y="240"/>
                  </a:cubicBezTo>
                  <a:cubicBezTo>
                    <a:pt x="101" y="241"/>
                    <a:pt x="101" y="241"/>
                    <a:pt x="101" y="241"/>
                  </a:cubicBezTo>
                  <a:cubicBezTo>
                    <a:pt x="102" y="241"/>
                    <a:pt x="102" y="241"/>
                    <a:pt x="102" y="241"/>
                  </a:cubicBezTo>
                  <a:cubicBezTo>
                    <a:pt x="103" y="241"/>
                    <a:pt x="103" y="241"/>
                    <a:pt x="103" y="241"/>
                  </a:cubicBezTo>
                  <a:cubicBezTo>
                    <a:pt x="103" y="241"/>
                    <a:pt x="103" y="241"/>
                    <a:pt x="103" y="241"/>
                  </a:cubicBezTo>
                  <a:cubicBezTo>
                    <a:pt x="103" y="241"/>
                    <a:pt x="103" y="241"/>
                    <a:pt x="103" y="241"/>
                  </a:cubicBezTo>
                  <a:cubicBezTo>
                    <a:pt x="103" y="240"/>
                    <a:pt x="103" y="240"/>
                    <a:pt x="103" y="240"/>
                  </a:cubicBezTo>
                  <a:cubicBezTo>
                    <a:pt x="103" y="240"/>
                    <a:pt x="103" y="240"/>
                    <a:pt x="103" y="240"/>
                  </a:cubicBezTo>
                  <a:cubicBezTo>
                    <a:pt x="104" y="240"/>
                    <a:pt x="104" y="240"/>
                    <a:pt x="104" y="240"/>
                  </a:cubicBezTo>
                  <a:cubicBezTo>
                    <a:pt x="104" y="240"/>
                    <a:pt x="104" y="240"/>
                    <a:pt x="104" y="240"/>
                  </a:cubicBezTo>
                  <a:cubicBezTo>
                    <a:pt x="104" y="240"/>
                    <a:pt x="104" y="240"/>
                    <a:pt x="104" y="240"/>
                  </a:cubicBezTo>
                  <a:cubicBezTo>
                    <a:pt x="104" y="240"/>
                    <a:pt x="104" y="240"/>
                    <a:pt x="104" y="240"/>
                  </a:cubicBezTo>
                  <a:cubicBezTo>
                    <a:pt x="104" y="240"/>
                    <a:pt x="104" y="240"/>
                    <a:pt x="104" y="240"/>
                  </a:cubicBezTo>
                  <a:cubicBezTo>
                    <a:pt x="105" y="241"/>
                    <a:pt x="105" y="241"/>
                    <a:pt x="105" y="241"/>
                  </a:cubicBezTo>
                  <a:cubicBezTo>
                    <a:pt x="106" y="243"/>
                    <a:pt x="106" y="243"/>
                    <a:pt x="106" y="243"/>
                  </a:cubicBezTo>
                  <a:cubicBezTo>
                    <a:pt x="106" y="244"/>
                    <a:pt x="106" y="244"/>
                    <a:pt x="106" y="244"/>
                  </a:cubicBezTo>
                  <a:cubicBezTo>
                    <a:pt x="106" y="244"/>
                    <a:pt x="106" y="244"/>
                    <a:pt x="106" y="244"/>
                  </a:cubicBezTo>
                  <a:cubicBezTo>
                    <a:pt x="105" y="246"/>
                    <a:pt x="105" y="246"/>
                    <a:pt x="105" y="246"/>
                  </a:cubicBezTo>
                  <a:cubicBezTo>
                    <a:pt x="105" y="246"/>
                    <a:pt x="105" y="246"/>
                    <a:pt x="105" y="246"/>
                  </a:cubicBezTo>
                  <a:cubicBezTo>
                    <a:pt x="104" y="245"/>
                    <a:pt x="104" y="245"/>
                    <a:pt x="104" y="245"/>
                  </a:cubicBezTo>
                  <a:cubicBezTo>
                    <a:pt x="102" y="245"/>
                    <a:pt x="102" y="245"/>
                    <a:pt x="102" y="245"/>
                  </a:cubicBezTo>
                  <a:cubicBezTo>
                    <a:pt x="102" y="246"/>
                    <a:pt x="102" y="246"/>
                    <a:pt x="102" y="246"/>
                  </a:cubicBezTo>
                  <a:cubicBezTo>
                    <a:pt x="102" y="247"/>
                    <a:pt x="102" y="248"/>
                    <a:pt x="103" y="249"/>
                  </a:cubicBezTo>
                  <a:cubicBezTo>
                    <a:pt x="103" y="250"/>
                    <a:pt x="104" y="250"/>
                    <a:pt x="105" y="251"/>
                  </a:cubicBezTo>
                  <a:cubicBezTo>
                    <a:pt x="106" y="251"/>
                    <a:pt x="106" y="251"/>
                    <a:pt x="106" y="251"/>
                  </a:cubicBezTo>
                  <a:cubicBezTo>
                    <a:pt x="102" y="251"/>
                    <a:pt x="102" y="251"/>
                    <a:pt x="102" y="251"/>
                  </a:cubicBezTo>
                  <a:cubicBezTo>
                    <a:pt x="101" y="247"/>
                    <a:pt x="100" y="242"/>
                    <a:pt x="99" y="239"/>
                  </a:cubicBezTo>
                  <a:moveTo>
                    <a:pt x="103" y="239"/>
                  </a:moveTo>
                  <a:cubicBezTo>
                    <a:pt x="103" y="239"/>
                    <a:pt x="103" y="239"/>
                    <a:pt x="103" y="239"/>
                  </a:cubicBezTo>
                  <a:cubicBezTo>
                    <a:pt x="103" y="239"/>
                    <a:pt x="103" y="239"/>
                    <a:pt x="103" y="239"/>
                  </a:cubicBezTo>
                  <a:close/>
                  <a:moveTo>
                    <a:pt x="104" y="240"/>
                  </a:moveTo>
                  <a:cubicBezTo>
                    <a:pt x="104" y="240"/>
                    <a:pt x="104" y="240"/>
                    <a:pt x="104" y="240"/>
                  </a:cubicBezTo>
                  <a:cubicBezTo>
                    <a:pt x="104" y="240"/>
                    <a:pt x="104" y="240"/>
                    <a:pt x="104" y="240"/>
                  </a:cubicBezTo>
                  <a:close/>
                  <a:moveTo>
                    <a:pt x="115" y="240"/>
                  </a:moveTo>
                  <a:cubicBezTo>
                    <a:pt x="116" y="240"/>
                    <a:pt x="116" y="240"/>
                    <a:pt x="116" y="240"/>
                  </a:cubicBezTo>
                  <a:cubicBezTo>
                    <a:pt x="116" y="239"/>
                    <a:pt x="116" y="239"/>
                    <a:pt x="116" y="239"/>
                  </a:cubicBezTo>
                  <a:cubicBezTo>
                    <a:pt x="115" y="237"/>
                    <a:pt x="115" y="237"/>
                    <a:pt x="115" y="237"/>
                  </a:cubicBezTo>
                  <a:cubicBezTo>
                    <a:pt x="116" y="235"/>
                    <a:pt x="116" y="235"/>
                    <a:pt x="116" y="235"/>
                  </a:cubicBezTo>
                  <a:cubicBezTo>
                    <a:pt x="118" y="234"/>
                    <a:pt x="118" y="234"/>
                    <a:pt x="118" y="234"/>
                  </a:cubicBezTo>
                  <a:cubicBezTo>
                    <a:pt x="118" y="234"/>
                    <a:pt x="118" y="234"/>
                    <a:pt x="118" y="234"/>
                  </a:cubicBezTo>
                  <a:cubicBezTo>
                    <a:pt x="119" y="234"/>
                    <a:pt x="119" y="234"/>
                    <a:pt x="119" y="234"/>
                  </a:cubicBezTo>
                  <a:cubicBezTo>
                    <a:pt x="120" y="234"/>
                    <a:pt x="120" y="234"/>
                    <a:pt x="120" y="234"/>
                  </a:cubicBezTo>
                  <a:cubicBezTo>
                    <a:pt x="122" y="235"/>
                    <a:pt x="122" y="235"/>
                    <a:pt x="122" y="235"/>
                  </a:cubicBezTo>
                  <a:cubicBezTo>
                    <a:pt x="122" y="237"/>
                    <a:pt x="122" y="237"/>
                    <a:pt x="122" y="237"/>
                  </a:cubicBezTo>
                  <a:cubicBezTo>
                    <a:pt x="121" y="239"/>
                    <a:pt x="121" y="239"/>
                    <a:pt x="121" y="239"/>
                  </a:cubicBezTo>
                  <a:cubicBezTo>
                    <a:pt x="121" y="240"/>
                    <a:pt x="121" y="240"/>
                    <a:pt x="121" y="240"/>
                  </a:cubicBezTo>
                  <a:cubicBezTo>
                    <a:pt x="123" y="240"/>
                    <a:pt x="123" y="240"/>
                    <a:pt x="123" y="240"/>
                  </a:cubicBezTo>
                  <a:cubicBezTo>
                    <a:pt x="122" y="240"/>
                    <a:pt x="122" y="240"/>
                    <a:pt x="122" y="240"/>
                  </a:cubicBezTo>
                  <a:cubicBezTo>
                    <a:pt x="123" y="240"/>
                    <a:pt x="123" y="240"/>
                    <a:pt x="123" y="240"/>
                  </a:cubicBezTo>
                  <a:cubicBezTo>
                    <a:pt x="123" y="240"/>
                    <a:pt x="123" y="240"/>
                    <a:pt x="123" y="240"/>
                  </a:cubicBezTo>
                  <a:cubicBezTo>
                    <a:pt x="124" y="239"/>
                    <a:pt x="124" y="239"/>
                    <a:pt x="124" y="239"/>
                  </a:cubicBezTo>
                  <a:cubicBezTo>
                    <a:pt x="126" y="240"/>
                    <a:pt x="126" y="240"/>
                    <a:pt x="126" y="240"/>
                  </a:cubicBezTo>
                  <a:cubicBezTo>
                    <a:pt x="126" y="241"/>
                    <a:pt x="126" y="241"/>
                    <a:pt x="126" y="241"/>
                  </a:cubicBezTo>
                  <a:cubicBezTo>
                    <a:pt x="126" y="241"/>
                    <a:pt x="126" y="241"/>
                    <a:pt x="126" y="241"/>
                  </a:cubicBezTo>
                  <a:cubicBezTo>
                    <a:pt x="127" y="243"/>
                    <a:pt x="127" y="243"/>
                    <a:pt x="127" y="243"/>
                  </a:cubicBezTo>
                  <a:cubicBezTo>
                    <a:pt x="126" y="244"/>
                    <a:pt x="126" y="244"/>
                    <a:pt x="126" y="244"/>
                  </a:cubicBezTo>
                  <a:cubicBezTo>
                    <a:pt x="126" y="244"/>
                    <a:pt x="126" y="244"/>
                    <a:pt x="126" y="244"/>
                  </a:cubicBezTo>
                  <a:cubicBezTo>
                    <a:pt x="126" y="244"/>
                    <a:pt x="126" y="244"/>
                    <a:pt x="126" y="244"/>
                  </a:cubicBezTo>
                  <a:cubicBezTo>
                    <a:pt x="126" y="246"/>
                    <a:pt x="126" y="246"/>
                    <a:pt x="126" y="246"/>
                  </a:cubicBezTo>
                  <a:cubicBezTo>
                    <a:pt x="124" y="246"/>
                    <a:pt x="124" y="246"/>
                    <a:pt x="124" y="246"/>
                  </a:cubicBezTo>
                  <a:cubicBezTo>
                    <a:pt x="122" y="245"/>
                    <a:pt x="122" y="245"/>
                    <a:pt x="122" y="245"/>
                  </a:cubicBezTo>
                  <a:cubicBezTo>
                    <a:pt x="121" y="245"/>
                    <a:pt x="121" y="245"/>
                    <a:pt x="121" y="245"/>
                  </a:cubicBezTo>
                  <a:cubicBezTo>
                    <a:pt x="121" y="246"/>
                    <a:pt x="121" y="246"/>
                    <a:pt x="121" y="246"/>
                  </a:cubicBezTo>
                  <a:cubicBezTo>
                    <a:pt x="122" y="249"/>
                    <a:pt x="123" y="250"/>
                    <a:pt x="124" y="251"/>
                  </a:cubicBezTo>
                  <a:cubicBezTo>
                    <a:pt x="124" y="251"/>
                    <a:pt x="125" y="251"/>
                    <a:pt x="125" y="251"/>
                  </a:cubicBezTo>
                  <a:cubicBezTo>
                    <a:pt x="113" y="251"/>
                    <a:pt x="113" y="251"/>
                    <a:pt x="113" y="251"/>
                  </a:cubicBezTo>
                  <a:cubicBezTo>
                    <a:pt x="113" y="251"/>
                    <a:pt x="113" y="251"/>
                    <a:pt x="114" y="251"/>
                  </a:cubicBezTo>
                  <a:cubicBezTo>
                    <a:pt x="115" y="250"/>
                    <a:pt x="116" y="249"/>
                    <a:pt x="117" y="246"/>
                  </a:cubicBezTo>
                  <a:cubicBezTo>
                    <a:pt x="116" y="245"/>
                    <a:pt x="116" y="245"/>
                    <a:pt x="116" y="245"/>
                  </a:cubicBezTo>
                  <a:cubicBezTo>
                    <a:pt x="115" y="245"/>
                    <a:pt x="115" y="245"/>
                    <a:pt x="115" y="245"/>
                  </a:cubicBezTo>
                  <a:cubicBezTo>
                    <a:pt x="113" y="246"/>
                    <a:pt x="113" y="246"/>
                    <a:pt x="113" y="246"/>
                  </a:cubicBezTo>
                  <a:cubicBezTo>
                    <a:pt x="112" y="246"/>
                    <a:pt x="112" y="246"/>
                    <a:pt x="112" y="246"/>
                  </a:cubicBezTo>
                  <a:cubicBezTo>
                    <a:pt x="111" y="244"/>
                    <a:pt x="111" y="244"/>
                    <a:pt x="111" y="244"/>
                  </a:cubicBezTo>
                  <a:cubicBezTo>
                    <a:pt x="110" y="243"/>
                    <a:pt x="110" y="243"/>
                    <a:pt x="110" y="243"/>
                  </a:cubicBezTo>
                  <a:cubicBezTo>
                    <a:pt x="111" y="241"/>
                    <a:pt x="111" y="241"/>
                    <a:pt x="111" y="241"/>
                  </a:cubicBezTo>
                  <a:cubicBezTo>
                    <a:pt x="111" y="241"/>
                    <a:pt x="111" y="241"/>
                    <a:pt x="111" y="241"/>
                  </a:cubicBezTo>
                  <a:cubicBezTo>
                    <a:pt x="112" y="240"/>
                    <a:pt x="112" y="240"/>
                    <a:pt x="112" y="240"/>
                  </a:cubicBezTo>
                  <a:cubicBezTo>
                    <a:pt x="113" y="239"/>
                    <a:pt x="113" y="239"/>
                    <a:pt x="113" y="239"/>
                  </a:cubicBezTo>
                  <a:cubicBezTo>
                    <a:pt x="115" y="240"/>
                    <a:pt x="115" y="240"/>
                    <a:pt x="115" y="240"/>
                  </a:cubicBezTo>
                  <a:cubicBezTo>
                    <a:pt x="115" y="240"/>
                    <a:pt x="115" y="240"/>
                    <a:pt x="115" y="240"/>
                  </a:cubicBezTo>
                  <a:cubicBezTo>
                    <a:pt x="115" y="240"/>
                    <a:pt x="115" y="240"/>
                    <a:pt x="115" y="240"/>
                  </a:cubicBezTo>
                  <a:cubicBezTo>
                    <a:pt x="115" y="240"/>
                    <a:pt x="115" y="240"/>
                    <a:pt x="115" y="240"/>
                  </a:cubicBezTo>
                  <a:close/>
                  <a:moveTo>
                    <a:pt x="129" y="242"/>
                  </a:moveTo>
                  <a:cubicBezTo>
                    <a:pt x="128" y="240"/>
                    <a:pt x="128" y="240"/>
                    <a:pt x="128" y="240"/>
                  </a:cubicBezTo>
                  <a:cubicBezTo>
                    <a:pt x="127" y="239"/>
                    <a:pt x="127" y="239"/>
                    <a:pt x="127" y="239"/>
                  </a:cubicBezTo>
                  <a:cubicBezTo>
                    <a:pt x="127" y="238"/>
                    <a:pt x="127" y="238"/>
                    <a:pt x="127" y="238"/>
                  </a:cubicBezTo>
                  <a:cubicBezTo>
                    <a:pt x="127" y="212"/>
                    <a:pt x="127" y="212"/>
                    <a:pt x="127" y="212"/>
                  </a:cubicBezTo>
                  <a:cubicBezTo>
                    <a:pt x="133" y="212"/>
                    <a:pt x="133" y="212"/>
                    <a:pt x="133" y="212"/>
                  </a:cubicBezTo>
                  <a:cubicBezTo>
                    <a:pt x="133" y="238"/>
                    <a:pt x="133" y="238"/>
                    <a:pt x="133" y="238"/>
                  </a:cubicBezTo>
                  <a:cubicBezTo>
                    <a:pt x="132" y="238"/>
                    <a:pt x="132" y="238"/>
                    <a:pt x="132" y="238"/>
                  </a:cubicBezTo>
                  <a:cubicBezTo>
                    <a:pt x="132" y="239"/>
                    <a:pt x="132" y="239"/>
                    <a:pt x="132" y="239"/>
                  </a:cubicBezTo>
                  <a:cubicBezTo>
                    <a:pt x="131" y="239"/>
                    <a:pt x="131" y="240"/>
                    <a:pt x="131" y="241"/>
                  </a:cubicBezTo>
                  <a:cubicBezTo>
                    <a:pt x="130" y="242"/>
                    <a:pt x="130" y="242"/>
                    <a:pt x="130" y="242"/>
                  </a:cubicBezTo>
                  <a:cubicBezTo>
                    <a:pt x="129" y="243"/>
                    <a:pt x="129" y="243"/>
                    <a:pt x="129" y="243"/>
                  </a:cubicBezTo>
                  <a:cubicBezTo>
                    <a:pt x="130" y="245"/>
                    <a:pt x="130" y="245"/>
                    <a:pt x="130" y="245"/>
                  </a:cubicBezTo>
                  <a:cubicBezTo>
                    <a:pt x="130" y="246"/>
                    <a:pt x="130" y="247"/>
                    <a:pt x="131" y="248"/>
                  </a:cubicBezTo>
                  <a:cubicBezTo>
                    <a:pt x="131" y="248"/>
                    <a:pt x="132" y="248"/>
                    <a:pt x="132" y="248"/>
                  </a:cubicBezTo>
                  <a:cubicBezTo>
                    <a:pt x="132" y="249"/>
                    <a:pt x="132" y="249"/>
                    <a:pt x="132" y="249"/>
                  </a:cubicBezTo>
                  <a:cubicBezTo>
                    <a:pt x="130" y="248"/>
                    <a:pt x="130" y="248"/>
                    <a:pt x="130" y="248"/>
                  </a:cubicBezTo>
                  <a:cubicBezTo>
                    <a:pt x="129" y="248"/>
                    <a:pt x="129" y="248"/>
                    <a:pt x="129" y="248"/>
                  </a:cubicBezTo>
                  <a:cubicBezTo>
                    <a:pt x="128" y="248"/>
                    <a:pt x="128" y="248"/>
                    <a:pt x="128" y="248"/>
                  </a:cubicBezTo>
                  <a:cubicBezTo>
                    <a:pt x="127" y="248"/>
                    <a:pt x="127" y="248"/>
                    <a:pt x="127" y="248"/>
                  </a:cubicBezTo>
                  <a:cubicBezTo>
                    <a:pt x="127" y="247"/>
                    <a:pt x="127" y="247"/>
                    <a:pt x="127" y="247"/>
                  </a:cubicBezTo>
                  <a:cubicBezTo>
                    <a:pt x="127" y="247"/>
                    <a:pt x="127" y="247"/>
                    <a:pt x="127" y="247"/>
                  </a:cubicBezTo>
                  <a:cubicBezTo>
                    <a:pt x="128" y="245"/>
                    <a:pt x="128" y="245"/>
                    <a:pt x="128" y="245"/>
                  </a:cubicBezTo>
                  <a:cubicBezTo>
                    <a:pt x="129" y="243"/>
                    <a:pt x="129" y="243"/>
                    <a:pt x="129" y="243"/>
                  </a:cubicBezTo>
                  <a:lnTo>
                    <a:pt x="129" y="242"/>
                  </a:lnTo>
                  <a:close/>
                  <a:moveTo>
                    <a:pt x="128" y="250"/>
                  </a:moveTo>
                  <a:cubicBezTo>
                    <a:pt x="129" y="251"/>
                    <a:pt x="129" y="251"/>
                    <a:pt x="129" y="251"/>
                  </a:cubicBezTo>
                  <a:cubicBezTo>
                    <a:pt x="130" y="251"/>
                    <a:pt x="130" y="251"/>
                    <a:pt x="131" y="251"/>
                  </a:cubicBezTo>
                  <a:cubicBezTo>
                    <a:pt x="126" y="251"/>
                    <a:pt x="126" y="251"/>
                    <a:pt x="126" y="251"/>
                  </a:cubicBezTo>
                  <a:cubicBezTo>
                    <a:pt x="127" y="251"/>
                    <a:pt x="128" y="250"/>
                    <a:pt x="128" y="250"/>
                  </a:cubicBezTo>
                  <a:moveTo>
                    <a:pt x="125" y="248"/>
                  </a:moveTo>
                  <a:cubicBezTo>
                    <a:pt x="125" y="249"/>
                    <a:pt x="125" y="249"/>
                    <a:pt x="125" y="249"/>
                  </a:cubicBezTo>
                  <a:cubicBezTo>
                    <a:pt x="125" y="249"/>
                    <a:pt x="125" y="249"/>
                    <a:pt x="125" y="249"/>
                  </a:cubicBezTo>
                  <a:cubicBezTo>
                    <a:pt x="125" y="248"/>
                    <a:pt x="125" y="248"/>
                    <a:pt x="125" y="248"/>
                  </a:cubicBezTo>
                  <a:close/>
                  <a:moveTo>
                    <a:pt x="113" y="249"/>
                  </a:moveTo>
                  <a:cubicBezTo>
                    <a:pt x="113" y="248"/>
                    <a:pt x="113" y="248"/>
                    <a:pt x="113" y="248"/>
                  </a:cubicBezTo>
                  <a:cubicBezTo>
                    <a:pt x="113" y="248"/>
                    <a:pt x="113" y="248"/>
                    <a:pt x="113" y="248"/>
                  </a:cubicBezTo>
                  <a:lnTo>
                    <a:pt x="113" y="249"/>
                  </a:lnTo>
                  <a:close/>
                  <a:moveTo>
                    <a:pt x="111" y="251"/>
                  </a:moveTo>
                  <a:cubicBezTo>
                    <a:pt x="107" y="251"/>
                    <a:pt x="107" y="251"/>
                    <a:pt x="107" y="251"/>
                  </a:cubicBezTo>
                  <a:cubicBezTo>
                    <a:pt x="107" y="251"/>
                    <a:pt x="108" y="251"/>
                    <a:pt x="108" y="251"/>
                  </a:cubicBezTo>
                  <a:cubicBezTo>
                    <a:pt x="109" y="250"/>
                    <a:pt x="109" y="250"/>
                    <a:pt x="109" y="250"/>
                  </a:cubicBezTo>
                  <a:cubicBezTo>
                    <a:pt x="110" y="250"/>
                    <a:pt x="111" y="251"/>
                    <a:pt x="111" y="251"/>
                  </a:cubicBezTo>
                  <a:moveTo>
                    <a:pt x="111" y="238"/>
                  </a:moveTo>
                  <a:cubicBezTo>
                    <a:pt x="110" y="239"/>
                    <a:pt x="110" y="239"/>
                    <a:pt x="110" y="239"/>
                  </a:cubicBezTo>
                  <a:cubicBezTo>
                    <a:pt x="109" y="240"/>
                    <a:pt x="109" y="240"/>
                    <a:pt x="109" y="240"/>
                  </a:cubicBezTo>
                  <a:cubicBezTo>
                    <a:pt x="108" y="242"/>
                    <a:pt x="108" y="242"/>
                    <a:pt x="108" y="242"/>
                  </a:cubicBezTo>
                  <a:cubicBezTo>
                    <a:pt x="108" y="243"/>
                    <a:pt x="108" y="243"/>
                    <a:pt x="108" y="243"/>
                  </a:cubicBezTo>
                  <a:cubicBezTo>
                    <a:pt x="109" y="245"/>
                    <a:pt x="109" y="245"/>
                    <a:pt x="109" y="245"/>
                  </a:cubicBezTo>
                  <a:cubicBezTo>
                    <a:pt x="110" y="247"/>
                    <a:pt x="110" y="247"/>
                    <a:pt x="110" y="247"/>
                  </a:cubicBezTo>
                  <a:cubicBezTo>
                    <a:pt x="111" y="247"/>
                    <a:pt x="111" y="247"/>
                    <a:pt x="111" y="247"/>
                  </a:cubicBezTo>
                  <a:cubicBezTo>
                    <a:pt x="111" y="248"/>
                    <a:pt x="111" y="248"/>
                    <a:pt x="111" y="248"/>
                  </a:cubicBezTo>
                  <a:cubicBezTo>
                    <a:pt x="110" y="248"/>
                    <a:pt x="110" y="248"/>
                    <a:pt x="110" y="248"/>
                  </a:cubicBezTo>
                  <a:cubicBezTo>
                    <a:pt x="109" y="248"/>
                    <a:pt x="109" y="248"/>
                    <a:pt x="109" y="248"/>
                  </a:cubicBezTo>
                  <a:cubicBezTo>
                    <a:pt x="107" y="248"/>
                    <a:pt x="107" y="248"/>
                    <a:pt x="107" y="248"/>
                  </a:cubicBezTo>
                  <a:cubicBezTo>
                    <a:pt x="106" y="249"/>
                    <a:pt x="106" y="249"/>
                    <a:pt x="106" y="249"/>
                  </a:cubicBezTo>
                  <a:cubicBezTo>
                    <a:pt x="106" y="248"/>
                    <a:pt x="106" y="248"/>
                    <a:pt x="106" y="248"/>
                  </a:cubicBezTo>
                  <a:cubicBezTo>
                    <a:pt x="106" y="248"/>
                    <a:pt x="106" y="248"/>
                    <a:pt x="107" y="248"/>
                  </a:cubicBezTo>
                  <a:cubicBezTo>
                    <a:pt x="108" y="247"/>
                    <a:pt x="108" y="246"/>
                    <a:pt x="108" y="245"/>
                  </a:cubicBezTo>
                  <a:cubicBezTo>
                    <a:pt x="108" y="243"/>
                    <a:pt x="108" y="243"/>
                    <a:pt x="108" y="243"/>
                  </a:cubicBezTo>
                  <a:cubicBezTo>
                    <a:pt x="108" y="242"/>
                    <a:pt x="108" y="242"/>
                    <a:pt x="108" y="242"/>
                  </a:cubicBezTo>
                  <a:cubicBezTo>
                    <a:pt x="107" y="241"/>
                    <a:pt x="107" y="241"/>
                    <a:pt x="107" y="241"/>
                  </a:cubicBezTo>
                  <a:cubicBezTo>
                    <a:pt x="107" y="240"/>
                    <a:pt x="106" y="239"/>
                    <a:pt x="105" y="239"/>
                  </a:cubicBezTo>
                  <a:cubicBezTo>
                    <a:pt x="105" y="238"/>
                    <a:pt x="105" y="238"/>
                    <a:pt x="105" y="238"/>
                  </a:cubicBezTo>
                  <a:cubicBezTo>
                    <a:pt x="105" y="238"/>
                    <a:pt x="105" y="238"/>
                    <a:pt x="105" y="238"/>
                  </a:cubicBezTo>
                  <a:cubicBezTo>
                    <a:pt x="105" y="238"/>
                    <a:pt x="105" y="238"/>
                    <a:pt x="105" y="238"/>
                  </a:cubicBezTo>
                  <a:cubicBezTo>
                    <a:pt x="104" y="238"/>
                    <a:pt x="104" y="238"/>
                    <a:pt x="104" y="238"/>
                  </a:cubicBezTo>
                  <a:cubicBezTo>
                    <a:pt x="104" y="212"/>
                    <a:pt x="104" y="212"/>
                    <a:pt x="104" y="212"/>
                  </a:cubicBezTo>
                  <a:cubicBezTo>
                    <a:pt x="111" y="212"/>
                    <a:pt x="111" y="212"/>
                    <a:pt x="111" y="212"/>
                  </a:cubicBezTo>
                  <a:lnTo>
                    <a:pt x="111" y="238"/>
                  </a:lnTo>
                  <a:close/>
                  <a:moveTo>
                    <a:pt x="103" y="247"/>
                  </a:moveTo>
                  <a:cubicBezTo>
                    <a:pt x="103" y="247"/>
                    <a:pt x="103" y="247"/>
                    <a:pt x="103" y="247"/>
                  </a:cubicBezTo>
                  <a:cubicBezTo>
                    <a:pt x="103" y="247"/>
                    <a:pt x="103" y="247"/>
                    <a:pt x="103" y="247"/>
                  </a:cubicBezTo>
                  <a:close/>
                  <a:moveTo>
                    <a:pt x="136" y="253"/>
                  </a:moveTo>
                  <a:cubicBezTo>
                    <a:pt x="136" y="254"/>
                    <a:pt x="136" y="254"/>
                    <a:pt x="136" y="254"/>
                  </a:cubicBezTo>
                  <a:cubicBezTo>
                    <a:pt x="136" y="254"/>
                    <a:pt x="136" y="254"/>
                    <a:pt x="136" y="254"/>
                  </a:cubicBezTo>
                  <a:cubicBezTo>
                    <a:pt x="136" y="254"/>
                    <a:pt x="136" y="254"/>
                    <a:pt x="136" y="254"/>
                  </a:cubicBezTo>
                  <a:cubicBezTo>
                    <a:pt x="135" y="255"/>
                    <a:pt x="135" y="256"/>
                    <a:pt x="135" y="257"/>
                  </a:cubicBezTo>
                  <a:cubicBezTo>
                    <a:pt x="102" y="257"/>
                    <a:pt x="102" y="257"/>
                    <a:pt x="102" y="257"/>
                  </a:cubicBezTo>
                  <a:cubicBezTo>
                    <a:pt x="102" y="256"/>
                    <a:pt x="102" y="255"/>
                    <a:pt x="102" y="254"/>
                  </a:cubicBezTo>
                  <a:cubicBezTo>
                    <a:pt x="102" y="253"/>
                    <a:pt x="102" y="253"/>
                    <a:pt x="102" y="253"/>
                  </a:cubicBezTo>
                  <a:cubicBezTo>
                    <a:pt x="102" y="253"/>
                    <a:pt x="102" y="253"/>
                    <a:pt x="102" y="253"/>
                  </a:cubicBezTo>
                  <a:lnTo>
                    <a:pt x="136" y="253"/>
                  </a:lnTo>
                  <a:close/>
                  <a:moveTo>
                    <a:pt x="131" y="251"/>
                  </a:moveTo>
                  <a:cubicBezTo>
                    <a:pt x="132" y="251"/>
                    <a:pt x="132" y="251"/>
                    <a:pt x="132" y="251"/>
                  </a:cubicBezTo>
                  <a:cubicBezTo>
                    <a:pt x="133" y="250"/>
                    <a:pt x="134" y="250"/>
                    <a:pt x="135" y="249"/>
                  </a:cubicBezTo>
                  <a:cubicBezTo>
                    <a:pt x="135" y="248"/>
                    <a:pt x="135" y="247"/>
                    <a:pt x="136" y="246"/>
                  </a:cubicBezTo>
                  <a:cubicBezTo>
                    <a:pt x="135" y="245"/>
                    <a:pt x="135" y="245"/>
                    <a:pt x="135" y="245"/>
                  </a:cubicBezTo>
                  <a:cubicBezTo>
                    <a:pt x="134" y="245"/>
                    <a:pt x="134" y="245"/>
                    <a:pt x="134" y="245"/>
                  </a:cubicBezTo>
                  <a:cubicBezTo>
                    <a:pt x="133" y="246"/>
                    <a:pt x="133" y="246"/>
                    <a:pt x="133" y="246"/>
                  </a:cubicBezTo>
                  <a:cubicBezTo>
                    <a:pt x="132" y="246"/>
                    <a:pt x="132" y="246"/>
                    <a:pt x="132" y="246"/>
                  </a:cubicBezTo>
                  <a:cubicBezTo>
                    <a:pt x="132" y="244"/>
                    <a:pt x="132" y="244"/>
                    <a:pt x="132" y="244"/>
                  </a:cubicBezTo>
                  <a:cubicBezTo>
                    <a:pt x="132" y="243"/>
                    <a:pt x="132" y="243"/>
                    <a:pt x="132" y="243"/>
                  </a:cubicBezTo>
                  <a:cubicBezTo>
                    <a:pt x="133" y="241"/>
                    <a:pt x="133" y="241"/>
                    <a:pt x="133" y="241"/>
                  </a:cubicBezTo>
                  <a:cubicBezTo>
                    <a:pt x="133" y="240"/>
                    <a:pt x="133" y="240"/>
                    <a:pt x="133" y="240"/>
                  </a:cubicBezTo>
                  <a:cubicBezTo>
                    <a:pt x="133" y="240"/>
                    <a:pt x="133" y="240"/>
                    <a:pt x="133"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1"/>
                    <a:pt x="134" y="241"/>
                    <a:pt x="134" y="241"/>
                  </a:cubicBezTo>
                  <a:cubicBezTo>
                    <a:pt x="135" y="241"/>
                    <a:pt x="135" y="241"/>
                    <a:pt x="135" y="241"/>
                  </a:cubicBezTo>
                  <a:cubicBezTo>
                    <a:pt x="136" y="241"/>
                    <a:pt x="136" y="241"/>
                    <a:pt x="136" y="241"/>
                  </a:cubicBezTo>
                  <a:cubicBezTo>
                    <a:pt x="137" y="241"/>
                    <a:pt x="137" y="241"/>
                    <a:pt x="137" y="241"/>
                  </a:cubicBezTo>
                  <a:cubicBezTo>
                    <a:pt x="137" y="240"/>
                    <a:pt x="137" y="240"/>
                    <a:pt x="137" y="240"/>
                  </a:cubicBezTo>
                  <a:cubicBezTo>
                    <a:pt x="137" y="239"/>
                    <a:pt x="137" y="239"/>
                    <a:pt x="137" y="239"/>
                  </a:cubicBezTo>
                  <a:cubicBezTo>
                    <a:pt x="138" y="239"/>
                    <a:pt x="138" y="239"/>
                    <a:pt x="138" y="239"/>
                  </a:cubicBezTo>
                  <a:cubicBezTo>
                    <a:pt x="138" y="239"/>
                    <a:pt x="138" y="239"/>
                    <a:pt x="138" y="239"/>
                  </a:cubicBezTo>
                  <a:cubicBezTo>
                    <a:pt x="138" y="239"/>
                    <a:pt x="138" y="239"/>
                    <a:pt x="138" y="239"/>
                  </a:cubicBezTo>
                  <a:cubicBezTo>
                    <a:pt x="137" y="242"/>
                    <a:pt x="136" y="247"/>
                    <a:pt x="136" y="251"/>
                  </a:cubicBezTo>
                  <a:lnTo>
                    <a:pt x="131" y="251"/>
                  </a:lnTo>
                  <a:close/>
                  <a:moveTo>
                    <a:pt x="135" y="239"/>
                  </a:moveTo>
                  <a:cubicBezTo>
                    <a:pt x="135" y="239"/>
                    <a:pt x="135" y="239"/>
                    <a:pt x="135" y="239"/>
                  </a:cubicBezTo>
                  <a:cubicBezTo>
                    <a:pt x="135" y="239"/>
                    <a:pt x="135" y="239"/>
                    <a:pt x="135" y="239"/>
                  </a:cubicBezTo>
                  <a:close/>
                  <a:moveTo>
                    <a:pt x="138" y="254"/>
                  </a:moveTo>
                  <a:cubicBezTo>
                    <a:pt x="138" y="249"/>
                    <a:pt x="139" y="240"/>
                    <a:pt x="141" y="239"/>
                  </a:cubicBezTo>
                  <a:cubicBezTo>
                    <a:pt x="141" y="264"/>
                    <a:pt x="141" y="264"/>
                    <a:pt x="141" y="264"/>
                  </a:cubicBezTo>
                  <a:cubicBezTo>
                    <a:pt x="140" y="264"/>
                    <a:pt x="140" y="264"/>
                    <a:pt x="140" y="264"/>
                  </a:cubicBezTo>
                  <a:cubicBezTo>
                    <a:pt x="140" y="262"/>
                    <a:pt x="139" y="259"/>
                    <a:pt x="137" y="258"/>
                  </a:cubicBezTo>
                  <a:cubicBezTo>
                    <a:pt x="137" y="257"/>
                    <a:pt x="138" y="256"/>
                    <a:pt x="138" y="254"/>
                  </a:cubicBezTo>
                  <a:moveTo>
                    <a:pt x="141" y="237"/>
                  </a:moveTo>
                  <a:cubicBezTo>
                    <a:pt x="139" y="237"/>
                    <a:pt x="139" y="237"/>
                    <a:pt x="139" y="237"/>
                  </a:cubicBezTo>
                  <a:cubicBezTo>
                    <a:pt x="138" y="237"/>
                    <a:pt x="138" y="237"/>
                    <a:pt x="138" y="237"/>
                  </a:cubicBezTo>
                  <a:cubicBezTo>
                    <a:pt x="138" y="237"/>
                    <a:pt x="138" y="237"/>
                    <a:pt x="138" y="237"/>
                  </a:cubicBezTo>
                  <a:cubicBezTo>
                    <a:pt x="136" y="237"/>
                    <a:pt x="136" y="237"/>
                    <a:pt x="136" y="237"/>
                  </a:cubicBezTo>
                  <a:cubicBezTo>
                    <a:pt x="136" y="238"/>
                    <a:pt x="136" y="238"/>
                    <a:pt x="136" y="238"/>
                  </a:cubicBezTo>
                  <a:cubicBezTo>
                    <a:pt x="136" y="212"/>
                    <a:pt x="136" y="212"/>
                    <a:pt x="136" y="212"/>
                  </a:cubicBezTo>
                  <a:cubicBezTo>
                    <a:pt x="141" y="212"/>
                    <a:pt x="141" y="212"/>
                    <a:pt x="141" y="212"/>
                  </a:cubicBezTo>
                  <a:cubicBezTo>
                    <a:pt x="141" y="237"/>
                    <a:pt x="141" y="237"/>
                    <a:pt x="141" y="237"/>
                  </a:cubicBezTo>
                  <a:close/>
                  <a:moveTo>
                    <a:pt x="126" y="209"/>
                  </a:moveTo>
                  <a:cubicBezTo>
                    <a:pt x="125" y="211"/>
                    <a:pt x="125" y="211"/>
                    <a:pt x="125" y="211"/>
                  </a:cubicBezTo>
                  <a:cubicBezTo>
                    <a:pt x="125" y="237"/>
                    <a:pt x="125" y="237"/>
                    <a:pt x="125" y="237"/>
                  </a:cubicBezTo>
                  <a:cubicBezTo>
                    <a:pt x="125" y="237"/>
                    <a:pt x="125" y="237"/>
                    <a:pt x="125" y="237"/>
                  </a:cubicBezTo>
                  <a:cubicBezTo>
                    <a:pt x="124" y="237"/>
                    <a:pt x="124" y="237"/>
                    <a:pt x="124" y="237"/>
                  </a:cubicBezTo>
                  <a:cubicBezTo>
                    <a:pt x="124" y="237"/>
                    <a:pt x="124" y="237"/>
                    <a:pt x="124" y="237"/>
                  </a:cubicBezTo>
                  <a:cubicBezTo>
                    <a:pt x="125" y="236"/>
                    <a:pt x="124" y="235"/>
                    <a:pt x="123" y="234"/>
                  </a:cubicBezTo>
                  <a:cubicBezTo>
                    <a:pt x="122" y="233"/>
                    <a:pt x="121" y="233"/>
                    <a:pt x="121" y="232"/>
                  </a:cubicBezTo>
                  <a:cubicBezTo>
                    <a:pt x="121" y="232"/>
                    <a:pt x="121" y="232"/>
                    <a:pt x="121" y="232"/>
                  </a:cubicBezTo>
                  <a:cubicBezTo>
                    <a:pt x="119" y="232"/>
                    <a:pt x="119" y="232"/>
                    <a:pt x="119" y="232"/>
                  </a:cubicBezTo>
                  <a:cubicBezTo>
                    <a:pt x="118" y="232"/>
                    <a:pt x="118" y="232"/>
                    <a:pt x="118" y="232"/>
                  </a:cubicBezTo>
                  <a:cubicBezTo>
                    <a:pt x="117" y="232"/>
                    <a:pt x="117" y="232"/>
                    <a:pt x="117" y="232"/>
                  </a:cubicBezTo>
                  <a:cubicBezTo>
                    <a:pt x="117" y="232"/>
                    <a:pt x="117" y="232"/>
                    <a:pt x="117" y="232"/>
                  </a:cubicBezTo>
                  <a:cubicBezTo>
                    <a:pt x="116" y="233"/>
                    <a:pt x="115" y="233"/>
                    <a:pt x="114" y="234"/>
                  </a:cubicBezTo>
                  <a:cubicBezTo>
                    <a:pt x="113" y="235"/>
                    <a:pt x="113" y="236"/>
                    <a:pt x="113" y="237"/>
                  </a:cubicBezTo>
                  <a:cubicBezTo>
                    <a:pt x="113" y="237"/>
                    <a:pt x="113" y="237"/>
                    <a:pt x="113" y="237"/>
                  </a:cubicBezTo>
                  <a:cubicBezTo>
                    <a:pt x="113" y="237"/>
                    <a:pt x="113" y="237"/>
                    <a:pt x="113" y="237"/>
                  </a:cubicBezTo>
                  <a:cubicBezTo>
                    <a:pt x="113" y="237"/>
                    <a:pt x="113" y="237"/>
                    <a:pt x="113" y="237"/>
                  </a:cubicBezTo>
                  <a:cubicBezTo>
                    <a:pt x="113" y="211"/>
                    <a:pt x="113" y="211"/>
                    <a:pt x="113" y="211"/>
                  </a:cubicBezTo>
                  <a:cubicBezTo>
                    <a:pt x="112" y="209"/>
                    <a:pt x="112" y="209"/>
                    <a:pt x="112" y="209"/>
                  </a:cubicBezTo>
                  <a:cubicBezTo>
                    <a:pt x="95" y="209"/>
                    <a:pt x="95" y="209"/>
                    <a:pt x="95" y="209"/>
                  </a:cubicBezTo>
                  <a:cubicBezTo>
                    <a:pt x="92" y="209"/>
                    <a:pt x="90" y="210"/>
                    <a:pt x="88" y="211"/>
                  </a:cubicBezTo>
                  <a:cubicBezTo>
                    <a:pt x="88" y="196"/>
                    <a:pt x="88" y="196"/>
                    <a:pt x="88" y="196"/>
                  </a:cubicBezTo>
                  <a:cubicBezTo>
                    <a:pt x="90" y="197"/>
                    <a:pt x="92" y="197"/>
                    <a:pt x="95" y="197"/>
                  </a:cubicBezTo>
                  <a:cubicBezTo>
                    <a:pt x="112" y="197"/>
                    <a:pt x="112" y="197"/>
                    <a:pt x="112" y="197"/>
                  </a:cubicBezTo>
                  <a:cubicBezTo>
                    <a:pt x="113" y="196"/>
                    <a:pt x="113" y="196"/>
                    <a:pt x="113" y="196"/>
                  </a:cubicBezTo>
                  <a:cubicBezTo>
                    <a:pt x="113" y="175"/>
                    <a:pt x="113" y="175"/>
                    <a:pt x="113" y="175"/>
                  </a:cubicBezTo>
                  <a:cubicBezTo>
                    <a:pt x="112" y="174"/>
                    <a:pt x="112" y="174"/>
                    <a:pt x="112" y="174"/>
                  </a:cubicBezTo>
                  <a:cubicBezTo>
                    <a:pt x="103" y="174"/>
                    <a:pt x="103" y="174"/>
                    <a:pt x="103" y="174"/>
                  </a:cubicBezTo>
                  <a:cubicBezTo>
                    <a:pt x="100" y="174"/>
                    <a:pt x="98" y="175"/>
                    <a:pt x="96" y="176"/>
                  </a:cubicBezTo>
                  <a:cubicBezTo>
                    <a:pt x="96" y="161"/>
                    <a:pt x="96" y="161"/>
                    <a:pt x="96" y="161"/>
                  </a:cubicBezTo>
                  <a:cubicBezTo>
                    <a:pt x="98" y="162"/>
                    <a:pt x="100" y="162"/>
                    <a:pt x="103" y="162"/>
                  </a:cubicBezTo>
                  <a:cubicBezTo>
                    <a:pt x="112" y="162"/>
                    <a:pt x="112" y="162"/>
                    <a:pt x="112" y="162"/>
                  </a:cubicBezTo>
                  <a:cubicBezTo>
                    <a:pt x="113" y="161"/>
                    <a:pt x="113" y="161"/>
                    <a:pt x="113" y="161"/>
                  </a:cubicBezTo>
                  <a:cubicBezTo>
                    <a:pt x="113" y="144"/>
                    <a:pt x="113" y="144"/>
                    <a:pt x="113" y="144"/>
                  </a:cubicBezTo>
                  <a:cubicBezTo>
                    <a:pt x="113" y="142"/>
                    <a:pt x="112" y="140"/>
                    <a:pt x="111" y="138"/>
                  </a:cubicBezTo>
                  <a:cubicBezTo>
                    <a:pt x="126" y="138"/>
                    <a:pt x="126" y="138"/>
                    <a:pt x="126" y="138"/>
                  </a:cubicBezTo>
                  <a:cubicBezTo>
                    <a:pt x="126" y="140"/>
                    <a:pt x="125" y="142"/>
                    <a:pt x="125" y="144"/>
                  </a:cubicBezTo>
                  <a:cubicBezTo>
                    <a:pt x="125" y="161"/>
                    <a:pt x="125" y="161"/>
                    <a:pt x="125" y="161"/>
                  </a:cubicBezTo>
                  <a:cubicBezTo>
                    <a:pt x="126" y="162"/>
                    <a:pt x="126" y="162"/>
                    <a:pt x="126" y="162"/>
                  </a:cubicBezTo>
                  <a:cubicBezTo>
                    <a:pt x="136" y="162"/>
                    <a:pt x="136" y="162"/>
                    <a:pt x="136" y="162"/>
                  </a:cubicBezTo>
                  <a:cubicBezTo>
                    <a:pt x="138" y="162"/>
                    <a:pt x="140" y="162"/>
                    <a:pt x="141" y="161"/>
                  </a:cubicBezTo>
                  <a:cubicBezTo>
                    <a:pt x="141" y="176"/>
                    <a:pt x="141" y="176"/>
                    <a:pt x="141" y="176"/>
                  </a:cubicBezTo>
                  <a:cubicBezTo>
                    <a:pt x="140" y="175"/>
                    <a:pt x="138" y="174"/>
                    <a:pt x="136" y="174"/>
                  </a:cubicBezTo>
                  <a:cubicBezTo>
                    <a:pt x="126" y="174"/>
                    <a:pt x="126" y="174"/>
                    <a:pt x="126" y="174"/>
                  </a:cubicBezTo>
                  <a:cubicBezTo>
                    <a:pt x="125" y="175"/>
                    <a:pt x="125" y="175"/>
                    <a:pt x="125" y="175"/>
                  </a:cubicBezTo>
                  <a:cubicBezTo>
                    <a:pt x="125" y="196"/>
                    <a:pt x="125" y="196"/>
                    <a:pt x="125" y="196"/>
                  </a:cubicBezTo>
                  <a:cubicBezTo>
                    <a:pt x="126" y="197"/>
                    <a:pt x="126" y="197"/>
                    <a:pt x="126" y="197"/>
                  </a:cubicBezTo>
                  <a:cubicBezTo>
                    <a:pt x="143" y="197"/>
                    <a:pt x="143" y="197"/>
                    <a:pt x="143" y="197"/>
                  </a:cubicBezTo>
                  <a:cubicBezTo>
                    <a:pt x="145" y="197"/>
                    <a:pt x="147" y="197"/>
                    <a:pt x="149" y="196"/>
                  </a:cubicBezTo>
                  <a:cubicBezTo>
                    <a:pt x="149" y="211"/>
                    <a:pt x="149" y="211"/>
                    <a:pt x="149" y="211"/>
                  </a:cubicBezTo>
                  <a:cubicBezTo>
                    <a:pt x="147" y="210"/>
                    <a:pt x="145" y="209"/>
                    <a:pt x="143" y="209"/>
                  </a:cubicBezTo>
                  <a:lnTo>
                    <a:pt x="126" y="209"/>
                  </a:lnTo>
                  <a:close/>
                  <a:moveTo>
                    <a:pt x="94" y="212"/>
                  </a:moveTo>
                  <a:cubicBezTo>
                    <a:pt x="94" y="262"/>
                    <a:pt x="94" y="262"/>
                    <a:pt x="94" y="262"/>
                  </a:cubicBezTo>
                  <a:cubicBezTo>
                    <a:pt x="92" y="261"/>
                    <a:pt x="90" y="260"/>
                    <a:pt x="88" y="261"/>
                  </a:cubicBezTo>
                  <a:cubicBezTo>
                    <a:pt x="88" y="213"/>
                    <a:pt x="88" y="213"/>
                    <a:pt x="88" y="213"/>
                  </a:cubicBezTo>
                  <a:cubicBezTo>
                    <a:pt x="90" y="212"/>
                    <a:pt x="92" y="212"/>
                    <a:pt x="94" y="212"/>
                  </a:cubicBezTo>
                  <a:moveTo>
                    <a:pt x="88" y="194"/>
                  </a:moveTo>
                  <a:cubicBezTo>
                    <a:pt x="88" y="126"/>
                    <a:pt x="88" y="126"/>
                    <a:pt x="88" y="126"/>
                  </a:cubicBezTo>
                  <a:cubicBezTo>
                    <a:pt x="94" y="126"/>
                    <a:pt x="94" y="126"/>
                    <a:pt x="94" y="126"/>
                  </a:cubicBezTo>
                  <a:cubicBezTo>
                    <a:pt x="94" y="195"/>
                    <a:pt x="94" y="195"/>
                    <a:pt x="94" y="195"/>
                  </a:cubicBezTo>
                  <a:cubicBezTo>
                    <a:pt x="92" y="195"/>
                    <a:pt x="90" y="195"/>
                    <a:pt x="88" y="194"/>
                  </a:cubicBezTo>
                  <a:moveTo>
                    <a:pt x="96" y="195"/>
                  </a:moveTo>
                  <a:cubicBezTo>
                    <a:pt x="96" y="178"/>
                    <a:pt x="96" y="178"/>
                    <a:pt x="96" y="178"/>
                  </a:cubicBezTo>
                  <a:cubicBezTo>
                    <a:pt x="98" y="177"/>
                    <a:pt x="100" y="177"/>
                    <a:pt x="102" y="177"/>
                  </a:cubicBezTo>
                  <a:cubicBezTo>
                    <a:pt x="102" y="195"/>
                    <a:pt x="102" y="195"/>
                    <a:pt x="102" y="195"/>
                  </a:cubicBezTo>
                  <a:lnTo>
                    <a:pt x="96" y="195"/>
                  </a:lnTo>
                  <a:close/>
                  <a:moveTo>
                    <a:pt x="104" y="177"/>
                  </a:moveTo>
                  <a:cubicBezTo>
                    <a:pt x="111" y="177"/>
                    <a:pt x="111" y="177"/>
                    <a:pt x="111" y="177"/>
                  </a:cubicBezTo>
                  <a:cubicBezTo>
                    <a:pt x="111" y="195"/>
                    <a:pt x="111" y="195"/>
                    <a:pt x="111" y="195"/>
                  </a:cubicBezTo>
                  <a:cubicBezTo>
                    <a:pt x="104" y="195"/>
                    <a:pt x="104" y="195"/>
                    <a:pt x="104" y="195"/>
                  </a:cubicBezTo>
                  <a:lnTo>
                    <a:pt x="104" y="177"/>
                  </a:lnTo>
                  <a:close/>
                  <a:moveTo>
                    <a:pt x="96" y="159"/>
                  </a:moveTo>
                  <a:cubicBezTo>
                    <a:pt x="96" y="126"/>
                    <a:pt x="96" y="126"/>
                    <a:pt x="96" y="126"/>
                  </a:cubicBezTo>
                  <a:cubicBezTo>
                    <a:pt x="102" y="126"/>
                    <a:pt x="102" y="126"/>
                    <a:pt x="102" y="126"/>
                  </a:cubicBezTo>
                  <a:cubicBezTo>
                    <a:pt x="102" y="160"/>
                    <a:pt x="102" y="160"/>
                    <a:pt x="102" y="160"/>
                  </a:cubicBezTo>
                  <a:cubicBezTo>
                    <a:pt x="100" y="160"/>
                    <a:pt x="98" y="160"/>
                    <a:pt x="96" y="159"/>
                  </a:cubicBezTo>
                  <a:moveTo>
                    <a:pt x="109" y="137"/>
                  </a:moveTo>
                  <a:cubicBezTo>
                    <a:pt x="110" y="139"/>
                    <a:pt x="111" y="141"/>
                    <a:pt x="111" y="144"/>
                  </a:cubicBezTo>
                  <a:cubicBezTo>
                    <a:pt x="111" y="160"/>
                    <a:pt x="111" y="160"/>
                    <a:pt x="111" y="160"/>
                  </a:cubicBezTo>
                  <a:cubicBezTo>
                    <a:pt x="104" y="160"/>
                    <a:pt x="104" y="160"/>
                    <a:pt x="104" y="160"/>
                  </a:cubicBezTo>
                  <a:cubicBezTo>
                    <a:pt x="104" y="126"/>
                    <a:pt x="104" y="126"/>
                    <a:pt x="104" y="126"/>
                  </a:cubicBezTo>
                  <a:cubicBezTo>
                    <a:pt x="110" y="126"/>
                    <a:pt x="110" y="126"/>
                    <a:pt x="110" y="126"/>
                  </a:cubicBezTo>
                  <a:cubicBezTo>
                    <a:pt x="110" y="136"/>
                    <a:pt x="110" y="136"/>
                    <a:pt x="110" y="136"/>
                  </a:cubicBezTo>
                  <a:cubicBezTo>
                    <a:pt x="109" y="136"/>
                    <a:pt x="109" y="136"/>
                    <a:pt x="109" y="136"/>
                  </a:cubicBezTo>
                  <a:cubicBezTo>
                    <a:pt x="109" y="136"/>
                    <a:pt x="109" y="136"/>
                    <a:pt x="109" y="136"/>
                  </a:cubicBezTo>
                  <a:lnTo>
                    <a:pt x="109" y="137"/>
                  </a:lnTo>
                  <a:close/>
                  <a:moveTo>
                    <a:pt x="112" y="126"/>
                  </a:moveTo>
                  <a:cubicBezTo>
                    <a:pt x="118" y="126"/>
                    <a:pt x="118" y="126"/>
                    <a:pt x="118" y="126"/>
                  </a:cubicBezTo>
                  <a:cubicBezTo>
                    <a:pt x="118" y="136"/>
                    <a:pt x="118" y="136"/>
                    <a:pt x="118" y="136"/>
                  </a:cubicBezTo>
                  <a:cubicBezTo>
                    <a:pt x="112" y="136"/>
                    <a:pt x="112" y="136"/>
                    <a:pt x="112" y="136"/>
                  </a:cubicBezTo>
                  <a:lnTo>
                    <a:pt x="112" y="126"/>
                  </a:lnTo>
                  <a:close/>
                  <a:moveTo>
                    <a:pt x="120" y="126"/>
                  </a:moveTo>
                  <a:cubicBezTo>
                    <a:pt x="126" y="126"/>
                    <a:pt x="126" y="126"/>
                    <a:pt x="126" y="126"/>
                  </a:cubicBezTo>
                  <a:cubicBezTo>
                    <a:pt x="126" y="136"/>
                    <a:pt x="126" y="136"/>
                    <a:pt x="126" y="136"/>
                  </a:cubicBezTo>
                  <a:cubicBezTo>
                    <a:pt x="120" y="136"/>
                    <a:pt x="120" y="136"/>
                    <a:pt x="120" y="136"/>
                  </a:cubicBezTo>
                  <a:lnTo>
                    <a:pt x="120" y="126"/>
                  </a:lnTo>
                  <a:close/>
                  <a:moveTo>
                    <a:pt x="128" y="136"/>
                  </a:moveTo>
                  <a:cubicBezTo>
                    <a:pt x="128" y="136"/>
                    <a:pt x="128" y="136"/>
                    <a:pt x="128" y="136"/>
                  </a:cubicBezTo>
                  <a:cubicBezTo>
                    <a:pt x="128" y="126"/>
                    <a:pt x="128" y="126"/>
                    <a:pt x="128" y="126"/>
                  </a:cubicBezTo>
                  <a:cubicBezTo>
                    <a:pt x="133" y="126"/>
                    <a:pt x="133" y="126"/>
                    <a:pt x="133" y="126"/>
                  </a:cubicBezTo>
                  <a:cubicBezTo>
                    <a:pt x="133" y="160"/>
                    <a:pt x="133" y="160"/>
                    <a:pt x="133" y="160"/>
                  </a:cubicBezTo>
                  <a:cubicBezTo>
                    <a:pt x="127" y="160"/>
                    <a:pt x="127" y="160"/>
                    <a:pt x="127" y="160"/>
                  </a:cubicBezTo>
                  <a:cubicBezTo>
                    <a:pt x="127" y="144"/>
                    <a:pt x="127" y="144"/>
                    <a:pt x="127" y="144"/>
                  </a:cubicBezTo>
                  <a:cubicBezTo>
                    <a:pt x="127" y="141"/>
                    <a:pt x="128" y="139"/>
                    <a:pt x="129" y="137"/>
                  </a:cubicBezTo>
                  <a:cubicBezTo>
                    <a:pt x="129" y="136"/>
                    <a:pt x="129" y="136"/>
                    <a:pt x="129" y="136"/>
                  </a:cubicBezTo>
                  <a:lnTo>
                    <a:pt x="128" y="136"/>
                  </a:lnTo>
                  <a:close/>
                  <a:moveTo>
                    <a:pt x="136" y="160"/>
                  </a:moveTo>
                  <a:cubicBezTo>
                    <a:pt x="136" y="126"/>
                    <a:pt x="136" y="126"/>
                    <a:pt x="136" y="126"/>
                  </a:cubicBezTo>
                  <a:cubicBezTo>
                    <a:pt x="141" y="126"/>
                    <a:pt x="141" y="126"/>
                    <a:pt x="141" y="126"/>
                  </a:cubicBezTo>
                  <a:cubicBezTo>
                    <a:pt x="141" y="159"/>
                    <a:pt x="141" y="159"/>
                    <a:pt x="141" y="159"/>
                  </a:cubicBezTo>
                  <a:cubicBezTo>
                    <a:pt x="139" y="160"/>
                    <a:pt x="138" y="160"/>
                    <a:pt x="136" y="160"/>
                  </a:cubicBezTo>
                  <a:close/>
                  <a:moveTo>
                    <a:pt x="141" y="178"/>
                  </a:moveTo>
                  <a:cubicBezTo>
                    <a:pt x="141" y="195"/>
                    <a:pt x="141" y="195"/>
                    <a:pt x="141" y="195"/>
                  </a:cubicBezTo>
                  <a:cubicBezTo>
                    <a:pt x="136" y="195"/>
                    <a:pt x="136" y="195"/>
                    <a:pt x="136" y="195"/>
                  </a:cubicBezTo>
                  <a:cubicBezTo>
                    <a:pt x="136" y="177"/>
                    <a:pt x="136" y="177"/>
                    <a:pt x="136" y="177"/>
                  </a:cubicBezTo>
                  <a:cubicBezTo>
                    <a:pt x="136" y="177"/>
                    <a:pt x="136" y="177"/>
                    <a:pt x="136" y="177"/>
                  </a:cubicBezTo>
                  <a:cubicBezTo>
                    <a:pt x="138" y="177"/>
                    <a:pt x="139" y="177"/>
                    <a:pt x="141" y="178"/>
                  </a:cubicBezTo>
                  <a:moveTo>
                    <a:pt x="133" y="195"/>
                  </a:moveTo>
                  <a:cubicBezTo>
                    <a:pt x="127" y="195"/>
                    <a:pt x="127" y="195"/>
                    <a:pt x="127" y="195"/>
                  </a:cubicBezTo>
                  <a:cubicBezTo>
                    <a:pt x="127" y="177"/>
                    <a:pt x="127" y="177"/>
                    <a:pt x="127" y="177"/>
                  </a:cubicBezTo>
                  <a:cubicBezTo>
                    <a:pt x="133" y="177"/>
                    <a:pt x="133" y="177"/>
                    <a:pt x="133" y="177"/>
                  </a:cubicBezTo>
                  <a:lnTo>
                    <a:pt x="133" y="195"/>
                  </a:lnTo>
                  <a:close/>
                  <a:moveTo>
                    <a:pt x="143" y="212"/>
                  </a:moveTo>
                  <a:cubicBezTo>
                    <a:pt x="145" y="212"/>
                    <a:pt x="147" y="212"/>
                    <a:pt x="149" y="213"/>
                  </a:cubicBezTo>
                  <a:cubicBezTo>
                    <a:pt x="149" y="261"/>
                    <a:pt x="149" y="261"/>
                    <a:pt x="149" y="261"/>
                  </a:cubicBezTo>
                  <a:cubicBezTo>
                    <a:pt x="148" y="260"/>
                    <a:pt x="148" y="260"/>
                    <a:pt x="148" y="260"/>
                  </a:cubicBezTo>
                  <a:cubicBezTo>
                    <a:pt x="147" y="261"/>
                    <a:pt x="145" y="261"/>
                    <a:pt x="143" y="262"/>
                  </a:cubicBezTo>
                  <a:lnTo>
                    <a:pt x="143" y="212"/>
                  </a:lnTo>
                  <a:close/>
                  <a:moveTo>
                    <a:pt x="138" y="101"/>
                  </a:moveTo>
                  <a:cubicBezTo>
                    <a:pt x="137" y="102"/>
                    <a:pt x="137" y="102"/>
                    <a:pt x="137" y="102"/>
                  </a:cubicBezTo>
                  <a:cubicBezTo>
                    <a:pt x="137" y="115"/>
                    <a:pt x="137" y="115"/>
                    <a:pt x="137" y="115"/>
                  </a:cubicBezTo>
                  <a:cubicBezTo>
                    <a:pt x="138" y="116"/>
                    <a:pt x="138" y="116"/>
                    <a:pt x="138" y="116"/>
                  </a:cubicBezTo>
                  <a:cubicBezTo>
                    <a:pt x="146" y="116"/>
                    <a:pt x="146" y="116"/>
                    <a:pt x="146" y="116"/>
                  </a:cubicBezTo>
                  <a:cubicBezTo>
                    <a:pt x="146" y="119"/>
                    <a:pt x="146" y="119"/>
                    <a:pt x="146" y="119"/>
                  </a:cubicBezTo>
                  <a:cubicBezTo>
                    <a:pt x="97" y="119"/>
                    <a:pt x="97" y="119"/>
                    <a:pt x="97" y="119"/>
                  </a:cubicBezTo>
                  <a:cubicBezTo>
                    <a:pt x="97" y="98"/>
                    <a:pt x="97" y="98"/>
                    <a:pt x="97" y="98"/>
                  </a:cubicBezTo>
                  <a:cubicBezTo>
                    <a:pt x="146" y="98"/>
                    <a:pt x="146" y="98"/>
                    <a:pt x="146" y="98"/>
                  </a:cubicBezTo>
                  <a:cubicBezTo>
                    <a:pt x="146" y="101"/>
                    <a:pt x="146" y="101"/>
                    <a:pt x="146" y="101"/>
                  </a:cubicBezTo>
                  <a:lnTo>
                    <a:pt x="138" y="101"/>
                  </a:lnTo>
                  <a:close/>
                  <a:moveTo>
                    <a:pt x="146" y="114"/>
                  </a:moveTo>
                  <a:cubicBezTo>
                    <a:pt x="139" y="114"/>
                    <a:pt x="139" y="114"/>
                    <a:pt x="139" y="114"/>
                  </a:cubicBezTo>
                  <a:cubicBezTo>
                    <a:pt x="139" y="103"/>
                    <a:pt x="139" y="103"/>
                    <a:pt x="139" y="103"/>
                  </a:cubicBezTo>
                  <a:cubicBezTo>
                    <a:pt x="146" y="103"/>
                    <a:pt x="146" y="103"/>
                    <a:pt x="146" y="103"/>
                  </a:cubicBezTo>
                  <a:lnTo>
                    <a:pt x="146" y="114"/>
                  </a:lnTo>
                  <a:close/>
                  <a:moveTo>
                    <a:pt x="144" y="90"/>
                  </a:moveTo>
                  <a:cubicBezTo>
                    <a:pt x="136" y="90"/>
                    <a:pt x="136" y="90"/>
                    <a:pt x="136" y="90"/>
                  </a:cubicBezTo>
                  <a:cubicBezTo>
                    <a:pt x="140" y="78"/>
                    <a:pt x="140" y="78"/>
                    <a:pt x="140" y="78"/>
                  </a:cubicBezTo>
                  <a:lnTo>
                    <a:pt x="144" y="90"/>
                  </a:lnTo>
                  <a:close/>
                  <a:moveTo>
                    <a:pt x="140" y="68"/>
                  </a:moveTo>
                  <a:cubicBezTo>
                    <a:pt x="141" y="68"/>
                    <a:pt x="142" y="68"/>
                    <a:pt x="142" y="69"/>
                  </a:cubicBezTo>
                  <a:cubicBezTo>
                    <a:pt x="142" y="70"/>
                    <a:pt x="141" y="71"/>
                    <a:pt x="140" y="71"/>
                  </a:cubicBezTo>
                  <a:cubicBezTo>
                    <a:pt x="139" y="71"/>
                    <a:pt x="139" y="70"/>
                    <a:pt x="139" y="69"/>
                  </a:cubicBezTo>
                  <a:cubicBezTo>
                    <a:pt x="139" y="68"/>
                    <a:pt x="139" y="68"/>
                    <a:pt x="140" y="68"/>
                  </a:cubicBezTo>
                  <a:moveTo>
                    <a:pt x="97" y="35"/>
                  </a:moveTo>
                  <a:cubicBezTo>
                    <a:pt x="103" y="35"/>
                    <a:pt x="103" y="35"/>
                    <a:pt x="103" y="35"/>
                  </a:cubicBezTo>
                  <a:cubicBezTo>
                    <a:pt x="135" y="56"/>
                    <a:pt x="135" y="56"/>
                    <a:pt x="135" y="56"/>
                  </a:cubicBezTo>
                  <a:cubicBezTo>
                    <a:pt x="137" y="66"/>
                    <a:pt x="137" y="66"/>
                    <a:pt x="137" y="66"/>
                  </a:cubicBezTo>
                  <a:cubicBezTo>
                    <a:pt x="133" y="59"/>
                    <a:pt x="128" y="53"/>
                    <a:pt x="121" y="48"/>
                  </a:cubicBezTo>
                  <a:cubicBezTo>
                    <a:pt x="114" y="43"/>
                    <a:pt x="106" y="39"/>
                    <a:pt x="97" y="38"/>
                  </a:cubicBezTo>
                  <a:lnTo>
                    <a:pt x="97" y="35"/>
                  </a:lnTo>
                  <a:close/>
                  <a:moveTo>
                    <a:pt x="120" y="50"/>
                  </a:moveTo>
                  <a:cubicBezTo>
                    <a:pt x="127" y="55"/>
                    <a:pt x="133" y="61"/>
                    <a:pt x="136" y="69"/>
                  </a:cubicBezTo>
                  <a:cubicBezTo>
                    <a:pt x="136" y="69"/>
                    <a:pt x="136" y="69"/>
                    <a:pt x="136" y="69"/>
                  </a:cubicBezTo>
                  <a:cubicBezTo>
                    <a:pt x="136" y="71"/>
                    <a:pt x="138" y="73"/>
                    <a:pt x="140" y="73"/>
                  </a:cubicBezTo>
                  <a:cubicBezTo>
                    <a:pt x="139" y="74"/>
                    <a:pt x="139" y="74"/>
                    <a:pt x="139" y="74"/>
                  </a:cubicBezTo>
                  <a:cubicBezTo>
                    <a:pt x="135" y="88"/>
                    <a:pt x="135" y="88"/>
                    <a:pt x="135" y="88"/>
                  </a:cubicBezTo>
                  <a:cubicBezTo>
                    <a:pt x="135" y="78"/>
                    <a:pt x="135" y="78"/>
                    <a:pt x="135" y="78"/>
                  </a:cubicBezTo>
                  <a:cubicBezTo>
                    <a:pt x="135" y="76"/>
                    <a:pt x="134" y="74"/>
                    <a:pt x="132" y="72"/>
                  </a:cubicBezTo>
                  <a:cubicBezTo>
                    <a:pt x="130" y="70"/>
                    <a:pt x="128" y="70"/>
                    <a:pt x="126" y="70"/>
                  </a:cubicBezTo>
                  <a:cubicBezTo>
                    <a:pt x="121" y="70"/>
                    <a:pt x="117" y="74"/>
                    <a:pt x="117" y="78"/>
                  </a:cubicBezTo>
                  <a:cubicBezTo>
                    <a:pt x="117" y="89"/>
                    <a:pt x="117" y="89"/>
                    <a:pt x="117" y="89"/>
                  </a:cubicBezTo>
                  <a:cubicBezTo>
                    <a:pt x="108" y="68"/>
                    <a:pt x="108" y="68"/>
                    <a:pt x="108" y="68"/>
                  </a:cubicBezTo>
                  <a:cubicBezTo>
                    <a:pt x="107" y="68"/>
                    <a:pt x="107" y="68"/>
                    <a:pt x="107" y="68"/>
                  </a:cubicBezTo>
                  <a:cubicBezTo>
                    <a:pt x="106" y="68"/>
                    <a:pt x="106" y="68"/>
                    <a:pt x="106" y="68"/>
                  </a:cubicBezTo>
                  <a:cubicBezTo>
                    <a:pt x="97" y="90"/>
                    <a:pt x="97" y="90"/>
                    <a:pt x="97" y="90"/>
                  </a:cubicBezTo>
                  <a:cubicBezTo>
                    <a:pt x="97" y="90"/>
                    <a:pt x="97" y="90"/>
                    <a:pt x="97" y="90"/>
                  </a:cubicBezTo>
                  <a:cubicBezTo>
                    <a:pt x="97" y="40"/>
                    <a:pt x="97" y="40"/>
                    <a:pt x="97" y="40"/>
                  </a:cubicBezTo>
                  <a:cubicBezTo>
                    <a:pt x="105" y="41"/>
                    <a:pt x="113" y="45"/>
                    <a:pt x="120" y="50"/>
                  </a:cubicBezTo>
                  <a:moveTo>
                    <a:pt x="133" y="78"/>
                  </a:moveTo>
                  <a:cubicBezTo>
                    <a:pt x="133" y="90"/>
                    <a:pt x="133" y="90"/>
                    <a:pt x="133" y="90"/>
                  </a:cubicBezTo>
                  <a:cubicBezTo>
                    <a:pt x="119" y="90"/>
                    <a:pt x="119" y="90"/>
                    <a:pt x="119" y="90"/>
                  </a:cubicBezTo>
                  <a:cubicBezTo>
                    <a:pt x="119" y="78"/>
                    <a:pt x="119" y="78"/>
                    <a:pt x="119" y="78"/>
                  </a:cubicBezTo>
                  <a:cubicBezTo>
                    <a:pt x="119" y="75"/>
                    <a:pt x="122" y="72"/>
                    <a:pt x="126" y="72"/>
                  </a:cubicBezTo>
                  <a:cubicBezTo>
                    <a:pt x="128" y="72"/>
                    <a:pt x="129" y="72"/>
                    <a:pt x="131" y="74"/>
                  </a:cubicBezTo>
                  <a:cubicBezTo>
                    <a:pt x="132" y="75"/>
                    <a:pt x="133" y="77"/>
                    <a:pt x="133" y="78"/>
                  </a:cubicBezTo>
                  <a:moveTo>
                    <a:pt x="115" y="90"/>
                  </a:moveTo>
                  <a:cubicBezTo>
                    <a:pt x="99" y="90"/>
                    <a:pt x="99" y="90"/>
                    <a:pt x="99" y="90"/>
                  </a:cubicBezTo>
                  <a:cubicBezTo>
                    <a:pt x="107" y="72"/>
                    <a:pt x="107" y="72"/>
                    <a:pt x="107" y="72"/>
                  </a:cubicBezTo>
                  <a:lnTo>
                    <a:pt x="115" y="90"/>
                  </a:lnTo>
                  <a:close/>
                  <a:moveTo>
                    <a:pt x="90" y="35"/>
                  </a:moveTo>
                  <a:cubicBezTo>
                    <a:pt x="95" y="35"/>
                    <a:pt x="95" y="35"/>
                    <a:pt x="95" y="35"/>
                  </a:cubicBezTo>
                  <a:cubicBezTo>
                    <a:pt x="95" y="67"/>
                    <a:pt x="95" y="67"/>
                    <a:pt x="95" y="67"/>
                  </a:cubicBezTo>
                  <a:cubicBezTo>
                    <a:pt x="94" y="66"/>
                    <a:pt x="93" y="64"/>
                    <a:pt x="92" y="63"/>
                  </a:cubicBezTo>
                  <a:cubicBezTo>
                    <a:pt x="90" y="62"/>
                    <a:pt x="90" y="62"/>
                    <a:pt x="90" y="62"/>
                  </a:cubicBezTo>
                  <a:lnTo>
                    <a:pt x="90" y="35"/>
                  </a:lnTo>
                  <a:close/>
                  <a:moveTo>
                    <a:pt x="79" y="22"/>
                  </a:moveTo>
                  <a:cubicBezTo>
                    <a:pt x="79" y="22"/>
                    <a:pt x="79" y="22"/>
                    <a:pt x="79" y="22"/>
                  </a:cubicBezTo>
                  <a:cubicBezTo>
                    <a:pt x="79" y="22"/>
                    <a:pt x="79" y="22"/>
                    <a:pt x="79" y="22"/>
                  </a:cubicBezTo>
                  <a:close/>
                  <a:moveTo>
                    <a:pt x="71" y="18"/>
                  </a:moveTo>
                  <a:cubicBezTo>
                    <a:pt x="70" y="17"/>
                    <a:pt x="70" y="17"/>
                    <a:pt x="70" y="17"/>
                  </a:cubicBezTo>
                  <a:cubicBezTo>
                    <a:pt x="64" y="21"/>
                    <a:pt x="64" y="21"/>
                    <a:pt x="64" y="21"/>
                  </a:cubicBezTo>
                  <a:cubicBezTo>
                    <a:pt x="64" y="22"/>
                    <a:pt x="64" y="22"/>
                    <a:pt x="64" y="22"/>
                  </a:cubicBezTo>
                  <a:cubicBezTo>
                    <a:pt x="63" y="24"/>
                    <a:pt x="63" y="24"/>
                    <a:pt x="63" y="24"/>
                  </a:cubicBezTo>
                  <a:cubicBezTo>
                    <a:pt x="62" y="24"/>
                    <a:pt x="62" y="24"/>
                    <a:pt x="62" y="24"/>
                  </a:cubicBezTo>
                  <a:cubicBezTo>
                    <a:pt x="60" y="24"/>
                    <a:pt x="60" y="24"/>
                    <a:pt x="60" y="24"/>
                  </a:cubicBezTo>
                  <a:cubicBezTo>
                    <a:pt x="59" y="22"/>
                    <a:pt x="59" y="22"/>
                    <a:pt x="59" y="22"/>
                  </a:cubicBezTo>
                  <a:cubicBezTo>
                    <a:pt x="60" y="20"/>
                    <a:pt x="60" y="20"/>
                    <a:pt x="60" y="20"/>
                  </a:cubicBezTo>
                  <a:cubicBezTo>
                    <a:pt x="61" y="19"/>
                    <a:pt x="61" y="19"/>
                    <a:pt x="61" y="19"/>
                  </a:cubicBezTo>
                  <a:cubicBezTo>
                    <a:pt x="62" y="20"/>
                    <a:pt x="62" y="20"/>
                    <a:pt x="62" y="20"/>
                  </a:cubicBezTo>
                  <a:cubicBezTo>
                    <a:pt x="62" y="20"/>
                    <a:pt x="62" y="20"/>
                    <a:pt x="62" y="20"/>
                  </a:cubicBezTo>
                  <a:cubicBezTo>
                    <a:pt x="63" y="20"/>
                    <a:pt x="63" y="20"/>
                    <a:pt x="63" y="20"/>
                  </a:cubicBezTo>
                  <a:cubicBezTo>
                    <a:pt x="69" y="16"/>
                    <a:pt x="69" y="16"/>
                    <a:pt x="69" y="16"/>
                  </a:cubicBezTo>
                  <a:cubicBezTo>
                    <a:pt x="69" y="14"/>
                    <a:pt x="69" y="14"/>
                    <a:pt x="69" y="14"/>
                  </a:cubicBezTo>
                  <a:cubicBezTo>
                    <a:pt x="65" y="8"/>
                    <a:pt x="65" y="8"/>
                    <a:pt x="65" y="8"/>
                  </a:cubicBezTo>
                  <a:cubicBezTo>
                    <a:pt x="64" y="7"/>
                    <a:pt x="64" y="7"/>
                    <a:pt x="64" y="7"/>
                  </a:cubicBezTo>
                  <a:cubicBezTo>
                    <a:pt x="62" y="7"/>
                    <a:pt x="62" y="7"/>
                    <a:pt x="62" y="7"/>
                  </a:cubicBezTo>
                  <a:cubicBezTo>
                    <a:pt x="62" y="5"/>
                    <a:pt x="62" y="5"/>
                    <a:pt x="62" y="5"/>
                  </a:cubicBezTo>
                  <a:cubicBezTo>
                    <a:pt x="62" y="3"/>
                    <a:pt x="62" y="3"/>
                    <a:pt x="62" y="3"/>
                  </a:cubicBezTo>
                  <a:cubicBezTo>
                    <a:pt x="64" y="3"/>
                    <a:pt x="64" y="3"/>
                    <a:pt x="64" y="3"/>
                  </a:cubicBezTo>
                  <a:cubicBezTo>
                    <a:pt x="66" y="3"/>
                    <a:pt x="66" y="3"/>
                    <a:pt x="66" y="3"/>
                  </a:cubicBezTo>
                  <a:cubicBezTo>
                    <a:pt x="66" y="5"/>
                    <a:pt x="66" y="5"/>
                    <a:pt x="66" y="5"/>
                  </a:cubicBezTo>
                  <a:cubicBezTo>
                    <a:pt x="66" y="5"/>
                    <a:pt x="66" y="5"/>
                    <a:pt x="66" y="5"/>
                  </a:cubicBezTo>
                  <a:cubicBezTo>
                    <a:pt x="66" y="6"/>
                    <a:pt x="66" y="6"/>
                    <a:pt x="66" y="6"/>
                  </a:cubicBezTo>
                  <a:cubicBezTo>
                    <a:pt x="66" y="7"/>
                    <a:pt x="66" y="7"/>
                    <a:pt x="66" y="7"/>
                  </a:cubicBezTo>
                  <a:cubicBezTo>
                    <a:pt x="71" y="13"/>
                    <a:pt x="71" y="13"/>
                    <a:pt x="71" y="13"/>
                  </a:cubicBezTo>
                  <a:cubicBezTo>
                    <a:pt x="71" y="14"/>
                    <a:pt x="71" y="14"/>
                    <a:pt x="71" y="14"/>
                  </a:cubicBezTo>
                  <a:cubicBezTo>
                    <a:pt x="72" y="14"/>
                    <a:pt x="72" y="14"/>
                    <a:pt x="72" y="14"/>
                  </a:cubicBezTo>
                  <a:cubicBezTo>
                    <a:pt x="77" y="10"/>
                    <a:pt x="77" y="10"/>
                    <a:pt x="77" y="10"/>
                  </a:cubicBezTo>
                  <a:cubicBezTo>
                    <a:pt x="78" y="9"/>
                    <a:pt x="78" y="9"/>
                    <a:pt x="78" y="9"/>
                  </a:cubicBezTo>
                  <a:cubicBezTo>
                    <a:pt x="79" y="8"/>
                    <a:pt x="79" y="8"/>
                    <a:pt x="79" y="8"/>
                  </a:cubicBezTo>
                  <a:cubicBezTo>
                    <a:pt x="80" y="7"/>
                    <a:pt x="80" y="7"/>
                    <a:pt x="80" y="7"/>
                  </a:cubicBezTo>
                  <a:cubicBezTo>
                    <a:pt x="82" y="8"/>
                    <a:pt x="82" y="8"/>
                    <a:pt x="82" y="8"/>
                  </a:cubicBezTo>
                  <a:cubicBezTo>
                    <a:pt x="83" y="9"/>
                    <a:pt x="83" y="9"/>
                    <a:pt x="83" y="9"/>
                  </a:cubicBezTo>
                  <a:cubicBezTo>
                    <a:pt x="82" y="11"/>
                    <a:pt x="82" y="11"/>
                    <a:pt x="82" y="11"/>
                  </a:cubicBezTo>
                  <a:cubicBezTo>
                    <a:pt x="80" y="12"/>
                    <a:pt x="80" y="12"/>
                    <a:pt x="80" y="12"/>
                  </a:cubicBezTo>
                  <a:cubicBezTo>
                    <a:pt x="80" y="12"/>
                    <a:pt x="80" y="12"/>
                    <a:pt x="80" y="12"/>
                  </a:cubicBezTo>
                  <a:cubicBezTo>
                    <a:pt x="80" y="11"/>
                    <a:pt x="80" y="11"/>
                    <a:pt x="80" y="11"/>
                  </a:cubicBezTo>
                  <a:cubicBezTo>
                    <a:pt x="79" y="12"/>
                    <a:pt x="79" y="12"/>
                    <a:pt x="79" y="12"/>
                  </a:cubicBezTo>
                  <a:cubicBezTo>
                    <a:pt x="73" y="15"/>
                    <a:pt x="73" y="15"/>
                    <a:pt x="73" y="15"/>
                  </a:cubicBezTo>
                  <a:cubicBezTo>
                    <a:pt x="73" y="17"/>
                    <a:pt x="73" y="17"/>
                    <a:pt x="73" y="17"/>
                  </a:cubicBezTo>
                  <a:cubicBezTo>
                    <a:pt x="78" y="24"/>
                    <a:pt x="78" y="24"/>
                    <a:pt x="78" y="24"/>
                  </a:cubicBezTo>
                  <a:cubicBezTo>
                    <a:pt x="79" y="25"/>
                    <a:pt x="79" y="25"/>
                    <a:pt x="79" y="25"/>
                  </a:cubicBezTo>
                  <a:cubicBezTo>
                    <a:pt x="79" y="25"/>
                    <a:pt x="79" y="25"/>
                    <a:pt x="79" y="25"/>
                  </a:cubicBezTo>
                  <a:cubicBezTo>
                    <a:pt x="79" y="25"/>
                    <a:pt x="79" y="25"/>
                    <a:pt x="79" y="25"/>
                  </a:cubicBezTo>
                  <a:cubicBezTo>
                    <a:pt x="80" y="25"/>
                    <a:pt x="81" y="25"/>
                    <a:pt x="82" y="26"/>
                  </a:cubicBezTo>
                  <a:cubicBezTo>
                    <a:pt x="83" y="26"/>
                    <a:pt x="83" y="27"/>
                    <a:pt x="83" y="28"/>
                  </a:cubicBezTo>
                  <a:cubicBezTo>
                    <a:pt x="83" y="29"/>
                    <a:pt x="83" y="30"/>
                    <a:pt x="82" y="31"/>
                  </a:cubicBezTo>
                  <a:cubicBezTo>
                    <a:pt x="82" y="32"/>
                    <a:pt x="81" y="32"/>
                    <a:pt x="80" y="32"/>
                  </a:cubicBezTo>
                  <a:cubicBezTo>
                    <a:pt x="79" y="32"/>
                    <a:pt x="78" y="32"/>
                    <a:pt x="77" y="31"/>
                  </a:cubicBezTo>
                  <a:cubicBezTo>
                    <a:pt x="76" y="30"/>
                    <a:pt x="76" y="29"/>
                    <a:pt x="76" y="28"/>
                  </a:cubicBezTo>
                  <a:cubicBezTo>
                    <a:pt x="76" y="27"/>
                    <a:pt x="76" y="27"/>
                    <a:pt x="76" y="27"/>
                  </a:cubicBezTo>
                  <a:cubicBezTo>
                    <a:pt x="76" y="26"/>
                    <a:pt x="76" y="26"/>
                    <a:pt x="76" y="26"/>
                  </a:cubicBezTo>
                  <a:cubicBezTo>
                    <a:pt x="76" y="25"/>
                    <a:pt x="76" y="25"/>
                    <a:pt x="76" y="25"/>
                  </a:cubicBezTo>
                  <a:lnTo>
                    <a:pt x="71" y="18"/>
                  </a:lnTo>
                  <a:close/>
                  <a:moveTo>
                    <a:pt x="71" y="35"/>
                  </a:moveTo>
                  <a:cubicBezTo>
                    <a:pt x="88" y="35"/>
                    <a:pt x="88" y="35"/>
                    <a:pt x="88" y="35"/>
                  </a:cubicBezTo>
                  <a:cubicBezTo>
                    <a:pt x="88" y="60"/>
                    <a:pt x="88" y="60"/>
                    <a:pt x="88" y="60"/>
                  </a:cubicBezTo>
                  <a:cubicBezTo>
                    <a:pt x="85" y="59"/>
                    <a:pt x="82" y="58"/>
                    <a:pt x="80" y="58"/>
                  </a:cubicBezTo>
                  <a:cubicBezTo>
                    <a:pt x="77" y="58"/>
                    <a:pt x="74" y="59"/>
                    <a:pt x="71" y="60"/>
                  </a:cubicBezTo>
                  <a:lnTo>
                    <a:pt x="71" y="35"/>
                  </a:lnTo>
                  <a:close/>
                  <a:moveTo>
                    <a:pt x="64" y="35"/>
                  </a:moveTo>
                  <a:cubicBezTo>
                    <a:pt x="69" y="35"/>
                    <a:pt x="69" y="35"/>
                    <a:pt x="69" y="35"/>
                  </a:cubicBezTo>
                  <a:cubicBezTo>
                    <a:pt x="69" y="62"/>
                    <a:pt x="69" y="62"/>
                    <a:pt x="69" y="62"/>
                  </a:cubicBezTo>
                  <a:cubicBezTo>
                    <a:pt x="67" y="63"/>
                    <a:pt x="67" y="63"/>
                    <a:pt x="67" y="63"/>
                  </a:cubicBezTo>
                  <a:cubicBezTo>
                    <a:pt x="66" y="64"/>
                    <a:pt x="65" y="66"/>
                    <a:pt x="64" y="67"/>
                  </a:cubicBezTo>
                  <a:lnTo>
                    <a:pt x="64" y="35"/>
                  </a:lnTo>
                  <a:close/>
                  <a:moveTo>
                    <a:pt x="64" y="75"/>
                  </a:moveTo>
                  <a:cubicBezTo>
                    <a:pt x="64" y="71"/>
                    <a:pt x="66" y="67"/>
                    <a:pt x="69" y="65"/>
                  </a:cubicBezTo>
                  <a:cubicBezTo>
                    <a:pt x="72" y="62"/>
                    <a:pt x="75" y="60"/>
                    <a:pt x="80" y="60"/>
                  </a:cubicBezTo>
                  <a:cubicBezTo>
                    <a:pt x="84" y="60"/>
                    <a:pt x="87" y="62"/>
                    <a:pt x="90" y="65"/>
                  </a:cubicBezTo>
                  <a:cubicBezTo>
                    <a:pt x="93" y="67"/>
                    <a:pt x="95" y="71"/>
                    <a:pt x="95" y="75"/>
                  </a:cubicBezTo>
                  <a:cubicBezTo>
                    <a:pt x="95" y="90"/>
                    <a:pt x="95" y="90"/>
                    <a:pt x="95" y="90"/>
                  </a:cubicBezTo>
                  <a:cubicBezTo>
                    <a:pt x="64" y="90"/>
                    <a:pt x="64" y="90"/>
                    <a:pt x="64" y="90"/>
                  </a:cubicBezTo>
                  <a:lnTo>
                    <a:pt x="64" y="75"/>
                  </a:lnTo>
                  <a:close/>
                  <a:moveTo>
                    <a:pt x="24" y="56"/>
                  </a:moveTo>
                  <a:cubicBezTo>
                    <a:pt x="56" y="35"/>
                    <a:pt x="56" y="35"/>
                    <a:pt x="56" y="35"/>
                  </a:cubicBezTo>
                  <a:cubicBezTo>
                    <a:pt x="62" y="35"/>
                    <a:pt x="62" y="35"/>
                    <a:pt x="62" y="35"/>
                  </a:cubicBezTo>
                  <a:cubicBezTo>
                    <a:pt x="62" y="38"/>
                    <a:pt x="62" y="38"/>
                    <a:pt x="62" y="38"/>
                  </a:cubicBezTo>
                  <a:cubicBezTo>
                    <a:pt x="53" y="39"/>
                    <a:pt x="45" y="43"/>
                    <a:pt x="38" y="48"/>
                  </a:cubicBezTo>
                  <a:cubicBezTo>
                    <a:pt x="31" y="53"/>
                    <a:pt x="26" y="59"/>
                    <a:pt x="22" y="66"/>
                  </a:cubicBezTo>
                  <a:lnTo>
                    <a:pt x="24" y="56"/>
                  </a:lnTo>
                  <a:close/>
                  <a:moveTo>
                    <a:pt x="23" y="69"/>
                  </a:moveTo>
                  <a:cubicBezTo>
                    <a:pt x="26" y="61"/>
                    <a:pt x="32" y="55"/>
                    <a:pt x="39" y="50"/>
                  </a:cubicBezTo>
                  <a:cubicBezTo>
                    <a:pt x="46" y="45"/>
                    <a:pt x="54" y="41"/>
                    <a:pt x="62" y="40"/>
                  </a:cubicBezTo>
                  <a:cubicBezTo>
                    <a:pt x="62" y="90"/>
                    <a:pt x="62" y="90"/>
                    <a:pt x="62" y="90"/>
                  </a:cubicBezTo>
                  <a:cubicBezTo>
                    <a:pt x="62" y="90"/>
                    <a:pt x="62" y="90"/>
                    <a:pt x="62" y="90"/>
                  </a:cubicBezTo>
                  <a:cubicBezTo>
                    <a:pt x="53" y="68"/>
                    <a:pt x="53" y="68"/>
                    <a:pt x="53" y="68"/>
                  </a:cubicBezTo>
                  <a:cubicBezTo>
                    <a:pt x="52" y="68"/>
                    <a:pt x="52" y="68"/>
                    <a:pt x="52" y="68"/>
                  </a:cubicBezTo>
                  <a:cubicBezTo>
                    <a:pt x="51" y="68"/>
                    <a:pt x="51" y="68"/>
                    <a:pt x="51" y="68"/>
                  </a:cubicBezTo>
                  <a:cubicBezTo>
                    <a:pt x="42" y="89"/>
                    <a:pt x="42" y="89"/>
                    <a:pt x="42" y="89"/>
                  </a:cubicBezTo>
                  <a:cubicBezTo>
                    <a:pt x="42" y="78"/>
                    <a:pt x="42" y="78"/>
                    <a:pt x="42" y="78"/>
                  </a:cubicBezTo>
                  <a:cubicBezTo>
                    <a:pt x="42" y="74"/>
                    <a:pt x="38" y="70"/>
                    <a:pt x="33" y="70"/>
                  </a:cubicBezTo>
                  <a:cubicBezTo>
                    <a:pt x="31" y="70"/>
                    <a:pt x="29" y="70"/>
                    <a:pt x="27" y="72"/>
                  </a:cubicBezTo>
                  <a:cubicBezTo>
                    <a:pt x="25" y="74"/>
                    <a:pt x="24" y="76"/>
                    <a:pt x="24" y="78"/>
                  </a:cubicBezTo>
                  <a:cubicBezTo>
                    <a:pt x="24" y="88"/>
                    <a:pt x="24" y="88"/>
                    <a:pt x="24" y="88"/>
                  </a:cubicBezTo>
                  <a:cubicBezTo>
                    <a:pt x="20" y="74"/>
                    <a:pt x="20" y="74"/>
                    <a:pt x="20" y="74"/>
                  </a:cubicBezTo>
                  <a:cubicBezTo>
                    <a:pt x="19" y="73"/>
                    <a:pt x="19" y="73"/>
                    <a:pt x="19" y="73"/>
                  </a:cubicBezTo>
                  <a:cubicBezTo>
                    <a:pt x="20" y="73"/>
                    <a:pt x="21" y="72"/>
                    <a:pt x="22" y="72"/>
                  </a:cubicBezTo>
                  <a:cubicBezTo>
                    <a:pt x="22" y="71"/>
                    <a:pt x="23" y="70"/>
                    <a:pt x="23" y="69"/>
                  </a:cubicBezTo>
                  <a:moveTo>
                    <a:pt x="60" y="90"/>
                  </a:moveTo>
                  <a:cubicBezTo>
                    <a:pt x="44" y="90"/>
                    <a:pt x="44" y="90"/>
                    <a:pt x="44" y="90"/>
                  </a:cubicBezTo>
                  <a:cubicBezTo>
                    <a:pt x="52" y="72"/>
                    <a:pt x="52" y="72"/>
                    <a:pt x="52" y="72"/>
                  </a:cubicBezTo>
                  <a:lnTo>
                    <a:pt x="60" y="90"/>
                  </a:lnTo>
                  <a:close/>
                  <a:moveTo>
                    <a:pt x="40" y="78"/>
                  </a:moveTo>
                  <a:cubicBezTo>
                    <a:pt x="40" y="90"/>
                    <a:pt x="40" y="90"/>
                    <a:pt x="40" y="90"/>
                  </a:cubicBezTo>
                  <a:cubicBezTo>
                    <a:pt x="27" y="90"/>
                    <a:pt x="27" y="90"/>
                    <a:pt x="27" y="90"/>
                  </a:cubicBezTo>
                  <a:cubicBezTo>
                    <a:pt x="27" y="78"/>
                    <a:pt x="27" y="78"/>
                    <a:pt x="27" y="78"/>
                  </a:cubicBezTo>
                  <a:cubicBezTo>
                    <a:pt x="27" y="77"/>
                    <a:pt x="27" y="75"/>
                    <a:pt x="28" y="74"/>
                  </a:cubicBezTo>
                  <a:cubicBezTo>
                    <a:pt x="30" y="72"/>
                    <a:pt x="31" y="72"/>
                    <a:pt x="33" y="72"/>
                  </a:cubicBezTo>
                  <a:cubicBezTo>
                    <a:pt x="37" y="72"/>
                    <a:pt x="40" y="75"/>
                    <a:pt x="40" y="78"/>
                  </a:cubicBezTo>
                  <a:moveTo>
                    <a:pt x="17" y="69"/>
                  </a:moveTo>
                  <a:cubicBezTo>
                    <a:pt x="17" y="68"/>
                    <a:pt x="18" y="68"/>
                    <a:pt x="19" y="68"/>
                  </a:cubicBezTo>
                  <a:cubicBezTo>
                    <a:pt x="20" y="68"/>
                    <a:pt x="20" y="68"/>
                    <a:pt x="20" y="69"/>
                  </a:cubicBezTo>
                  <a:cubicBezTo>
                    <a:pt x="20" y="70"/>
                    <a:pt x="20" y="71"/>
                    <a:pt x="19" y="71"/>
                  </a:cubicBezTo>
                  <a:cubicBezTo>
                    <a:pt x="18" y="71"/>
                    <a:pt x="17" y="70"/>
                    <a:pt x="17" y="69"/>
                  </a:cubicBezTo>
                  <a:moveTo>
                    <a:pt x="19" y="78"/>
                  </a:moveTo>
                  <a:cubicBezTo>
                    <a:pt x="23" y="90"/>
                    <a:pt x="23" y="90"/>
                    <a:pt x="23" y="90"/>
                  </a:cubicBezTo>
                  <a:cubicBezTo>
                    <a:pt x="15" y="90"/>
                    <a:pt x="15" y="90"/>
                    <a:pt x="15" y="90"/>
                  </a:cubicBezTo>
                  <a:lnTo>
                    <a:pt x="19" y="78"/>
                  </a:lnTo>
                  <a:close/>
                  <a:moveTo>
                    <a:pt x="13" y="92"/>
                  </a:moveTo>
                  <a:cubicBezTo>
                    <a:pt x="146" y="92"/>
                    <a:pt x="146" y="92"/>
                    <a:pt x="146" y="92"/>
                  </a:cubicBezTo>
                  <a:cubicBezTo>
                    <a:pt x="146" y="96"/>
                    <a:pt x="146" y="96"/>
                    <a:pt x="146" y="96"/>
                  </a:cubicBezTo>
                  <a:cubicBezTo>
                    <a:pt x="13" y="96"/>
                    <a:pt x="13" y="96"/>
                    <a:pt x="13" y="96"/>
                  </a:cubicBezTo>
                  <a:lnTo>
                    <a:pt x="13" y="92"/>
                  </a:lnTo>
                  <a:close/>
                  <a:moveTo>
                    <a:pt x="95" y="119"/>
                  </a:moveTo>
                  <a:cubicBezTo>
                    <a:pt x="64" y="119"/>
                    <a:pt x="64" y="119"/>
                    <a:pt x="64" y="119"/>
                  </a:cubicBezTo>
                  <a:cubicBezTo>
                    <a:pt x="64" y="98"/>
                    <a:pt x="64" y="98"/>
                    <a:pt x="64" y="98"/>
                  </a:cubicBezTo>
                  <a:cubicBezTo>
                    <a:pt x="95" y="98"/>
                    <a:pt x="95" y="98"/>
                    <a:pt x="95" y="98"/>
                  </a:cubicBezTo>
                  <a:lnTo>
                    <a:pt x="95" y="119"/>
                  </a:lnTo>
                  <a:close/>
                  <a:moveTo>
                    <a:pt x="13" y="103"/>
                  </a:moveTo>
                  <a:cubicBezTo>
                    <a:pt x="20" y="103"/>
                    <a:pt x="20" y="103"/>
                    <a:pt x="20" y="103"/>
                  </a:cubicBezTo>
                  <a:cubicBezTo>
                    <a:pt x="20" y="114"/>
                    <a:pt x="20" y="114"/>
                    <a:pt x="20" y="114"/>
                  </a:cubicBezTo>
                  <a:cubicBezTo>
                    <a:pt x="13" y="114"/>
                    <a:pt x="13" y="114"/>
                    <a:pt x="13" y="114"/>
                  </a:cubicBezTo>
                  <a:lnTo>
                    <a:pt x="13" y="103"/>
                  </a:lnTo>
                  <a:close/>
                  <a:moveTo>
                    <a:pt x="13" y="116"/>
                  </a:moveTo>
                  <a:cubicBezTo>
                    <a:pt x="21" y="116"/>
                    <a:pt x="21" y="116"/>
                    <a:pt x="21" y="116"/>
                  </a:cubicBezTo>
                  <a:cubicBezTo>
                    <a:pt x="22" y="115"/>
                    <a:pt x="22" y="115"/>
                    <a:pt x="22" y="115"/>
                  </a:cubicBezTo>
                  <a:cubicBezTo>
                    <a:pt x="22" y="102"/>
                    <a:pt x="22" y="102"/>
                    <a:pt x="22" y="102"/>
                  </a:cubicBezTo>
                  <a:cubicBezTo>
                    <a:pt x="21" y="101"/>
                    <a:pt x="21" y="101"/>
                    <a:pt x="21" y="101"/>
                  </a:cubicBezTo>
                  <a:cubicBezTo>
                    <a:pt x="13" y="101"/>
                    <a:pt x="13" y="101"/>
                    <a:pt x="13" y="101"/>
                  </a:cubicBezTo>
                  <a:cubicBezTo>
                    <a:pt x="13" y="98"/>
                    <a:pt x="13" y="98"/>
                    <a:pt x="13" y="98"/>
                  </a:cubicBezTo>
                  <a:cubicBezTo>
                    <a:pt x="62" y="98"/>
                    <a:pt x="62" y="98"/>
                    <a:pt x="62" y="98"/>
                  </a:cubicBezTo>
                  <a:cubicBezTo>
                    <a:pt x="62" y="119"/>
                    <a:pt x="62" y="119"/>
                    <a:pt x="62" y="119"/>
                  </a:cubicBezTo>
                  <a:cubicBezTo>
                    <a:pt x="13" y="119"/>
                    <a:pt x="13" y="119"/>
                    <a:pt x="13" y="119"/>
                  </a:cubicBezTo>
                  <a:lnTo>
                    <a:pt x="13" y="116"/>
                  </a:lnTo>
                  <a:close/>
                  <a:moveTo>
                    <a:pt x="11" y="72"/>
                  </a:moveTo>
                  <a:cubicBezTo>
                    <a:pt x="12" y="71"/>
                    <a:pt x="12" y="71"/>
                    <a:pt x="12" y="71"/>
                  </a:cubicBezTo>
                  <a:cubicBezTo>
                    <a:pt x="13" y="71"/>
                    <a:pt x="13" y="71"/>
                    <a:pt x="13" y="71"/>
                  </a:cubicBezTo>
                  <a:cubicBezTo>
                    <a:pt x="13" y="71"/>
                    <a:pt x="13" y="71"/>
                    <a:pt x="13" y="71"/>
                  </a:cubicBezTo>
                  <a:cubicBezTo>
                    <a:pt x="13" y="72"/>
                    <a:pt x="13" y="72"/>
                    <a:pt x="13" y="72"/>
                  </a:cubicBezTo>
                  <a:cubicBezTo>
                    <a:pt x="13" y="73"/>
                    <a:pt x="13" y="73"/>
                    <a:pt x="13" y="73"/>
                  </a:cubicBezTo>
                  <a:cubicBezTo>
                    <a:pt x="13" y="73"/>
                    <a:pt x="13" y="73"/>
                    <a:pt x="13" y="73"/>
                  </a:cubicBezTo>
                  <a:cubicBezTo>
                    <a:pt x="12" y="73"/>
                    <a:pt x="12" y="73"/>
                    <a:pt x="12" y="73"/>
                  </a:cubicBezTo>
                  <a:lnTo>
                    <a:pt x="11" y="72"/>
                  </a:lnTo>
                  <a:close/>
                  <a:moveTo>
                    <a:pt x="10" y="126"/>
                  </a:moveTo>
                  <a:cubicBezTo>
                    <a:pt x="16" y="126"/>
                    <a:pt x="16" y="126"/>
                    <a:pt x="16" y="126"/>
                  </a:cubicBezTo>
                  <a:cubicBezTo>
                    <a:pt x="16" y="149"/>
                    <a:pt x="16" y="149"/>
                    <a:pt x="16" y="149"/>
                  </a:cubicBezTo>
                  <a:cubicBezTo>
                    <a:pt x="10" y="149"/>
                    <a:pt x="10" y="149"/>
                    <a:pt x="10" y="149"/>
                  </a:cubicBezTo>
                  <a:lnTo>
                    <a:pt x="10" y="126"/>
                  </a:lnTo>
                  <a:close/>
                  <a:moveTo>
                    <a:pt x="3" y="126"/>
                  </a:moveTo>
                  <a:cubicBezTo>
                    <a:pt x="8" y="126"/>
                    <a:pt x="8" y="126"/>
                    <a:pt x="8" y="126"/>
                  </a:cubicBezTo>
                  <a:cubicBezTo>
                    <a:pt x="8" y="149"/>
                    <a:pt x="8" y="149"/>
                    <a:pt x="8" y="149"/>
                  </a:cubicBezTo>
                  <a:cubicBezTo>
                    <a:pt x="3" y="149"/>
                    <a:pt x="3" y="149"/>
                    <a:pt x="3" y="149"/>
                  </a:cubicBezTo>
                  <a:lnTo>
                    <a:pt x="3" y="126"/>
                  </a:lnTo>
                  <a:close/>
                  <a:moveTo>
                    <a:pt x="3" y="177"/>
                  </a:moveTo>
                  <a:cubicBezTo>
                    <a:pt x="8" y="177"/>
                    <a:pt x="8" y="177"/>
                    <a:pt x="8" y="177"/>
                  </a:cubicBezTo>
                  <a:cubicBezTo>
                    <a:pt x="8" y="200"/>
                    <a:pt x="8" y="200"/>
                    <a:pt x="8" y="200"/>
                  </a:cubicBezTo>
                  <a:cubicBezTo>
                    <a:pt x="3" y="200"/>
                    <a:pt x="3" y="200"/>
                    <a:pt x="3" y="200"/>
                  </a:cubicBezTo>
                  <a:lnTo>
                    <a:pt x="3" y="177"/>
                  </a:lnTo>
                  <a:close/>
                  <a:moveTo>
                    <a:pt x="3" y="228"/>
                  </a:moveTo>
                  <a:cubicBezTo>
                    <a:pt x="8" y="228"/>
                    <a:pt x="8" y="228"/>
                    <a:pt x="8" y="228"/>
                  </a:cubicBezTo>
                  <a:cubicBezTo>
                    <a:pt x="8" y="251"/>
                    <a:pt x="8" y="251"/>
                    <a:pt x="8" y="251"/>
                  </a:cubicBezTo>
                  <a:cubicBezTo>
                    <a:pt x="3" y="251"/>
                    <a:pt x="3" y="251"/>
                    <a:pt x="3" y="251"/>
                  </a:cubicBezTo>
                  <a:lnTo>
                    <a:pt x="3" y="228"/>
                  </a:lnTo>
                  <a:close/>
                  <a:moveTo>
                    <a:pt x="16" y="293"/>
                  </a:moveTo>
                  <a:cubicBezTo>
                    <a:pt x="15" y="292"/>
                    <a:pt x="15" y="291"/>
                    <a:pt x="14" y="290"/>
                  </a:cubicBezTo>
                  <a:cubicBezTo>
                    <a:pt x="13" y="289"/>
                    <a:pt x="12" y="286"/>
                    <a:pt x="10" y="284"/>
                  </a:cubicBezTo>
                  <a:cubicBezTo>
                    <a:pt x="10" y="279"/>
                    <a:pt x="10" y="279"/>
                    <a:pt x="10" y="279"/>
                  </a:cubicBezTo>
                  <a:cubicBezTo>
                    <a:pt x="16" y="279"/>
                    <a:pt x="16" y="279"/>
                    <a:pt x="16" y="279"/>
                  </a:cubicBezTo>
                  <a:lnTo>
                    <a:pt x="16" y="293"/>
                  </a:lnTo>
                  <a:close/>
                  <a:moveTo>
                    <a:pt x="24" y="302"/>
                  </a:moveTo>
                  <a:cubicBezTo>
                    <a:pt x="23" y="302"/>
                    <a:pt x="23" y="302"/>
                    <a:pt x="23" y="302"/>
                  </a:cubicBezTo>
                  <a:cubicBezTo>
                    <a:pt x="21" y="300"/>
                    <a:pt x="20" y="298"/>
                    <a:pt x="18" y="296"/>
                  </a:cubicBezTo>
                  <a:cubicBezTo>
                    <a:pt x="18" y="279"/>
                    <a:pt x="18" y="279"/>
                    <a:pt x="18" y="279"/>
                  </a:cubicBezTo>
                  <a:cubicBezTo>
                    <a:pt x="24" y="279"/>
                    <a:pt x="24" y="279"/>
                    <a:pt x="24" y="279"/>
                  </a:cubicBezTo>
                  <a:lnTo>
                    <a:pt x="24" y="302"/>
                  </a:lnTo>
                  <a:close/>
                  <a:moveTo>
                    <a:pt x="78" y="328"/>
                  </a:moveTo>
                  <a:cubicBezTo>
                    <a:pt x="75" y="327"/>
                    <a:pt x="71" y="325"/>
                    <a:pt x="66" y="324"/>
                  </a:cubicBezTo>
                  <a:cubicBezTo>
                    <a:pt x="65" y="324"/>
                    <a:pt x="65" y="324"/>
                    <a:pt x="65" y="324"/>
                  </a:cubicBezTo>
                  <a:cubicBezTo>
                    <a:pt x="65" y="324"/>
                    <a:pt x="65" y="324"/>
                    <a:pt x="65" y="324"/>
                  </a:cubicBezTo>
                  <a:cubicBezTo>
                    <a:pt x="59" y="322"/>
                    <a:pt x="52" y="320"/>
                    <a:pt x="44" y="317"/>
                  </a:cubicBezTo>
                  <a:cubicBezTo>
                    <a:pt x="41" y="315"/>
                    <a:pt x="37" y="313"/>
                    <a:pt x="33" y="310"/>
                  </a:cubicBezTo>
                  <a:cubicBezTo>
                    <a:pt x="31" y="309"/>
                    <a:pt x="28" y="306"/>
                    <a:pt x="25" y="304"/>
                  </a:cubicBezTo>
                  <a:cubicBezTo>
                    <a:pt x="78" y="304"/>
                    <a:pt x="78" y="304"/>
                    <a:pt x="78" y="304"/>
                  </a:cubicBezTo>
                  <a:lnTo>
                    <a:pt x="78" y="328"/>
                  </a:lnTo>
                  <a:close/>
                  <a:moveTo>
                    <a:pt x="26" y="279"/>
                  </a:moveTo>
                  <a:cubicBezTo>
                    <a:pt x="32" y="279"/>
                    <a:pt x="32" y="279"/>
                    <a:pt x="32" y="279"/>
                  </a:cubicBezTo>
                  <a:cubicBezTo>
                    <a:pt x="32" y="302"/>
                    <a:pt x="32" y="302"/>
                    <a:pt x="32" y="302"/>
                  </a:cubicBezTo>
                  <a:cubicBezTo>
                    <a:pt x="26" y="302"/>
                    <a:pt x="26" y="302"/>
                    <a:pt x="26" y="302"/>
                  </a:cubicBezTo>
                  <a:lnTo>
                    <a:pt x="26" y="279"/>
                  </a:lnTo>
                  <a:close/>
                  <a:moveTo>
                    <a:pt x="34" y="279"/>
                  </a:moveTo>
                  <a:cubicBezTo>
                    <a:pt x="40" y="279"/>
                    <a:pt x="40" y="279"/>
                    <a:pt x="40" y="279"/>
                  </a:cubicBezTo>
                  <a:cubicBezTo>
                    <a:pt x="40" y="302"/>
                    <a:pt x="40" y="302"/>
                    <a:pt x="40" y="302"/>
                  </a:cubicBezTo>
                  <a:cubicBezTo>
                    <a:pt x="34" y="302"/>
                    <a:pt x="34" y="302"/>
                    <a:pt x="34" y="302"/>
                  </a:cubicBezTo>
                  <a:lnTo>
                    <a:pt x="34" y="279"/>
                  </a:lnTo>
                  <a:close/>
                  <a:moveTo>
                    <a:pt x="42" y="279"/>
                  </a:moveTo>
                  <a:cubicBezTo>
                    <a:pt x="47" y="279"/>
                    <a:pt x="47" y="279"/>
                    <a:pt x="47" y="279"/>
                  </a:cubicBezTo>
                  <a:cubicBezTo>
                    <a:pt x="47" y="302"/>
                    <a:pt x="47" y="302"/>
                    <a:pt x="47" y="302"/>
                  </a:cubicBezTo>
                  <a:cubicBezTo>
                    <a:pt x="42" y="302"/>
                    <a:pt x="42" y="302"/>
                    <a:pt x="42" y="302"/>
                  </a:cubicBezTo>
                  <a:lnTo>
                    <a:pt x="42" y="279"/>
                  </a:lnTo>
                  <a:close/>
                  <a:moveTo>
                    <a:pt x="50" y="279"/>
                  </a:moveTo>
                  <a:cubicBezTo>
                    <a:pt x="55" y="279"/>
                    <a:pt x="55" y="279"/>
                    <a:pt x="55" y="279"/>
                  </a:cubicBezTo>
                  <a:cubicBezTo>
                    <a:pt x="55" y="302"/>
                    <a:pt x="55" y="302"/>
                    <a:pt x="55" y="302"/>
                  </a:cubicBezTo>
                  <a:cubicBezTo>
                    <a:pt x="50" y="302"/>
                    <a:pt x="50" y="302"/>
                    <a:pt x="50" y="302"/>
                  </a:cubicBezTo>
                  <a:lnTo>
                    <a:pt x="50" y="279"/>
                  </a:lnTo>
                  <a:close/>
                  <a:moveTo>
                    <a:pt x="57" y="279"/>
                  </a:moveTo>
                  <a:cubicBezTo>
                    <a:pt x="63" y="279"/>
                    <a:pt x="63" y="279"/>
                    <a:pt x="63" y="279"/>
                  </a:cubicBezTo>
                  <a:cubicBezTo>
                    <a:pt x="63" y="302"/>
                    <a:pt x="63" y="302"/>
                    <a:pt x="63" y="302"/>
                  </a:cubicBezTo>
                  <a:cubicBezTo>
                    <a:pt x="57" y="302"/>
                    <a:pt x="57" y="302"/>
                    <a:pt x="57" y="302"/>
                  </a:cubicBezTo>
                  <a:lnTo>
                    <a:pt x="57" y="279"/>
                  </a:lnTo>
                  <a:close/>
                  <a:moveTo>
                    <a:pt x="65" y="279"/>
                  </a:moveTo>
                  <a:cubicBezTo>
                    <a:pt x="71" y="279"/>
                    <a:pt x="71" y="279"/>
                    <a:pt x="71" y="279"/>
                  </a:cubicBezTo>
                  <a:cubicBezTo>
                    <a:pt x="71" y="302"/>
                    <a:pt x="71" y="302"/>
                    <a:pt x="71" y="302"/>
                  </a:cubicBezTo>
                  <a:cubicBezTo>
                    <a:pt x="65" y="302"/>
                    <a:pt x="65" y="302"/>
                    <a:pt x="65" y="302"/>
                  </a:cubicBezTo>
                  <a:lnTo>
                    <a:pt x="65" y="279"/>
                  </a:lnTo>
                  <a:close/>
                  <a:moveTo>
                    <a:pt x="78" y="302"/>
                  </a:moveTo>
                  <a:cubicBezTo>
                    <a:pt x="73" y="302"/>
                    <a:pt x="73" y="302"/>
                    <a:pt x="73" y="302"/>
                  </a:cubicBezTo>
                  <a:cubicBezTo>
                    <a:pt x="73" y="279"/>
                    <a:pt x="73" y="279"/>
                    <a:pt x="73" y="279"/>
                  </a:cubicBezTo>
                  <a:cubicBezTo>
                    <a:pt x="78" y="279"/>
                    <a:pt x="78" y="279"/>
                    <a:pt x="78" y="279"/>
                  </a:cubicBezTo>
                  <a:lnTo>
                    <a:pt x="78" y="302"/>
                  </a:lnTo>
                  <a:close/>
                  <a:moveTo>
                    <a:pt x="78" y="276"/>
                  </a:moveTo>
                  <a:cubicBezTo>
                    <a:pt x="7" y="276"/>
                    <a:pt x="7" y="276"/>
                    <a:pt x="7" y="276"/>
                  </a:cubicBezTo>
                  <a:cubicBezTo>
                    <a:pt x="6" y="273"/>
                    <a:pt x="5" y="269"/>
                    <a:pt x="4" y="265"/>
                  </a:cubicBezTo>
                  <a:cubicBezTo>
                    <a:pt x="3" y="261"/>
                    <a:pt x="3" y="257"/>
                    <a:pt x="3" y="253"/>
                  </a:cubicBezTo>
                  <a:cubicBezTo>
                    <a:pt x="78" y="253"/>
                    <a:pt x="78" y="253"/>
                    <a:pt x="78" y="253"/>
                  </a:cubicBezTo>
                  <a:lnTo>
                    <a:pt x="78" y="276"/>
                  </a:lnTo>
                  <a:close/>
                  <a:moveTo>
                    <a:pt x="10" y="228"/>
                  </a:moveTo>
                  <a:cubicBezTo>
                    <a:pt x="16" y="228"/>
                    <a:pt x="16" y="228"/>
                    <a:pt x="16" y="228"/>
                  </a:cubicBezTo>
                  <a:cubicBezTo>
                    <a:pt x="16" y="251"/>
                    <a:pt x="16" y="251"/>
                    <a:pt x="16" y="251"/>
                  </a:cubicBezTo>
                  <a:cubicBezTo>
                    <a:pt x="10" y="251"/>
                    <a:pt x="10" y="251"/>
                    <a:pt x="10" y="251"/>
                  </a:cubicBezTo>
                  <a:lnTo>
                    <a:pt x="10" y="228"/>
                  </a:lnTo>
                  <a:close/>
                  <a:moveTo>
                    <a:pt x="18" y="228"/>
                  </a:moveTo>
                  <a:cubicBezTo>
                    <a:pt x="24" y="228"/>
                    <a:pt x="24" y="228"/>
                    <a:pt x="24" y="228"/>
                  </a:cubicBezTo>
                  <a:cubicBezTo>
                    <a:pt x="24" y="251"/>
                    <a:pt x="24" y="251"/>
                    <a:pt x="24" y="251"/>
                  </a:cubicBezTo>
                  <a:cubicBezTo>
                    <a:pt x="18" y="251"/>
                    <a:pt x="18" y="251"/>
                    <a:pt x="18" y="251"/>
                  </a:cubicBezTo>
                  <a:lnTo>
                    <a:pt x="18" y="228"/>
                  </a:lnTo>
                  <a:close/>
                  <a:moveTo>
                    <a:pt x="26" y="228"/>
                  </a:moveTo>
                  <a:cubicBezTo>
                    <a:pt x="32" y="228"/>
                    <a:pt x="32" y="228"/>
                    <a:pt x="32" y="228"/>
                  </a:cubicBezTo>
                  <a:cubicBezTo>
                    <a:pt x="32" y="251"/>
                    <a:pt x="32" y="251"/>
                    <a:pt x="32" y="251"/>
                  </a:cubicBezTo>
                  <a:cubicBezTo>
                    <a:pt x="26" y="251"/>
                    <a:pt x="26" y="251"/>
                    <a:pt x="26" y="251"/>
                  </a:cubicBezTo>
                  <a:lnTo>
                    <a:pt x="26" y="228"/>
                  </a:lnTo>
                  <a:close/>
                  <a:moveTo>
                    <a:pt x="34" y="228"/>
                  </a:moveTo>
                  <a:cubicBezTo>
                    <a:pt x="40" y="228"/>
                    <a:pt x="40" y="228"/>
                    <a:pt x="40" y="228"/>
                  </a:cubicBezTo>
                  <a:cubicBezTo>
                    <a:pt x="40" y="251"/>
                    <a:pt x="40" y="251"/>
                    <a:pt x="40" y="251"/>
                  </a:cubicBezTo>
                  <a:cubicBezTo>
                    <a:pt x="34" y="251"/>
                    <a:pt x="34" y="251"/>
                    <a:pt x="34" y="251"/>
                  </a:cubicBezTo>
                  <a:lnTo>
                    <a:pt x="34" y="228"/>
                  </a:lnTo>
                  <a:close/>
                  <a:moveTo>
                    <a:pt x="42" y="228"/>
                  </a:moveTo>
                  <a:cubicBezTo>
                    <a:pt x="47" y="228"/>
                    <a:pt x="47" y="228"/>
                    <a:pt x="47" y="228"/>
                  </a:cubicBezTo>
                  <a:cubicBezTo>
                    <a:pt x="47" y="251"/>
                    <a:pt x="47" y="251"/>
                    <a:pt x="47" y="251"/>
                  </a:cubicBezTo>
                  <a:cubicBezTo>
                    <a:pt x="42" y="251"/>
                    <a:pt x="42" y="251"/>
                    <a:pt x="42" y="251"/>
                  </a:cubicBezTo>
                  <a:lnTo>
                    <a:pt x="42" y="228"/>
                  </a:lnTo>
                  <a:close/>
                  <a:moveTo>
                    <a:pt x="50" y="228"/>
                  </a:moveTo>
                  <a:cubicBezTo>
                    <a:pt x="55" y="228"/>
                    <a:pt x="55" y="228"/>
                    <a:pt x="55" y="228"/>
                  </a:cubicBezTo>
                  <a:cubicBezTo>
                    <a:pt x="55" y="251"/>
                    <a:pt x="55" y="251"/>
                    <a:pt x="55" y="251"/>
                  </a:cubicBezTo>
                  <a:cubicBezTo>
                    <a:pt x="50" y="251"/>
                    <a:pt x="50" y="251"/>
                    <a:pt x="50" y="251"/>
                  </a:cubicBezTo>
                  <a:lnTo>
                    <a:pt x="50" y="228"/>
                  </a:lnTo>
                  <a:close/>
                  <a:moveTo>
                    <a:pt x="57" y="228"/>
                  </a:moveTo>
                  <a:cubicBezTo>
                    <a:pt x="63" y="228"/>
                    <a:pt x="63" y="228"/>
                    <a:pt x="63" y="228"/>
                  </a:cubicBezTo>
                  <a:cubicBezTo>
                    <a:pt x="63" y="251"/>
                    <a:pt x="63" y="251"/>
                    <a:pt x="63" y="251"/>
                  </a:cubicBezTo>
                  <a:cubicBezTo>
                    <a:pt x="57" y="251"/>
                    <a:pt x="57" y="251"/>
                    <a:pt x="57" y="251"/>
                  </a:cubicBezTo>
                  <a:lnTo>
                    <a:pt x="57" y="228"/>
                  </a:lnTo>
                  <a:close/>
                  <a:moveTo>
                    <a:pt x="65" y="228"/>
                  </a:moveTo>
                  <a:cubicBezTo>
                    <a:pt x="71" y="228"/>
                    <a:pt x="71" y="228"/>
                    <a:pt x="71" y="228"/>
                  </a:cubicBezTo>
                  <a:cubicBezTo>
                    <a:pt x="71" y="251"/>
                    <a:pt x="71" y="251"/>
                    <a:pt x="71" y="251"/>
                  </a:cubicBezTo>
                  <a:cubicBezTo>
                    <a:pt x="65" y="251"/>
                    <a:pt x="65" y="251"/>
                    <a:pt x="65" y="251"/>
                  </a:cubicBezTo>
                  <a:lnTo>
                    <a:pt x="65" y="228"/>
                  </a:lnTo>
                  <a:close/>
                  <a:moveTo>
                    <a:pt x="78" y="251"/>
                  </a:moveTo>
                  <a:cubicBezTo>
                    <a:pt x="73" y="251"/>
                    <a:pt x="73" y="251"/>
                    <a:pt x="73" y="251"/>
                  </a:cubicBezTo>
                  <a:cubicBezTo>
                    <a:pt x="73" y="228"/>
                    <a:pt x="73" y="228"/>
                    <a:pt x="73" y="228"/>
                  </a:cubicBezTo>
                  <a:cubicBezTo>
                    <a:pt x="78" y="228"/>
                    <a:pt x="78" y="228"/>
                    <a:pt x="78" y="228"/>
                  </a:cubicBezTo>
                  <a:lnTo>
                    <a:pt x="78" y="251"/>
                  </a:lnTo>
                  <a:close/>
                  <a:moveTo>
                    <a:pt x="78" y="226"/>
                  </a:moveTo>
                  <a:cubicBezTo>
                    <a:pt x="3" y="226"/>
                    <a:pt x="3" y="226"/>
                    <a:pt x="3" y="226"/>
                  </a:cubicBezTo>
                  <a:cubicBezTo>
                    <a:pt x="3" y="202"/>
                    <a:pt x="3" y="202"/>
                    <a:pt x="3" y="202"/>
                  </a:cubicBezTo>
                  <a:cubicBezTo>
                    <a:pt x="78" y="202"/>
                    <a:pt x="78" y="202"/>
                    <a:pt x="78" y="202"/>
                  </a:cubicBezTo>
                  <a:lnTo>
                    <a:pt x="78" y="226"/>
                  </a:lnTo>
                  <a:close/>
                  <a:moveTo>
                    <a:pt x="10" y="177"/>
                  </a:moveTo>
                  <a:cubicBezTo>
                    <a:pt x="16" y="177"/>
                    <a:pt x="16" y="177"/>
                    <a:pt x="16" y="177"/>
                  </a:cubicBezTo>
                  <a:cubicBezTo>
                    <a:pt x="16" y="200"/>
                    <a:pt x="16" y="200"/>
                    <a:pt x="16" y="200"/>
                  </a:cubicBezTo>
                  <a:cubicBezTo>
                    <a:pt x="10" y="200"/>
                    <a:pt x="10" y="200"/>
                    <a:pt x="10" y="200"/>
                  </a:cubicBezTo>
                  <a:lnTo>
                    <a:pt x="10" y="177"/>
                  </a:lnTo>
                  <a:close/>
                  <a:moveTo>
                    <a:pt x="18" y="177"/>
                  </a:moveTo>
                  <a:cubicBezTo>
                    <a:pt x="24" y="177"/>
                    <a:pt x="24" y="177"/>
                    <a:pt x="24" y="177"/>
                  </a:cubicBezTo>
                  <a:cubicBezTo>
                    <a:pt x="24" y="200"/>
                    <a:pt x="24" y="200"/>
                    <a:pt x="24" y="200"/>
                  </a:cubicBezTo>
                  <a:cubicBezTo>
                    <a:pt x="18" y="200"/>
                    <a:pt x="18" y="200"/>
                    <a:pt x="18" y="200"/>
                  </a:cubicBezTo>
                  <a:lnTo>
                    <a:pt x="18" y="177"/>
                  </a:lnTo>
                  <a:close/>
                  <a:moveTo>
                    <a:pt x="26" y="177"/>
                  </a:moveTo>
                  <a:cubicBezTo>
                    <a:pt x="32" y="177"/>
                    <a:pt x="32" y="177"/>
                    <a:pt x="32" y="177"/>
                  </a:cubicBezTo>
                  <a:cubicBezTo>
                    <a:pt x="32" y="200"/>
                    <a:pt x="32" y="200"/>
                    <a:pt x="32" y="200"/>
                  </a:cubicBezTo>
                  <a:cubicBezTo>
                    <a:pt x="26" y="200"/>
                    <a:pt x="26" y="200"/>
                    <a:pt x="26" y="200"/>
                  </a:cubicBezTo>
                  <a:lnTo>
                    <a:pt x="26" y="177"/>
                  </a:lnTo>
                  <a:close/>
                  <a:moveTo>
                    <a:pt x="34" y="177"/>
                  </a:moveTo>
                  <a:cubicBezTo>
                    <a:pt x="40" y="177"/>
                    <a:pt x="40" y="177"/>
                    <a:pt x="40" y="177"/>
                  </a:cubicBezTo>
                  <a:cubicBezTo>
                    <a:pt x="40" y="200"/>
                    <a:pt x="40" y="200"/>
                    <a:pt x="40" y="200"/>
                  </a:cubicBezTo>
                  <a:cubicBezTo>
                    <a:pt x="34" y="200"/>
                    <a:pt x="34" y="200"/>
                    <a:pt x="34" y="200"/>
                  </a:cubicBezTo>
                  <a:lnTo>
                    <a:pt x="34" y="177"/>
                  </a:lnTo>
                  <a:close/>
                  <a:moveTo>
                    <a:pt x="42" y="177"/>
                  </a:moveTo>
                  <a:cubicBezTo>
                    <a:pt x="47" y="177"/>
                    <a:pt x="47" y="177"/>
                    <a:pt x="47" y="177"/>
                  </a:cubicBezTo>
                  <a:cubicBezTo>
                    <a:pt x="47" y="200"/>
                    <a:pt x="47" y="200"/>
                    <a:pt x="47" y="200"/>
                  </a:cubicBezTo>
                  <a:cubicBezTo>
                    <a:pt x="42" y="200"/>
                    <a:pt x="42" y="200"/>
                    <a:pt x="42" y="200"/>
                  </a:cubicBezTo>
                  <a:lnTo>
                    <a:pt x="42" y="177"/>
                  </a:lnTo>
                  <a:close/>
                  <a:moveTo>
                    <a:pt x="50" y="177"/>
                  </a:moveTo>
                  <a:cubicBezTo>
                    <a:pt x="55" y="177"/>
                    <a:pt x="55" y="177"/>
                    <a:pt x="55" y="177"/>
                  </a:cubicBezTo>
                  <a:cubicBezTo>
                    <a:pt x="55" y="200"/>
                    <a:pt x="55" y="200"/>
                    <a:pt x="55" y="200"/>
                  </a:cubicBezTo>
                  <a:cubicBezTo>
                    <a:pt x="50" y="200"/>
                    <a:pt x="50" y="200"/>
                    <a:pt x="50" y="200"/>
                  </a:cubicBezTo>
                  <a:lnTo>
                    <a:pt x="50" y="177"/>
                  </a:lnTo>
                  <a:close/>
                  <a:moveTo>
                    <a:pt x="57" y="177"/>
                  </a:moveTo>
                  <a:cubicBezTo>
                    <a:pt x="63" y="177"/>
                    <a:pt x="63" y="177"/>
                    <a:pt x="63" y="177"/>
                  </a:cubicBezTo>
                  <a:cubicBezTo>
                    <a:pt x="63" y="200"/>
                    <a:pt x="63" y="200"/>
                    <a:pt x="63" y="200"/>
                  </a:cubicBezTo>
                  <a:cubicBezTo>
                    <a:pt x="57" y="200"/>
                    <a:pt x="57" y="200"/>
                    <a:pt x="57" y="200"/>
                  </a:cubicBezTo>
                  <a:lnTo>
                    <a:pt x="57" y="177"/>
                  </a:lnTo>
                  <a:close/>
                  <a:moveTo>
                    <a:pt x="65" y="177"/>
                  </a:moveTo>
                  <a:cubicBezTo>
                    <a:pt x="71" y="177"/>
                    <a:pt x="71" y="177"/>
                    <a:pt x="71" y="177"/>
                  </a:cubicBezTo>
                  <a:cubicBezTo>
                    <a:pt x="71" y="200"/>
                    <a:pt x="71" y="200"/>
                    <a:pt x="71" y="200"/>
                  </a:cubicBezTo>
                  <a:cubicBezTo>
                    <a:pt x="65" y="200"/>
                    <a:pt x="65" y="200"/>
                    <a:pt x="65" y="200"/>
                  </a:cubicBezTo>
                  <a:lnTo>
                    <a:pt x="65" y="177"/>
                  </a:lnTo>
                  <a:close/>
                  <a:moveTo>
                    <a:pt x="78" y="200"/>
                  </a:moveTo>
                  <a:cubicBezTo>
                    <a:pt x="73" y="200"/>
                    <a:pt x="73" y="200"/>
                    <a:pt x="73" y="200"/>
                  </a:cubicBezTo>
                  <a:cubicBezTo>
                    <a:pt x="73" y="177"/>
                    <a:pt x="73" y="177"/>
                    <a:pt x="73" y="177"/>
                  </a:cubicBezTo>
                  <a:cubicBezTo>
                    <a:pt x="78" y="177"/>
                    <a:pt x="78" y="177"/>
                    <a:pt x="78" y="177"/>
                  </a:cubicBezTo>
                  <a:lnTo>
                    <a:pt x="78" y="200"/>
                  </a:lnTo>
                  <a:close/>
                  <a:moveTo>
                    <a:pt x="78" y="175"/>
                  </a:moveTo>
                  <a:cubicBezTo>
                    <a:pt x="3" y="175"/>
                    <a:pt x="3" y="175"/>
                    <a:pt x="3" y="175"/>
                  </a:cubicBezTo>
                  <a:cubicBezTo>
                    <a:pt x="3" y="151"/>
                    <a:pt x="3" y="151"/>
                    <a:pt x="3" y="151"/>
                  </a:cubicBezTo>
                  <a:cubicBezTo>
                    <a:pt x="78" y="151"/>
                    <a:pt x="78" y="151"/>
                    <a:pt x="78" y="151"/>
                  </a:cubicBezTo>
                  <a:lnTo>
                    <a:pt x="78" y="175"/>
                  </a:lnTo>
                  <a:close/>
                  <a:moveTo>
                    <a:pt x="18" y="126"/>
                  </a:moveTo>
                  <a:cubicBezTo>
                    <a:pt x="24" y="126"/>
                    <a:pt x="24" y="126"/>
                    <a:pt x="24" y="126"/>
                  </a:cubicBezTo>
                  <a:cubicBezTo>
                    <a:pt x="24" y="149"/>
                    <a:pt x="24" y="149"/>
                    <a:pt x="24" y="149"/>
                  </a:cubicBezTo>
                  <a:cubicBezTo>
                    <a:pt x="18" y="149"/>
                    <a:pt x="18" y="149"/>
                    <a:pt x="18" y="149"/>
                  </a:cubicBezTo>
                  <a:lnTo>
                    <a:pt x="18" y="126"/>
                  </a:lnTo>
                  <a:close/>
                  <a:moveTo>
                    <a:pt x="26" y="126"/>
                  </a:moveTo>
                  <a:cubicBezTo>
                    <a:pt x="32" y="126"/>
                    <a:pt x="32" y="126"/>
                    <a:pt x="32" y="126"/>
                  </a:cubicBezTo>
                  <a:cubicBezTo>
                    <a:pt x="32" y="149"/>
                    <a:pt x="32" y="149"/>
                    <a:pt x="32" y="149"/>
                  </a:cubicBezTo>
                  <a:cubicBezTo>
                    <a:pt x="26" y="149"/>
                    <a:pt x="26" y="149"/>
                    <a:pt x="26" y="149"/>
                  </a:cubicBezTo>
                  <a:lnTo>
                    <a:pt x="26" y="126"/>
                  </a:lnTo>
                  <a:close/>
                  <a:moveTo>
                    <a:pt x="34" y="126"/>
                  </a:moveTo>
                  <a:cubicBezTo>
                    <a:pt x="40" y="126"/>
                    <a:pt x="40" y="126"/>
                    <a:pt x="40" y="126"/>
                  </a:cubicBezTo>
                  <a:cubicBezTo>
                    <a:pt x="40" y="149"/>
                    <a:pt x="40" y="149"/>
                    <a:pt x="40" y="149"/>
                  </a:cubicBezTo>
                  <a:cubicBezTo>
                    <a:pt x="34" y="149"/>
                    <a:pt x="34" y="149"/>
                    <a:pt x="34" y="149"/>
                  </a:cubicBezTo>
                  <a:lnTo>
                    <a:pt x="34" y="126"/>
                  </a:lnTo>
                  <a:close/>
                  <a:moveTo>
                    <a:pt x="42" y="126"/>
                  </a:moveTo>
                  <a:cubicBezTo>
                    <a:pt x="47" y="126"/>
                    <a:pt x="47" y="126"/>
                    <a:pt x="47" y="126"/>
                  </a:cubicBezTo>
                  <a:cubicBezTo>
                    <a:pt x="47" y="149"/>
                    <a:pt x="47" y="149"/>
                    <a:pt x="47" y="149"/>
                  </a:cubicBezTo>
                  <a:cubicBezTo>
                    <a:pt x="42" y="149"/>
                    <a:pt x="42" y="149"/>
                    <a:pt x="42" y="149"/>
                  </a:cubicBezTo>
                  <a:lnTo>
                    <a:pt x="42" y="126"/>
                  </a:lnTo>
                  <a:close/>
                  <a:moveTo>
                    <a:pt x="50" y="126"/>
                  </a:moveTo>
                  <a:cubicBezTo>
                    <a:pt x="55" y="126"/>
                    <a:pt x="55" y="126"/>
                    <a:pt x="55" y="126"/>
                  </a:cubicBezTo>
                  <a:cubicBezTo>
                    <a:pt x="55" y="149"/>
                    <a:pt x="55" y="149"/>
                    <a:pt x="55" y="149"/>
                  </a:cubicBezTo>
                  <a:cubicBezTo>
                    <a:pt x="50" y="149"/>
                    <a:pt x="50" y="149"/>
                    <a:pt x="50" y="149"/>
                  </a:cubicBezTo>
                  <a:lnTo>
                    <a:pt x="50" y="126"/>
                  </a:lnTo>
                  <a:close/>
                  <a:moveTo>
                    <a:pt x="57" y="126"/>
                  </a:moveTo>
                  <a:cubicBezTo>
                    <a:pt x="63" y="126"/>
                    <a:pt x="63" y="126"/>
                    <a:pt x="63" y="126"/>
                  </a:cubicBezTo>
                  <a:cubicBezTo>
                    <a:pt x="63" y="149"/>
                    <a:pt x="63" y="149"/>
                    <a:pt x="63" y="149"/>
                  </a:cubicBezTo>
                  <a:cubicBezTo>
                    <a:pt x="57" y="149"/>
                    <a:pt x="57" y="149"/>
                    <a:pt x="57" y="149"/>
                  </a:cubicBezTo>
                  <a:lnTo>
                    <a:pt x="57" y="126"/>
                  </a:lnTo>
                  <a:close/>
                  <a:moveTo>
                    <a:pt x="65" y="126"/>
                  </a:moveTo>
                  <a:cubicBezTo>
                    <a:pt x="71" y="126"/>
                    <a:pt x="71" y="126"/>
                    <a:pt x="71" y="126"/>
                  </a:cubicBezTo>
                  <a:cubicBezTo>
                    <a:pt x="71" y="149"/>
                    <a:pt x="71" y="149"/>
                    <a:pt x="71" y="149"/>
                  </a:cubicBezTo>
                  <a:cubicBezTo>
                    <a:pt x="65" y="149"/>
                    <a:pt x="65" y="149"/>
                    <a:pt x="65" y="149"/>
                  </a:cubicBezTo>
                  <a:lnTo>
                    <a:pt x="65" y="126"/>
                  </a:lnTo>
                  <a:close/>
                  <a:moveTo>
                    <a:pt x="78" y="149"/>
                  </a:moveTo>
                  <a:cubicBezTo>
                    <a:pt x="73" y="149"/>
                    <a:pt x="73" y="149"/>
                    <a:pt x="73" y="149"/>
                  </a:cubicBezTo>
                  <a:cubicBezTo>
                    <a:pt x="73" y="126"/>
                    <a:pt x="73" y="126"/>
                    <a:pt x="73" y="126"/>
                  </a:cubicBezTo>
                  <a:cubicBezTo>
                    <a:pt x="78" y="126"/>
                    <a:pt x="78" y="126"/>
                    <a:pt x="78" y="126"/>
                  </a:cubicBezTo>
                  <a:lnTo>
                    <a:pt x="78" y="149"/>
                  </a:lnTo>
                  <a:close/>
                  <a:moveTo>
                    <a:pt x="13" y="121"/>
                  </a:moveTo>
                  <a:cubicBezTo>
                    <a:pt x="146" y="121"/>
                    <a:pt x="146" y="121"/>
                    <a:pt x="146" y="121"/>
                  </a:cubicBezTo>
                  <a:cubicBezTo>
                    <a:pt x="146" y="124"/>
                    <a:pt x="146" y="124"/>
                    <a:pt x="146" y="124"/>
                  </a:cubicBezTo>
                  <a:cubicBezTo>
                    <a:pt x="13" y="124"/>
                    <a:pt x="13" y="124"/>
                    <a:pt x="13" y="124"/>
                  </a:cubicBezTo>
                  <a:lnTo>
                    <a:pt x="13" y="121"/>
                  </a:lnTo>
                  <a:close/>
                  <a:moveTo>
                    <a:pt x="86" y="126"/>
                  </a:moveTo>
                  <a:cubicBezTo>
                    <a:pt x="86" y="261"/>
                    <a:pt x="86" y="261"/>
                    <a:pt x="86" y="261"/>
                  </a:cubicBezTo>
                  <a:cubicBezTo>
                    <a:pt x="84" y="261"/>
                    <a:pt x="82" y="262"/>
                    <a:pt x="81" y="264"/>
                  </a:cubicBezTo>
                  <a:cubicBezTo>
                    <a:pt x="81" y="126"/>
                    <a:pt x="81" y="126"/>
                    <a:pt x="81" y="126"/>
                  </a:cubicBezTo>
                  <a:lnTo>
                    <a:pt x="86" y="126"/>
                  </a:lnTo>
                  <a:close/>
                  <a:moveTo>
                    <a:pt x="81" y="328"/>
                  </a:moveTo>
                  <a:cubicBezTo>
                    <a:pt x="81" y="322"/>
                    <a:pt x="81" y="322"/>
                    <a:pt x="81" y="322"/>
                  </a:cubicBezTo>
                  <a:cubicBezTo>
                    <a:pt x="85" y="327"/>
                    <a:pt x="85" y="327"/>
                    <a:pt x="85" y="327"/>
                  </a:cubicBezTo>
                  <a:cubicBezTo>
                    <a:pt x="83" y="327"/>
                    <a:pt x="82" y="328"/>
                    <a:pt x="81" y="328"/>
                  </a:cubicBezTo>
                  <a:moveTo>
                    <a:pt x="93" y="324"/>
                  </a:moveTo>
                  <a:cubicBezTo>
                    <a:pt x="91" y="325"/>
                    <a:pt x="89" y="325"/>
                    <a:pt x="87" y="326"/>
                  </a:cubicBezTo>
                  <a:cubicBezTo>
                    <a:pt x="81" y="319"/>
                    <a:pt x="81" y="319"/>
                    <a:pt x="81" y="319"/>
                  </a:cubicBezTo>
                  <a:cubicBezTo>
                    <a:pt x="81" y="311"/>
                    <a:pt x="81" y="311"/>
                    <a:pt x="81" y="311"/>
                  </a:cubicBezTo>
                  <a:cubicBezTo>
                    <a:pt x="93" y="324"/>
                    <a:pt x="93" y="324"/>
                    <a:pt x="93" y="324"/>
                  </a:cubicBezTo>
                  <a:close/>
                  <a:moveTo>
                    <a:pt x="96" y="323"/>
                  </a:moveTo>
                  <a:cubicBezTo>
                    <a:pt x="81" y="308"/>
                    <a:pt x="81" y="308"/>
                    <a:pt x="81" y="308"/>
                  </a:cubicBezTo>
                  <a:cubicBezTo>
                    <a:pt x="81" y="300"/>
                    <a:pt x="81" y="300"/>
                    <a:pt x="81" y="300"/>
                  </a:cubicBezTo>
                  <a:cubicBezTo>
                    <a:pt x="102" y="321"/>
                    <a:pt x="102" y="321"/>
                    <a:pt x="102" y="321"/>
                  </a:cubicBezTo>
                  <a:cubicBezTo>
                    <a:pt x="100" y="322"/>
                    <a:pt x="98" y="323"/>
                    <a:pt x="96" y="323"/>
                  </a:cubicBezTo>
                  <a:moveTo>
                    <a:pt x="104" y="321"/>
                  </a:moveTo>
                  <a:cubicBezTo>
                    <a:pt x="81" y="297"/>
                    <a:pt x="81" y="297"/>
                    <a:pt x="81" y="297"/>
                  </a:cubicBezTo>
                  <a:cubicBezTo>
                    <a:pt x="81" y="289"/>
                    <a:pt x="81" y="289"/>
                    <a:pt x="81" y="289"/>
                  </a:cubicBezTo>
                  <a:cubicBezTo>
                    <a:pt x="110" y="318"/>
                    <a:pt x="110" y="318"/>
                    <a:pt x="110" y="318"/>
                  </a:cubicBezTo>
                  <a:cubicBezTo>
                    <a:pt x="108" y="319"/>
                    <a:pt x="106" y="320"/>
                    <a:pt x="104" y="321"/>
                  </a:cubicBezTo>
                  <a:moveTo>
                    <a:pt x="115" y="317"/>
                  </a:moveTo>
                  <a:cubicBezTo>
                    <a:pt x="114" y="317"/>
                    <a:pt x="113" y="317"/>
                    <a:pt x="112" y="318"/>
                  </a:cubicBezTo>
                  <a:cubicBezTo>
                    <a:pt x="81" y="286"/>
                    <a:pt x="81" y="286"/>
                    <a:pt x="81" y="286"/>
                  </a:cubicBezTo>
                  <a:cubicBezTo>
                    <a:pt x="81" y="278"/>
                    <a:pt x="81" y="278"/>
                    <a:pt x="81" y="278"/>
                  </a:cubicBezTo>
                  <a:cubicBezTo>
                    <a:pt x="118" y="315"/>
                    <a:pt x="118" y="315"/>
                    <a:pt x="118" y="315"/>
                  </a:cubicBezTo>
                  <a:cubicBezTo>
                    <a:pt x="117" y="316"/>
                    <a:pt x="116" y="316"/>
                    <a:pt x="115" y="317"/>
                  </a:cubicBezTo>
                  <a:moveTo>
                    <a:pt x="120" y="314"/>
                  </a:moveTo>
                  <a:cubicBezTo>
                    <a:pt x="81" y="275"/>
                    <a:pt x="81" y="275"/>
                    <a:pt x="81" y="275"/>
                  </a:cubicBezTo>
                  <a:cubicBezTo>
                    <a:pt x="81" y="267"/>
                    <a:pt x="81" y="267"/>
                    <a:pt x="81" y="267"/>
                  </a:cubicBezTo>
                  <a:cubicBezTo>
                    <a:pt x="81" y="267"/>
                    <a:pt x="81" y="267"/>
                    <a:pt x="81" y="267"/>
                  </a:cubicBezTo>
                  <a:cubicBezTo>
                    <a:pt x="125" y="311"/>
                    <a:pt x="125" y="311"/>
                    <a:pt x="125" y="311"/>
                  </a:cubicBezTo>
                  <a:cubicBezTo>
                    <a:pt x="123" y="312"/>
                    <a:pt x="122" y="313"/>
                    <a:pt x="120" y="314"/>
                  </a:cubicBezTo>
                  <a:moveTo>
                    <a:pt x="127" y="310"/>
                  </a:moveTo>
                  <a:cubicBezTo>
                    <a:pt x="82" y="266"/>
                    <a:pt x="82" y="266"/>
                    <a:pt x="82" y="266"/>
                  </a:cubicBezTo>
                  <a:cubicBezTo>
                    <a:pt x="84" y="264"/>
                    <a:pt x="86" y="263"/>
                    <a:pt x="88" y="263"/>
                  </a:cubicBezTo>
                  <a:cubicBezTo>
                    <a:pt x="131" y="306"/>
                    <a:pt x="131" y="306"/>
                    <a:pt x="131" y="306"/>
                  </a:cubicBezTo>
                  <a:cubicBezTo>
                    <a:pt x="130" y="308"/>
                    <a:pt x="128" y="309"/>
                    <a:pt x="127" y="310"/>
                  </a:cubicBezTo>
                  <a:moveTo>
                    <a:pt x="133" y="305"/>
                  </a:moveTo>
                  <a:cubicBezTo>
                    <a:pt x="91" y="263"/>
                    <a:pt x="91" y="263"/>
                    <a:pt x="91" y="263"/>
                  </a:cubicBezTo>
                  <a:cubicBezTo>
                    <a:pt x="93" y="264"/>
                    <a:pt x="95" y="265"/>
                    <a:pt x="97" y="267"/>
                  </a:cubicBezTo>
                  <a:cubicBezTo>
                    <a:pt x="98" y="267"/>
                    <a:pt x="98" y="267"/>
                    <a:pt x="98" y="267"/>
                  </a:cubicBezTo>
                  <a:cubicBezTo>
                    <a:pt x="99" y="266"/>
                    <a:pt x="99" y="266"/>
                    <a:pt x="99" y="266"/>
                  </a:cubicBezTo>
                  <a:cubicBezTo>
                    <a:pt x="99" y="265"/>
                    <a:pt x="99" y="264"/>
                    <a:pt x="100" y="264"/>
                  </a:cubicBezTo>
                  <a:cubicBezTo>
                    <a:pt x="137" y="301"/>
                    <a:pt x="137" y="301"/>
                    <a:pt x="137" y="301"/>
                  </a:cubicBezTo>
                  <a:cubicBezTo>
                    <a:pt x="136" y="302"/>
                    <a:pt x="134" y="304"/>
                    <a:pt x="133" y="305"/>
                  </a:cubicBezTo>
                  <a:moveTo>
                    <a:pt x="138" y="299"/>
                  </a:moveTo>
                  <a:cubicBezTo>
                    <a:pt x="101" y="261"/>
                    <a:pt x="101" y="261"/>
                    <a:pt x="101" y="261"/>
                  </a:cubicBezTo>
                  <a:cubicBezTo>
                    <a:pt x="101" y="261"/>
                    <a:pt x="101" y="260"/>
                    <a:pt x="102" y="259"/>
                  </a:cubicBezTo>
                  <a:cubicBezTo>
                    <a:pt x="106" y="259"/>
                    <a:pt x="106" y="259"/>
                    <a:pt x="106" y="259"/>
                  </a:cubicBezTo>
                  <a:cubicBezTo>
                    <a:pt x="142" y="295"/>
                    <a:pt x="142" y="295"/>
                    <a:pt x="142" y="295"/>
                  </a:cubicBezTo>
                  <a:cubicBezTo>
                    <a:pt x="141" y="296"/>
                    <a:pt x="140" y="298"/>
                    <a:pt x="138" y="299"/>
                  </a:cubicBezTo>
                  <a:moveTo>
                    <a:pt x="145" y="290"/>
                  </a:moveTo>
                  <a:cubicBezTo>
                    <a:pt x="145" y="291"/>
                    <a:pt x="144" y="292"/>
                    <a:pt x="143" y="293"/>
                  </a:cubicBezTo>
                  <a:cubicBezTo>
                    <a:pt x="109" y="259"/>
                    <a:pt x="109" y="259"/>
                    <a:pt x="109" y="259"/>
                  </a:cubicBezTo>
                  <a:cubicBezTo>
                    <a:pt x="117" y="259"/>
                    <a:pt x="117" y="259"/>
                    <a:pt x="117" y="259"/>
                  </a:cubicBezTo>
                  <a:cubicBezTo>
                    <a:pt x="146" y="288"/>
                    <a:pt x="146" y="288"/>
                    <a:pt x="146" y="288"/>
                  </a:cubicBezTo>
                  <a:cubicBezTo>
                    <a:pt x="146" y="289"/>
                    <a:pt x="146" y="290"/>
                    <a:pt x="145" y="290"/>
                  </a:cubicBezTo>
                  <a:moveTo>
                    <a:pt x="148" y="286"/>
                  </a:moveTo>
                  <a:cubicBezTo>
                    <a:pt x="120" y="259"/>
                    <a:pt x="120" y="259"/>
                    <a:pt x="120" y="259"/>
                  </a:cubicBezTo>
                  <a:cubicBezTo>
                    <a:pt x="128" y="259"/>
                    <a:pt x="128" y="259"/>
                    <a:pt x="128" y="259"/>
                  </a:cubicBezTo>
                  <a:cubicBezTo>
                    <a:pt x="150" y="281"/>
                    <a:pt x="150" y="281"/>
                    <a:pt x="150" y="281"/>
                  </a:cubicBezTo>
                  <a:cubicBezTo>
                    <a:pt x="149" y="283"/>
                    <a:pt x="149" y="285"/>
                    <a:pt x="148" y="286"/>
                  </a:cubicBezTo>
                  <a:moveTo>
                    <a:pt x="151" y="279"/>
                  </a:moveTo>
                  <a:cubicBezTo>
                    <a:pt x="131" y="259"/>
                    <a:pt x="131" y="259"/>
                    <a:pt x="131" y="259"/>
                  </a:cubicBezTo>
                  <a:cubicBezTo>
                    <a:pt x="136" y="259"/>
                    <a:pt x="136" y="259"/>
                    <a:pt x="136" y="259"/>
                  </a:cubicBezTo>
                  <a:cubicBezTo>
                    <a:pt x="137" y="261"/>
                    <a:pt x="138" y="264"/>
                    <a:pt x="139" y="266"/>
                  </a:cubicBezTo>
                  <a:cubicBezTo>
                    <a:pt x="140" y="267"/>
                    <a:pt x="140" y="267"/>
                    <a:pt x="140" y="267"/>
                  </a:cubicBezTo>
                  <a:cubicBezTo>
                    <a:pt x="141" y="267"/>
                    <a:pt x="141" y="267"/>
                    <a:pt x="141" y="267"/>
                  </a:cubicBezTo>
                  <a:cubicBezTo>
                    <a:pt x="142" y="266"/>
                    <a:pt x="143" y="265"/>
                    <a:pt x="144" y="264"/>
                  </a:cubicBezTo>
                  <a:cubicBezTo>
                    <a:pt x="153" y="273"/>
                    <a:pt x="153" y="273"/>
                    <a:pt x="153" y="273"/>
                  </a:cubicBezTo>
                  <a:cubicBezTo>
                    <a:pt x="153" y="275"/>
                    <a:pt x="152" y="277"/>
                    <a:pt x="151" y="279"/>
                  </a:cubicBezTo>
                  <a:moveTo>
                    <a:pt x="154" y="270"/>
                  </a:moveTo>
                  <a:cubicBezTo>
                    <a:pt x="146" y="263"/>
                    <a:pt x="146" y="263"/>
                    <a:pt x="146" y="263"/>
                  </a:cubicBezTo>
                  <a:cubicBezTo>
                    <a:pt x="147" y="263"/>
                    <a:pt x="148" y="263"/>
                    <a:pt x="148" y="263"/>
                  </a:cubicBezTo>
                  <a:cubicBezTo>
                    <a:pt x="151" y="263"/>
                    <a:pt x="154" y="264"/>
                    <a:pt x="155" y="266"/>
                  </a:cubicBezTo>
                  <a:cubicBezTo>
                    <a:pt x="155" y="267"/>
                    <a:pt x="154" y="269"/>
                    <a:pt x="154" y="270"/>
                  </a:cubicBezTo>
                  <a:moveTo>
                    <a:pt x="157" y="251"/>
                  </a:moveTo>
                  <a:cubicBezTo>
                    <a:pt x="157" y="255"/>
                    <a:pt x="156" y="259"/>
                    <a:pt x="156" y="263"/>
                  </a:cubicBezTo>
                  <a:cubicBezTo>
                    <a:pt x="154" y="262"/>
                    <a:pt x="153" y="261"/>
                    <a:pt x="151" y="261"/>
                  </a:cubicBezTo>
                  <a:cubicBezTo>
                    <a:pt x="151" y="126"/>
                    <a:pt x="151" y="126"/>
                    <a:pt x="151" y="126"/>
                  </a:cubicBezTo>
                  <a:cubicBezTo>
                    <a:pt x="157" y="126"/>
                    <a:pt x="157" y="126"/>
                    <a:pt x="157" y="126"/>
                  </a:cubicBezTo>
                  <a:lnTo>
                    <a:pt x="157" y="251"/>
                  </a:lnTo>
                  <a:close/>
                  <a:moveTo>
                    <a:pt x="130" y="101"/>
                  </a:moveTo>
                  <a:cubicBezTo>
                    <a:pt x="125" y="101"/>
                    <a:pt x="125" y="101"/>
                    <a:pt x="125" y="101"/>
                  </a:cubicBezTo>
                  <a:cubicBezTo>
                    <a:pt x="124" y="101"/>
                    <a:pt x="123" y="101"/>
                    <a:pt x="123" y="102"/>
                  </a:cubicBezTo>
                  <a:cubicBezTo>
                    <a:pt x="122" y="103"/>
                    <a:pt x="122" y="104"/>
                    <a:pt x="122" y="105"/>
                  </a:cubicBezTo>
                  <a:cubicBezTo>
                    <a:pt x="122" y="112"/>
                    <a:pt x="122" y="112"/>
                    <a:pt x="122" y="112"/>
                  </a:cubicBezTo>
                  <a:cubicBezTo>
                    <a:pt x="122" y="113"/>
                    <a:pt x="122" y="114"/>
                    <a:pt x="123" y="115"/>
                  </a:cubicBezTo>
                  <a:cubicBezTo>
                    <a:pt x="123" y="116"/>
                    <a:pt x="124" y="116"/>
                    <a:pt x="125" y="116"/>
                  </a:cubicBezTo>
                  <a:cubicBezTo>
                    <a:pt x="130" y="116"/>
                    <a:pt x="130" y="116"/>
                    <a:pt x="130" y="116"/>
                  </a:cubicBezTo>
                  <a:cubicBezTo>
                    <a:pt x="131" y="116"/>
                    <a:pt x="131" y="116"/>
                    <a:pt x="132" y="115"/>
                  </a:cubicBezTo>
                  <a:cubicBezTo>
                    <a:pt x="132" y="115"/>
                    <a:pt x="132" y="115"/>
                    <a:pt x="132" y="115"/>
                  </a:cubicBezTo>
                  <a:cubicBezTo>
                    <a:pt x="132" y="115"/>
                    <a:pt x="132" y="115"/>
                    <a:pt x="132" y="115"/>
                  </a:cubicBezTo>
                  <a:cubicBezTo>
                    <a:pt x="133" y="114"/>
                    <a:pt x="133" y="113"/>
                    <a:pt x="133" y="112"/>
                  </a:cubicBezTo>
                  <a:cubicBezTo>
                    <a:pt x="133" y="105"/>
                    <a:pt x="133" y="105"/>
                    <a:pt x="133" y="105"/>
                  </a:cubicBezTo>
                  <a:cubicBezTo>
                    <a:pt x="133" y="104"/>
                    <a:pt x="133" y="103"/>
                    <a:pt x="132" y="102"/>
                  </a:cubicBezTo>
                  <a:cubicBezTo>
                    <a:pt x="131" y="101"/>
                    <a:pt x="131" y="101"/>
                    <a:pt x="130" y="101"/>
                  </a:cubicBezTo>
                  <a:moveTo>
                    <a:pt x="131" y="112"/>
                  </a:moveTo>
                  <a:cubicBezTo>
                    <a:pt x="131" y="113"/>
                    <a:pt x="131" y="113"/>
                    <a:pt x="131" y="113"/>
                  </a:cubicBezTo>
                  <a:cubicBezTo>
                    <a:pt x="130" y="114"/>
                    <a:pt x="130" y="114"/>
                    <a:pt x="130" y="114"/>
                  </a:cubicBezTo>
                  <a:cubicBezTo>
                    <a:pt x="125" y="114"/>
                    <a:pt x="125" y="114"/>
                    <a:pt x="125" y="114"/>
                  </a:cubicBezTo>
                  <a:cubicBezTo>
                    <a:pt x="124" y="113"/>
                    <a:pt x="124" y="113"/>
                    <a:pt x="124" y="113"/>
                  </a:cubicBezTo>
                  <a:cubicBezTo>
                    <a:pt x="124" y="112"/>
                    <a:pt x="124" y="112"/>
                    <a:pt x="124" y="112"/>
                  </a:cubicBezTo>
                  <a:cubicBezTo>
                    <a:pt x="124" y="105"/>
                    <a:pt x="124" y="105"/>
                    <a:pt x="124" y="105"/>
                  </a:cubicBezTo>
                  <a:cubicBezTo>
                    <a:pt x="124" y="104"/>
                    <a:pt x="124" y="104"/>
                    <a:pt x="124" y="104"/>
                  </a:cubicBezTo>
                  <a:cubicBezTo>
                    <a:pt x="125" y="103"/>
                    <a:pt x="125" y="103"/>
                    <a:pt x="125" y="103"/>
                  </a:cubicBezTo>
                  <a:cubicBezTo>
                    <a:pt x="130" y="103"/>
                    <a:pt x="130" y="103"/>
                    <a:pt x="130" y="103"/>
                  </a:cubicBezTo>
                  <a:cubicBezTo>
                    <a:pt x="131" y="104"/>
                    <a:pt x="131" y="104"/>
                    <a:pt x="131" y="104"/>
                  </a:cubicBezTo>
                  <a:cubicBezTo>
                    <a:pt x="131" y="105"/>
                    <a:pt x="131" y="105"/>
                    <a:pt x="131" y="105"/>
                  </a:cubicBezTo>
                  <a:lnTo>
                    <a:pt x="131" y="112"/>
                  </a:lnTo>
                  <a:close/>
                  <a:moveTo>
                    <a:pt x="103" y="101"/>
                  </a:moveTo>
                  <a:cubicBezTo>
                    <a:pt x="102" y="102"/>
                    <a:pt x="102" y="102"/>
                    <a:pt x="102" y="102"/>
                  </a:cubicBezTo>
                  <a:cubicBezTo>
                    <a:pt x="102" y="115"/>
                    <a:pt x="102" y="115"/>
                    <a:pt x="102" y="115"/>
                  </a:cubicBezTo>
                  <a:cubicBezTo>
                    <a:pt x="103" y="116"/>
                    <a:pt x="103" y="116"/>
                    <a:pt x="103" y="116"/>
                  </a:cubicBezTo>
                  <a:cubicBezTo>
                    <a:pt x="117" y="116"/>
                    <a:pt x="117" y="116"/>
                    <a:pt x="117" y="116"/>
                  </a:cubicBezTo>
                  <a:cubicBezTo>
                    <a:pt x="118" y="115"/>
                    <a:pt x="118" y="115"/>
                    <a:pt x="118" y="115"/>
                  </a:cubicBezTo>
                  <a:cubicBezTo>
                    <a:pt x="118" y="102"/>
                    <a:pt x="118" y="102"/>
                    <a:pt x="118" y="102"/>
                  </a:cubicBezTo>
                  <a:cubicBezTo>
                    <a:pt x="117" y="101"/>
                    <a:pt x="117" y="101"/>
                    <a:pt x="117" y="101"/>
                  </a:cubicBezTo>
                  <a:lnTo>
                    <a:pt x="103" y="101"/>
                  </a:lnTo>
                  <a:close/>
                  <a:moveTo>
                    <a:pt x="116" y="114"/>
                  </a:moveTo>
                  <a:cubicBezTo>
                    <a:pt x="104" y="114"/>
                    <a:pt x="104" y="114"/>
                    <a:pt x="104" y="114"/>
                  </a:cubicBezTo>
                  <a:cubicBezTo>
                    <a:pt x="104" y="103"/>
                    <a:pt x="104" y="103"/>
                    <a:pt x="104" y="103"/>
                  </a:cubicBezTo>
                  <a:cubicBezTo>
                    <a:pt x="116" y="103"/>
                    <a:pt x="116" y="103"/>
                    <a:pt x="116" y="103"/>
                  </a:cubicBezTo>
                  <a:lnTo>
                    <a:pt x="116" y="114"/>
                  </a:lnTo>
                  <a:close/>
                  <a:moveTo>
                    <a:pt x="72" y="115"/>
                  </a:moveTo>
                  <a:cubicBezTo>
                    <a:pt x="74" y="116"/>
                    <a:pt x="77" y="116"/>
                    <a:pt x="80" y="116"/>
                  </a:cubicBezTo>
                  <a:cubicBezTo>
                    <a:pt x="83" y="116"/>
                    <a:pt x="85" y="116"/>
                    <a:pt x="88" y="115"/>
                  </a:cubicBezTo>
                  <a:cubicBezTo>
                    <a:pt x="90" y="114"/>
                    <a:pt x="91" y="113"/>
                    <a:pt x="91" y="111"/>
                  </a:cubicBezTo>
                  <a:cubicBezTo>
                    <a:pt x="91" y="106"/>
                    <a:pt x="84" y="100"/>
                    <a:pt x="80" y="100"/>
                  </a:cubicBezTo>
                  <a:cubicBezTo>
                    <a:pt x="75" y="100"/>
                    <a:pt x="68" y="106"/>
                    <a:pt x="68" y="111"/>
                  </a:cubicBezTo>
                  <a:cubicBezTo>
                    <a:pt x="68" y="113"/>
                    <a:pt x="69" y="114"/>
                    <a:pt x="72" y="115"/>
                  </a:cubicBezTo>
                  <a:moveTo>
                    <a:pt x="80" y="102"/>
                  </a:moveTo>
                  <a:cubicBezTo>
                    <a:pt x="83" y="102"/>
                    <a:pt x="89" y="107"/>
                    <a:pt x="89" y="111"/>
                  </a:cubicBezTo>
                  <a:cubicBezTo>
                    <a:pt x="89" y="112"/>
                    <a:pt x="88" y="112"/>
                    <a:pt x="87" y="113"/>
                  </a:cubicBezTo>
                  <a:cubicBezTo>
                    <a:pt x="85" y="114"/>
                    <a:pt x="82" y="114"/>
                    <a:pt x="80" y="114"/>
                  </a:cubicBezTo>
                  <a:cubicBezTo>
                    <a:pt x="77" y="114"/>
                    <a:pt x="74" y="114"/>
                    <a:pt x="72" y="113"/>
                  </a:cubicBezTo>
                  <a:cubicBezTo>
                    <a:pt x="71" y="112"/>
                    <a:pt x="70" y="112"/>
                    <a:pt x="70" y="111"/>
                  </a:cubicBezTo>
                  <a:cubicBezTo>
                    <a:pt x="70" y="107"/>
                    <a:pt x="76" y="102"/>
                    <a:pt x="80" y="102"/>
                  </a:cubicBezTo>
                  <a:moveTo>
                    <a:pt x="42" y="101"/>
                  </a:moveTo>
                  <a:cubicBezTo>
                    <a:pt x="41" y="102"/>
                    <a:pt x="41" y="102"/>
                    <a:pt x="41" y="102"/>
                  </a:cubicBezTo>
                  <a:cubicBezTo>
                    <a:pt x="41" y="115"/>
                    <a:pt x="41" y="115"/>
                    <a:pt x="41" y="115"/>
                  </a:cubicBezTo>
                  <a:cubicBezTo>
                    <a:pt x="42" y="116"/>
                    <a:pt x="42" y="116"/>
                    <a:pt x="42" y="116"/>
                  </a:cubicBezTo>
                  <a:cubicBezTo>
                    <a:pt x="56" y="116"/>
                    <a:pt x="56" y="116"/>
                    <a:pt x="56" y="116"/>
                  </a:cubicBezTo>
                  <a:cubicBezTo>
                    <a:pt x="57" y="115"/>
                    <a:pt x="57" y="115"/>
                    <a:pt x="57" y="115"/>
                  </a:cubicBezTo>
                  <a:cubicBezTo>
                    <a:pt x="57" y="102"/>
                    <a:pt x="57" y="102"/>
                    <a:pt x="57" y="102"/>
                  </a:cubicBezTo>
                  <a:cubicBezTo>
                    <a:pt x="56" y="101"/>
                    <a:pt x="56" y="101"/>
                    <a:pt x="56" y="101"/>
                  </a:cubicBezTo>
                  <a:lnTo>
                    <a:pt x="42" y="101"/>
                  </a:lnTo>
                  <a:close/>
                  <a:moveTo>
                    <a:pt x="55" y="114"/>
                  </a:moveTo>
                  <a:cubicBezTo>
                    <a:pt x="43" y="114"/>
                    <a:pt x="43" y="114"/>
                    <a:pt x="43" y="114"/>
                  </a:cubicBezTo>
                  <a:cubicBezTo>
                    <a:pt x="43" y="103"/>
                    <a:pt x="43" y="103"/>
                    <a:pt x="43" y="103"/>
                  </a:cubicBezTo>
                  <a:cubicBezTo>
                    <a:pt x="55" y="103"/>
                    <a:pt x="55" y="103"/>
                    <a:pt x="55" y="103"/>
                  </a:cubicBezTo>
                  <a:lnTo>
                    <a:pt x="55" y="114"/>
                  </a:lnTo>
                  <a:close/>
                  <a:moveTo>
                    <a:pt x="34" y="101"/>
                  </a:moveTo>
                  <a:cubicBezTo>
                    <a:pt x="29" y="101"/>
                    <a:pt x="29" y="101"/>
                    <a:pt x="29" y="101"/>
                  </a:cubicBezTo>
                  <a:cubicBezTo>
                    <a:pt x="29" y="101"/>
                    <a:pt x="28" y="101"/>
                    <a:pt x="27" y="102"/>
                  </a:cubicBezTo>
                  <a:cubicBezTo>
                    <a:pt x="26" y="103"/>
                    <a:pt x="26" y="104"/>
                    <a:pt x="26" y="105"/>
                  </a:cubicBezTo>
                  <a:cubicBezTo>
                    <a:pt x="26" y="112"/>
                    <a:pt x="26" y="112"/>
                    <a:pt x="26" y="112"/>
                  </a:cubicBezTo>
                  <a:cubicBezTo>
                    <a:pt x="26" y="113"/>
                    <a:pt x="26" y="114"/>
                    <a:pt x="27" y="115"/>
                  </a:cubicBezTo>
                  <a:cubicBezTo>
                    <a:pt x="28" y="116"/>
                    <a:pt x="29" y="116"/>
                    <a:pt x="29" y="116"/>
                  </a:cubicBezTo>
                  <a:cubicBezTo>
                    <a:pt x="34" y="116"/>
                    <a:pt x="34" y="116"/>
                    <a:pt x="34" y="116"/>
                  </a:cubicBezTo>
                  <a:cubicBezTo>
                    <a:pt x="35" y="116"/>
                    <a:pt x="36" y="116"/>
                    <a:pt x="36" y="115"/>
                  </a:cubicBezTo>
                  <a:cubicBezTo>
                    <a:pt x="36" y="115"/>
                    <a:pt x="36" y="115"/>
                    <a:pt x="36" y="115"/>
                  </a:cubicBezTo>
                  <a:cubicBezTo>
                    <a:pt x="36" y="115"/>
                    <a:pt x="36" y="115"/>
                    <a:pt x="36" y="115"/>
                  </a:cubicBezTo>
                  <a:cubicBezTo>
                    <a:pt x="37" y="114"/>
                    <a:pt x="37" y="113"/>
                    <a:pt x="37" y="112"/>
                  </a:cubicBezTo>
                  <a:cubicBezTo>
                    <a:pt x="37" y="105"/>
                    <a:pt x="37" y="105"/>
                    <a:pt x="37" y="105"/>
                  </a:cubicBezTo>
                  <a:cubicBezTo>
                    <a:pt x="37" y="104"/>
                    <a:pt x="37" y="103"/>
                    <a:pt x="36" y="102"/>
                  </a:cubicBezTo>
                  <a:cubicBezTo>
                    <a:pt x="36" y="101"/>
                    <a:pt x="35" y="101"/>
                    <a:pt x="34" y="101"/>
                  </a:cubicBezTo>
                  <a:moveTo>
                    <a:pt x="35" y="112"/>
                  </a:moveTo>
                  <a:cubicBezTo>
                    <a:pt x="35" y="113"/>
                    <a:pt x="35" y="113"/>
                    <a:pt x="35" y="113"/>
                  </a:cubicBezTo>
                  <a:cubicBezTo>
                    <a:pt x="34" y="114"/>
                    <a:pt x="34" y="114"/>
                    <a:pt x="34" y="114"/>
                  </a:cubicBezTo>
                  <a:cubicBezTo>
                    <a:pt x="29" y="114"/>
                    <a:pt x="29" y="114"/>
                    <a:pt x="29" y="114"/>
                  </a:cubicBezTo>
                  <a:cubicBezTo>
                    <a:pt x="29" y="113"/>
                    <a:pt x="29" y="113"/>
                    <a:pt x="29" y="113"/>
                  </a:cubicBezTo>
                  <a:cubicBezTo>
                    <a:pt x="28" y="112"/>
                    <a:pt x="28" y="112"/>
                    <a:pt x="28" y="112"/>
                  </a:cubicBezTo>
                  <a:cubicBezTo>
                    <a:pt x="28" y="105"/>
                    <a:pt x="28" y="105"/>
                    <a:pt x="28" y="105"/>
                  </a:cubicBezTo>
                  <a:cubicBezTo>
                    <a:pt x="29" y="104"/>
                    <a:pt x="29" y="104"/>
                    <a:pt x="29" y="104"/>
                  </a:cubicBezTo>
                  <a:cubicBezTo>
                    <a:pt x="29" y="103"/>
                    <a:pt x="29" y="103"/>
                    <a:pt x="29" y="103"/>
                  </a:cubicBezTo>
                  <a:cubicBezTo>
                    <a:pt x="34" y="103"/>
                    <a:pt x="34" y="103"/>
                    <a:pt x="34" y="103"/>
                  </a:cubicBezTo>
                  <a:cubicBezTo>
                    <a:pt x="35" y="104"/>
                    <a:pt x="35" y="104"/>
                    <a:pt x="35" y="104"/>
                  </a:cubicBezTo>
                  <a:cubicBezTo>
                    <a:pt x="35" y="105"/>
                    <a:pt x="35" y="105"/>
                    <a:pt x="35" y="105"/>
                  </a:cubicBezTo>
                  <a:lnTo>
                    <a:pt x="35" y="112"/>
                  </a:lnTo>
                  <a:close/>
                  <a:moveTo>
                    <a:pt x="84" y="56"/>
                  </a:moveTo>
                  <a:cubicBezTo>
                    <a:pt x="85" y="55"/>
                    <a:pt x="86" y="54"/>
                    <a:pt x="86" y="52"/>
                  </a:cubicBezTo>
                  <a:cubicBezTo>
                    <a:pt x="86" y="51"/>
                    <a:pt x="85" y="50"/>
                    <a:pt x="84" y="49"/>
                  </a:cubicBezTo>
                  <a:cubicBezTo>
                    <a:pt x="83" y="48"/>
                    <a:pt x="81" y="47"/>
                    <a:pt x="80" y="47"/>
                  </a:cubicBezTo>
                  <a:cubicBezTo>
                    <a:pt x="78" y="47"/>
                    <a:pt x="76" y="48"/>
                    <a:pt x="75" y="49"/>
                  </a:cubicBezTo>
                  <a:cubicBezTo>
                    <a:pt x="74" y="50"/>
                    <a:pt x="74" y="51"/>
                    <a:pt x="74" y="52"/>
                  </a:cubicBezTo>
                  <a:cubicBezTo>
                    <a:pt x="74" y="54"/>
                    <a:pt x="74" y="55"/>
                    <a:pt x="75" y="56"/>
                  </a:cubicBezTo>
                  <a:cubicBezTo>
                    <a:pt x="76" y="57"/>
                    <a:pt x="78" y="58"/>
                    <a:pt x="80" y="58"/>
                  </a:cubicBezTo>
                  <a:cubicBezTo>
                    <a:pt x="81" y="58"/>
                    <a:pt x="83" y="57"/>
                    <a:pt x="84" y="56"/>
                  </a:cubicBezTo>
                  <a:moveTo>
                    <a:pt x="76" y="52"/>
                  </a:moveTo>
                  <a:cubicBezTo>
                    <a:pt x="76" y="52"/>
                    <a:pt x="76" y="51"/>
                    <a:pt x="77" y="50"/>
                  </a:cubicBezTo>
                  <a:cubicBezTo>
                    <a:pt x="78" y="50"/>
                    <a:pt x="78" y="49"/>
                    <a:pt x="80" y="49"/>
                  </a:cubicBezTo>
                  <a:cubicBezTo>
                    <a:pt x="81" y="49"/>
                    <a:pt x="82" y="50"/>
                    <a:pt x="82" y="50"/>
                  </a:cubicBezTo>
                  <a:cubicBezTo>
                    <a:pt x="83" y="51"/>
                    <a:pt x="83" y="52"/>
                    <a:pt x="83" y="52"/>
                  </a:cubicBezTo>
                  <a:cubicBezTo>
                    <a:pt x="83" y="53"/>
                    <a:pt x="83" y="54"/>
                    <a:pt x="82" y="55"/>
                  </a:cubicBezTo>
                  <a:cubicBezTo>
                    <a:pt x="82" y="55"/>
                    <a:pt x="81" y="56"/>
                    <a:pt x="80" y="56"/>
                  </a:cubicBezTo>
                  <a:cubicBezTo>
                    <a:pt x="78" y="56"/>
                    <a:pt x="78" y="55"/>
                    <a:pt x="77" y="55"/>
                  </a:cubicBezTo>
                  <a:cubicBezTo>
                    <a:pt x="76" y="54"/>
                    <a:pt x="76" y="53"/>
                    <a:pt x="76" y="52"/>
                  </a:cubicBezTo>
                  <a:moveTo>
                    <a:pt x="107" y="67"/>
                  </a:moveTo>
                  <a:cubicBezTo>
                    <a:pt x="110" y="67"/>
                    <a:pt x="112" y="65"/>
                    <a:pt x="112" y="63"/>
                  </a:cubicBezTo>
                  <a:cubicBezTo>
                    <a:pt x="112" y="60"/>
                    <a:pt x="110" y="58"/>
                    <a:pt x="107" y="58"/>
                  </a:cubicBezTo>
                  <a:cubicBezTo>
                    <a:pt x="105" y="58"/>
                    <a:pt x="102" y="60"/>
                    <a:pt x="102" y="63"/>
                  </a:cubicBezTo>
                  <a:cubicBezTo>
                    <a:pt x="102" y="65"/>
                    <a:pt x="105" y="67"/>
                    <a:pt x="107" y="67"/>
                  </a:cubicBezTo>
                  <a:moveTo>
                    <a:pt x="107" y="60"/>
                  </a:moveTo>
                  <a:cubicBezTo>
                    <a:pt x="109" y="60"/>
                    <a:pt x="110" y="61"/>
                    <a:pt x="110" y="63"/>
                  </a:cubicBezTo>
                  <a:cubicBezTo>
                    <a:pt x="110" y="64"/>
                    <a:pt x="109" y="65"/>
                    <a:pt x="107" y="65"/>
                  </a:cubicBezTo>
                  <a:cubicBezTo>
                    <a:pt x="106" y="65"/>
                    <a:pt x="105" y="64"/>
                    <a:pt x="105" y="63"/>
                  </a:cubicBezTo>
                  <a:cubicBezTo>
                    <a:pt x="105" y="61"/>
                    <a:pt x="106" y="60"/>
                    <a:pt x="107" y="60"/>
                  </a:cubicBezTo>
                  <a:moveTo>
                    <a:pt x="126" y="69"/>
                  </a:moveTo>
                  <a:cubicBezTo>
                    <a:pt x="128" y="69"/>
                    <a:pt x="130" y="67"/>
                    <a:pt x="130" y="65"/>
                  </a:cubicBezTo>
                  <a:cubicBezTo>
                    <a:pt x="130" y="63"/>
                    <a:pt x="128" y="61"/>
                    <a:pt x="126" y="61"/>
                  </a:cubicBezTo>
                  <a:cubicBezTo>
                    <a:pt x="124" y="61"/>
                    <a:pt x="122" y="63"/>
                    <a:pt x="122" y="65"/>
                  </a:cubicBezTo>
                  <a:cubicBezTo>
                    <a:pt x="122" y="67"/>
                    <a:pt x="124" y="69"/>
                    <a:pt x="126" y="69"/>
                  </a:cubicBezTo>
                  <a:moveTo>
                    <a:pt x="126" y="63"/>
                  </a:moveTo>
                  <a:cubicBezTo>
                    <a:pt x="127" y="63"/>
                    <a:pt x="128" y="64"/>
                    <a:pt x="128" y="65"/>
                  </a:cubicBezTo>
                  <a:cubicBezTo>
                    <a:pt x="128" y="66"/>
                    <a:pt x="127" y="67"/>
                    <a:pt x="126" y="67"/>
                  </a:cubicBezTo>
                  <a:cubicBezTo>
                    <a:pt x="125" y="67"/>
                    <a:pt x="124" y="66"/>
                    <a:pt x="124" y="65"/>
                  </a:cubicBezTo>
                  <a:cubicBezTo>
                    <a:pt x="124" y="64"/>
                    <a:pt x="125" y="63"/>
                    <a:pt x="126" y="63"/>
                  </a:cubicBezTo>
                  <a:moveTo>
                    <a:pt x="52" y="67"/>
                  </a:moveTo>
                  <a:cubicBezTo>
                    <a:pt x="54" y="67"/>
                    <a:pt x="57" y="65"/>
                    <a:pt x="57" y="63"/>
                  </a:cubicBezTo>
                  <a:cubicBezTo>
                    <a:pt x="57" y="60"/>
                    <a:pt x="54" y="58"/>
                    <a:pt x="52" y="58"/>
                  </a:cubicBezTo>
                  <a:cubicBezTo>
                    <a:pt x="51" y="58"/>
                    <a:pt x="49" y="58"/>
                    <a:pt x="48" y="59"/>
                  </a:cubicBezTo>
                  <a:cubicBezTo>
                    <a:pt x="48" y="60"/>
                    <a:pt x="47" y="61"/>
                    <a:pt x="47" y="63"/>
                  </a:cubicBezTo>
                  <a:cubicBezTo>
                    <a:pt x="47" y="64"/>
                    <a:pt x="48" y="65"/>
                    <a:pt x="48" y="66"/>
                  </a:cubicBezTo>
                  <a:cubicBezTo>
                    <a:pt x="49" y="67"/>
                    <a:pt x="51" y="67"/>
                    <a:pt x="52" y="67"/>
                  </a:cubicBezTo>
                  <a:moveTo>
                    <a:pt x="50" y="61"/>
                  </a:moveTo>
                  <a:cubicBezTo>
                    <a:pt x="52" y="60"/>
                    <a:pt x="52" y="60"/>
                    <a:pt x="52" y="60"/>
                  </a:cubicBezTo>
                  <a:cubicBezTo>
                    <a:pt x="53" y="60"/>
                    <a:pt x="54" y="61"/>
                    <a:pt x="54" y="63"/>
                  </a:cubicBezTo>
                  <a:cubicBezTo>
                    <a:pt x="54" y="64"/>
                    <a:pt x="53" y="65"/>
                    <a:pt x="52" y="65"/>
                  </a:cubicBezTo>
                  <a:cubicBezTo>
                    <a:pt x="50" y="64"/>
                    <a:pt x="50" y="64"/>
                    <a:pt x="50" y="64"/>
                  </a:cubicBezTo>
                  <a:cubicBezTo>
                    <a:pt x="49" y="63"/>
                    <a:pt x="49" y="63"/>
                    <a:pt x="49" y="63"/>
                  </a:cubicBezTo>
                  <a:lnTo>
                    <a:pt x="50" y="61"/>
                  </a:lnTo>
                  <a:close/>
                  <a:moveTo>
                    <a:pt x="33" y="69"/>
                  </a:moveTo>
                  <a:cubicBezTo>
                    <a:pt x="35" y="69"/>
                    <a:pt x="37" y="67"/>
                    <a:pt x="37" y="65"/>
                  </a:cubicBezTo>
                  <a:cubicBezTo>
                    <a:pt x="37" y="63"/>
                    <a:pt x="35" y="61"/>
                    <a:pt x="33" y="61"/>
                  </a:cubicBezTo>
                  <a:cubicBezTo>
                    <a:pt x="31" y="61"/>
                    <a:pt x="29" y="63"/>
                    <a:pt x="29" y="65"/>
                  </a:cubicBezTo>
                  <a:cubicBezTo>
                    <a:pt x="29" y="67"/>
                    <a:pt x="31" y="69"/>
                    <a:pt x="33" y="69"/>
                  </a:cubicBezTo>
                  <a:moveTo>
                    <a:pt x="33" y="63"/>
                  </a:moveTo>
                  <a:cubicBezTo>
                    <a:pt x="34" y="63"/>
                    <a:pt x="35" y="64"/>
                    <a:pt x="35" y="65"/>
                  </a:cubicBezTo>
                  <a:cubicBezTo>
                    <a:pt x="35" y="66"/>
                    <a:pt x="34" y="67"/>
                    <a:pt x="33" y="67"/>
                  </a:cubicBezTo>
                  <a:cubicBezTo>
                    <a:pt x="32" y="67"/>
                    <a:pt x="31" y="66"/>
                    <a:pt x="31" y="65"/>
                  </a:cubicBezTo>
                  <a:cubicBezTo>
                    <a:pt x="31" y="64"/>
                    <a:pt x="32" y="63"/>
                    <a:pt x="33" y="63"/>
                  </a:cubicBezTo>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55" name="Freeform 7"/>
            <p:cNvSpPr>
              <a:spLocks/>
            </p:cNvSpPr>
            <p:nvPr userDrawn="1"/>
          </p:nvSpPr>
          <p:spPr bwMode="auto">
            <a:xfrm>
              <a:off x="3744" y="1067"/>
              <a:ext cx="147" cy="114"/>
            </a:xfrm>
            <a:custGeom>
              <a:avLst/>
              <a:gdLst>
                <a:gd name="T0" fmla="*/ 54 w 62"/>
                <a:gd name="T1" fmla="*/ 40 h 48"/>
                <a:gd name="T2" fmla="*/ 57 w 62"/>
                <a:gd name="T3" fmla="*/ 46 h 48"/>
                <a:gd name="T4" fmla="*/ 61 w 62"/>
                <a:gd name="T5" fmla="*/ 47 h 48"/>
                <a:gd name="T6" fmla="*/ 62 w 62"/>
                <a:gd name="T7" fmla="*/ 47 h 48"/>
                <a:gd name="T8" fmla="*/ 60 w 62"/>
                <a:gd name="T9" fmla="*/ 48 h 48"/>
                <a:gd name="T10" fmla="*/ 50 w 62"/>
                <a:gd name="T11" fmla="*/ 47 h 48"/>
                <a:gd name="T12" fmla="*/ 48 w 62"/>
                <a:gd name="T13" fmla="*/ 47 h 48"/>
                <a:gd name="T14" fmla="*/ 49 w 62"/>
                <a:gd name="T15" fmla="*/ 46 h 48"/>
                <a:gd name="T16" fmla="*/ 49 w 62"/>
                <a:gd name="T17" fmla="*/ 44 h 48"/>
                <a:gd name="T18" fmla="*/ 46 w 62"/>
                <a:gd name="T19" fmla="*/ 12 h 48"/>
                <a:gd name="T20" fmla="*/ 46 w 62"/>
                <a:gd name="T21" fmla="*/ 12 h 48"/>
                <a:gd name="T22" fmla="*/ 31 w 62"/>
                <a:gd name="T23" fmla="*/ 44 h 48"/>
                <a:gd name="T24" fmla="*/ 29 w 62"/>
                <a:gd name="T25" fmla="*/ 48 h 48"/>
                <a:gd name="T26" fmla="*/ 27 w 62"/>
                <a:gd name="T27" fmla="*/ 45 h 48"/>
                <a:gd name="T28" fmla="*/ 20 w 62"/>
                <a:gd name="T29" fmla="*/ 31 h 48"/>
                <a:gd name="T30" fmla="*/ 11 w 62"/>
                <a:gd name="T31" fmla="*/ 13 h 48"/>
                <a:gd name="T32" fmla="*/ 11 w 62"/>
                <a:gd name="T33" fmla="*/ 13 h 48"/>
                <a:gd name="T34" fmla="*/ 9 w 62"/>
                <a:gd name="T35" fmla="*/ 42 h 48"/>
                <a:gd name="T36" fmla="*/ 9 w 62"/>
                <a:gd name="T37" fmla="*/ 45 h 48"/>
                <a:gd name="T38" fmla="*/ 10 w 62"/>
                <a:gd name="T39" fmla="*/ 47 h 48"/>
                <a:gd name="T40" fmla="*/ 13 w 62"/>
                <a:gd name="T41" fmla="*/ 47 h 48"/>
                <a:gd name="T42" fmla="*/ 13 w 62"/>
                <a:gd name="T43" fmla="*/ 47 h 48"/>
                <a:gd name="T44" fmla="*/ 12 w 62"/>
                <a:gd name="T45" fmla="*/ 48 h 48"/>
                <a:gd name="T46" fmla="*/ 6 w 62"/>
                <a:gd name="T47" fmla="*/ 48 h 48"/>
                <a:gd name="T48" fmla="*/ 1 w 62"/>
                <a:gd name="T49" fmla="*/ 48 h 48"/>
                <a:gd name="T50" fmla="*/ 0 w 62"/>
                <a:gd name="T51" fmla="*/ 47 h 48"/>
                <a:gd name="T52" fmla="*/ 1 w 62"/>
                <a:gd name="T53" fmla="*/ 47 h 48"/>
                <a:gd name="T54" fmla="*/ 2 w 62"/>
                <a:gd name="T55" fmla="*/ 47 h 48"/>
                <a:gd name="T56" fmla="*/ 5 w 62"/>
                <a:gd name="T57" fmla="*/ 42 h 48"/>
                <a:gd name="T58" fmla="*/ 9 w 62"/>
                <a:gd name="T59" fmla="*/ 1 h 48"/>
                <a:gd name="T60" fmla="*/ 10 w 62"/>
                <a:gd name="T61" fmla="*/ 0 h 48"/>
                <a:gd name="T62" fmla="*/ 11 w 62"/>
                <a:gd name="T63" fmla="*/ 1 h 48"/>
                <a:gd name="T64" fmla="*/ 30 w 62"/>
                <a:gd name="T65" fmla="*/ 40 h 48"/>
                <a:gd name="T66" fmla="*/ 48 w 62"/>
                <a:gd name="T67" fmla="*/ 1 h 48"/>
                <a:gd name="T68" fmla="*/ 49 w 62"/>
                <a:gd name="T69" fmla="*/ 0 h 48"/>
                <a:gd name="T70" fmla="*/ 50 w 62"/>
                <a:gd name="T71" fmla="*/ 2 h 48"/>
                <a:gd name="T72" fmla="*/ 54 w 62"/>
                <a:gd name="T73"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48">
                  <a:moveTo>
                    <a:pt x="54" y="40"/>
                  </a:moveTo>
                  <a:cubicBezTo>
                    <a:pt x="54" y="42"/>
                    <a:pt x="55" y="46"/>
                    <a:pt x="57" y="46"/>
                  </a:cubicBezTo>
                  <a:cubicBezTo>
                    <a:pt x="59" y="47"/>
                    <a:pt x="61" y="47"/>
                    <a:pt x="61" y="47"/>
                  </a:cubicBezTo>
                  <a:cubicBezTo>
                    <a:pt x="62" y="47"/>
                    <a:pt x="62" y="47"/>
                    <a:pt x="62" y="47"/>
                  </a:cubicBezTo>
                  <a:cubicBezTo>
                    <a:pt x="62" y="48"/>
                    <a:pt x="61" y="48"/>
                    <a:pt x="60" y="48"/>
                  </a:cubicBezTo>
                  <a:cubicBezTo>
                    <a:pt x="59" y="48"/>
                    <a:pt x="52" y="48"/>
                    <a:pt x="50" y="47"/>
                  </a:cubicBezTo>
                  <a:cubicBezTo>
                    <a:pt x="49" y="47"/>
                    <a:pt x="48" y="47"/>
                    <a:pt x="48" y="47"/>
                  </a:cubicBezTo>
                  <a:cubicBezTo>
                    <a:pt x="48" y="47"/>
                    <a:pt x="48" y="46"/>
                    <a:pt x="49" y="46"/>
                  </a:cubicBezTo>
                  <a:cubicBezTo>
                    <a:pt x="49" y="46"/>
                    <a:pt x="49" y="45"/>
                    <a:pt x="49" y="44"/>
                  </a:cubicBezTo>
                  <a:cubicBezTo>
                    <a:pt x="46" y="12"/>
                    <a:pt x="46" y="12"/>
                    <a:pt x="46" y="12"/>
                  </a:cubicBezTo>
                  <a:cubicBezTo>
                    <a:pt x="46" y="12"/>
                    <a:pt x="46" y="12"/>
                    <a:pt x="46" y="12"/>
                  </a:cubicBezTo>
                  <a:cubicBezTo>
                    <a:pt x="31" y="44"/>
                    <a:pt x="31" y="44"/>
                    <a:pt x="31" y="44"/>
                  </a:cubicBezTo>
                  <a:cubicBezTo>
                    <a:pt x="29" y="47"/>
                    <a:pt x="29" y="48"/>
                    <a:pt x="29" y="48"/>
                  </a:cubicBezTo>
                  <a:cubicBezTo>
                    <a:pt x="28" y="48"/>
                    <a:pt x="28" y="47"/>
                    <a:pt x="27" y="45"/>
                  </a:cubicBezTo>
                  <a:cubicBezTo>
                    <a:pt x="25" y="42"/>
                    <a:pt x="20" y="31"/>
                    <a:pt x="20" y="31"/>
                  </a:cubicBezTo>
                  <a:cubicBezTo>
                    <a:pt x="19" y="29"/>
                    <a:pt x="12" y="15"/>
                    <a:pt x="11" y="13"/>
                  </a:cubicBezTo>
                  <a:cubicBezTo>
                    <a:pt x="11" y="13"/>
                    <a:pt x="11" y="13"/>
                    <a:pt x="11" y="13"/>
                  </a:cubicBezTo>
                  <a:cubicBezTo>
                    <a:pt x="9" y="42"/>
                    <a:pt x="9" y="42"/>
                    <a:pt x="9" y="42"/>
                  </a:cubicBezTo>
                  <a:cubicBezTo>
                    <a:pt x="9" y="43"/>
                    <a:pt x="9" y="44"/>
                    <a:pt x="9" y="45"/>
                  </a:cubicBezTo>
                  <a:cubicBezTo>
                    <a:pt x="9" y="46"/>
                    <a:pt x="9" y="46"/>
                    <a:pt x="10" y="47"/>
                  </a:cubicBezTo>
                  <a:cubicBezTo>
                    <a:pt x="11" y="47"/>
                    <a:pt x="12" y="47"/>
                    <a:pt x="13" y="47"/>
                  </a:cubicBezTo>
                  <a:cubicBezTo>
                    <a:pt x="13" y="47"/>
                    <a:pt x="13" y="47"/>
                    <a:pt x="13" y="47"/>
                  </a:cubicBezTo>
                  <a:cubicBezTo>
                    <a:pt x="13" y="48"/>
                    <a:pt x="13" y="48"/>
                    <a:pt x="12" y="48"/>
                  </a:cubicBezTo>
                  <a:cubicBezTo>
                    <a:pt x="10" y="48"/>
                    <a:pt x="7" y="48"/>
                    <a:pt x="6" y="48"/>
                  </a:cubicBezTo>
                  <a:cubicBezTo>
                    <a:pt x="6" y="48"/>
                    <a:pt x="3" y="48"/>
                    <a:pt x="1" y="48"/>
                  </a:cubicBezTo>
                  <a:cubicBezTo>
                    <a:pt x="0" y="48"/>
                    <a:pt x="0" y="48"/>
                    <a:pt x="0" y="47"/>
                  </a:cubicBezTo>
                  <a:cubicBezTo>
                    <a:pt x="0" y="47"/>
                    <a:pt x="0" y="47"/>
                    <a:pt x="1" y="47"/>
                  </a:cubicBezTo>
                  <a:cubicBezTo>
                    <a:pt x="1" y="47"/>
                    <a:pt x="2" y="47"/>
                    <a:pt x="2" y="47"/>
                  </a:cubicBezTo>
                  <a:cubicBezTo>
                    <a:pt x="5" y="46"/>
                    <a:pt x="5" y="44"/>
                    <a:pt x="5" y="42"/>
                  </a:cubicBezTo>
                  <a:cubicBezTo>
                    <a:pt x="9" y="1"/>
                    <a:pt x="9" y="1"/>
                    <a:pt x="9" y="1"/>
                  </a:cubicBezTo>
                  <a:cubicBezTo>
                    <a:pt x="9" y="1"/>
                    <a:pt x="10" y="0"/>
                    <a:pt x="10" y="0"/>
                  </a:cubicBezTo>
                  <a:cubicBezTo>
                    <a:pt x="10" y="0"/>
                    <a:pt x="11" y="1"/>
                    <a:pt x="11" y="1"/>
                  </a:cubicBezTo>
                  <a:cubicBezTo>
                    <a:pt x="30" y="40"/>
                    <a:pt x="30" y="40"/>
                    <a:pt x="30" y="40"/>
                  </a:cubicBezTo>
                  <a:cubicBezTo>
                    <a:pt x="48" y="1"/>
                    <a:pt x="48" y="1"/>
                    <a:pt x="48" y="1"/>
                  </a:cubicBezTo>
                  <a:cubicBezTo>
                    <a:pt x="48" y="1"/>
                    <a:pt x="49" y="0"/>
                    <a:pt x="49" y="0"/>
                  </a:cubicBezTo>
                  <a:cubicBezTo>
                    <a:pt x="49" y="0"/>
                    <a:pt x="50" y="1"/>
                    <a:pt x="50" y="2"/>
                  </a:cubicBezTo>
                  <a:lnTo>
                    <a:pt x="54" y="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56" name="Freeform 8"/>
            <p:cNvSpPr>
              <a:spLocks/>
            </p:cNvSpPr>
            <p:nvPr userDrawn="1"/>
          </p:nvSpPr>
          <p:spPr bwMode="auto">
            <a:xfrm>
              <a:off x="3903" y="1086"/>
              <a:ext cx="33" cy="95"/>
            </a:xfrm>
            <a:custGeom>
              <a:avLst/>
              <a:gdLst>
                <a:gd name="T0" fmla="*/ 9 w 14"/>
                <a:gd name="T1" fmla="*/ 25 h 40"/>
                <a:gd name="T2" fmla="*/ 10 w 14"/>
                <a:gd name="T3" fmla="*/ 36 h 40"/>
                <a:gd name="T4" fmla="*/ 11 w 14"/>
                <a:gd name="T5" fmla="*/ 39 h 40"/>
                <a:gd name="T6" fmla="*/ 14 w 14"/>
                <a:gd name="T7" fmla="*/ 39 h 40"/>
                <a:gd name="T8" fmla="*/ 14 w 14"/>
                <a:gd name="T9" fmla="*/ 39 h 40"/>
                <a:gd name="T10" fmla="*/ 14 w 14"/>
                <a:gd name="T11" fmla="*/ 40 h 40"/>
                <a:gd name="T12" fmla="*/ 7 w 14"/>
                <a:gd name="T13" fmla="*/ 40 h 40"/>
                <a:gd name="T14" fmla="*/ 1 w 14"/>
                <a:gd name="T15" fmla="*/ 40 h 40"/>
                <a:gd name="T16" fmla="*/ 0 w 14"/>
                <a:gd name="T17" fmla="*/ 39 h 40"/>
                <a:gd name="T18" fmla="*/ 1 w 14"/>
                <a:gd name="T19" fmla="*/ 39 h 40"/>
                <a:gd name="T20" fmla="*/ 3 w 14"/>
                <a:gd name="T21" fmla="*/ 39 h 40"/>
                <a:gd name="T22" fmla="*/ 4 w 14"/>
                <a:gd name="T23" fmla="*/ 36 h 40"/>
                <a:gd name="T24" fmla="*/ 4 w 14"/>
                <a:gd name="T25" fmla="*/ 25 h 40"/>
                <a:gd name="T26" fmla="*/ 4 w 14"/>
                <a:gd name="T27" fmla="*/ 15 h 40"/>
                <a:gd name="T28" fmla="*/ 4 w 14"/>
                <a:gd name="T29" fmla="*/ 4 h 40"/>
                <a:gd name="T30" fmla="*/ 2 w 14"/>
                <a:gd name="T31" fmla="*/ 1 h 40"/>
                <a:gd name="T32" fmla="*/ 1 w 14"/>
                <a:gd name="T33" fmla="*/ 1 h 40"/>
                <a:gd name="T34" fmla="*/ 0 w 14"/>
                <a:gd name="T35" fmla="*/ 1 h 40"/>
                <a:gd name="T36" fmla="*/ 1 w 14"/>
                <a:gd name="T37" fmla="*/ 0 h 40"/>
                <a:gd name="T38" fmla="*/ 7 w 14"/>
                <a:gd name="T39" fmla="*/ 0 h 40"/>
                <a:gd name="T40" fmla="*/ 12 w 14"/>
                <a:gd name="T41" fmla="*/ 0 h 40"/>
                <a:gd name="T42" fmla="*/ 13 w 14"/>
                <a:gd name="T43" fmla="*/ 1 h 40"/>
                <a:gd name="T44" fmla="*/ 13 w 14"/>
                <a:gd name="T45" fmla="*/ 1 h 40"/>
                <a:gd name="T46" fmla="*/ 11 w 14"/>
                <a:gd name="T47" fmla="*/ 1 h 40"/>
                <a:gd name="T48" fmla="*/ 9 w 14"/>
                <a:gd name="T49" fmla="*/ 4 h 40"/>
                <a:gd name="T50" fmla="*/ 9 w 14"/>
                <a:gd name="T51" fmla="*/ 15 h 40"/>
                <a:gd name="T52" fmla="*/ 9 w 14"/>
                <a:gd name="T5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40">
                  <a:moveTo>
                    <a:pt x="9" y="25"/>
                  </a:moveTo>
                  <a:cubicBezTo>
                    <a:pt x="9" y="30"/>
                    <a:pt x="9" y="34"/>
                    <a:pt x="10" y="36"/>
                  </a:cubicBezTo>
                  <a:cubicBezTo>
                    <a:pt x="10" y="37"/>
                    <a:pt x="10" y="38"/>
                    <a:pt x="11" y="39"/>
                  </a:cubicBezTo>
                  <a:cubicBezTo>
                    <a:pt x="12" y="39"/>
                    <a:pt x="13" y="39"/>
                    <a:pt x="14" y="39"/>
                  </a:cubicBezTo>
                  <a:cubicBezTo>
                    <a:pt x="14" y="39"/>
                    <a:pt x="14" y="39"/>
                    <a:pt x="14" y="39"/>
                  </a:cubicBezTo>
                  <a:cubicBezTo>
                    <a:pt x="14" y="40"/>
                    <a:pt x="14" y="40"/>
                    <a:pt x="14" y="40"/>
                  </a:cubicBezTo>
                  <a:cubicBezTo>
                    <a:pt x="11" y="40"/>
                    <a:pt x="7" y="40"/>
                    <a:pt x="7" y="40"/>
                  </a:cubicBezTo>
                  <a:cubicBezTo>
                    <a:pt x="6" y="40"/>
                    <a:pt x="3" y="40"/>
                    <a:pt x="1" y="40"/>
                  </a:cubicBezTo>
                  <a:cubicBezTo>
                    <a:pt x="1" y="40"/>
                    <a:pt x="0" y="40"/>
                    <a:pt x="0" y="39"/>
                  </a:cubicBezTo>
                  <a:cubicBezTo>
                    <a:pt x="0" y="39"/>
                    <a:pt x="1" y="39"/>
                    <a:pt x="1" y="39"/>
                  </a:cubicBezTo>
                  <a:cubicBezTo>
                    <a:pt x="1" y="39"/>
                    <a:pt x="2" y="39"/>
                    <a:pt x="3" y="39"/>
                  </a:cubicBezTo>
                  <a:cubicBezTo>
                    <a:pt x="4" y="38"/>
                    <a:pt x="4" y="37"/>
                    <a:pt x="4" y="36"/>
                  </a:cubicBezTo>
                  <a:cubicBezTo>
                    <a:pt x="4" y="34"/>
                    <a:pt x="4" y="30"/>
                    <a:pt x="4" y="25"/>
                  </a:cubicBezTo>
                  <a:cubicBezTo>
                    <a:pt x="4" y="15"/>
                    <a:pt x="4" y="15"/>
                    <a:pt x="4" y="15"/>
                  </a:cubicBezTo>
                  <a:cubicBezTo>
                    <a:pt x="4" y="7"/>
                    <a:pt x="4" y="6"/>
                    <a:pt x="4" y="4"/>
                  </a:cubicBezTo>
                  <a:cubicBezTo>
                    <a:pt x="4" y="2"/>
                    <a:pt x="4" y="1"/>
                    <a:pt x="2" y="1"/>
                  </a:cubicBezTo>
                  <a:cubicBezTo>
                    <a:pt x="2" y="1"/>
                    <a:pt x="1" y="1"/>
                    <a:pt x="1" y="1"/>
                  </a:cubicBezTo>
                  <a:cubicBezTo>
                    <a:pt x="1" y="1"/>
                    <a:pt x="0" y="1"/>
                    <a:pt x="0" y="1"/>
                  </a:cubicBezTo>
                  <a:cubicBezTo>
                    <a:pt x="0" y="0"/>
                    <a:pt x="1" y="0"/>
                    <a:pt x="1" y="0"/>
                  </a:cubicBezTo>
                  <a:cubicBezTo>
                    <a:pt x="3" y="0"/>
                    <a:pt x="6" y="0"/>
                    <a:pt x="7" y="0"/>
                  </a:cubicBezTo>
                  <a:cubicBezTo>
                    <a:pt x="7" y="0"/>
                    <a:pt x="11" y="0"/>
                    <a:pt x="12" y="0"/>
                  </a:cubicBezTo>
                  <a:cubicBezTo>
                    <a:pt x="13" y="0"/>
                    <a:pt x="13" y="0"/>
                    <a:pt x="13" y="1"/>
                  </a:cubicBezTo>
                  <a:cubicBezTo>
                    <a:pt x="13" y="1"/>
                    <a:pt x="13" y="1"/>
                    <a:pt x="13" y="1"/>
                  </a:cubicBezTo>
                  <a:cubicBezTo>
                    <a:pt x="12" y="1"/>
                    <a:pt x="12" y="1"/>
                    <a:pt x="11" y="1"/>
                  </a:cubicBezTo>
                  <a:cubicBezTo>
                    <a:pt x="10" y="1"/>
                    <a:pt x="9" y="2"/>
                    <a:pt x="9" y="4"/>
                  </a:cubicBezTo>
                  <a:cubicBezTo>
                    <a:pt x="9" y="6"/>
                    <a:pt x="9" y="7"/>
                    <a:pt x="9" y="15"/>
                  </a:cubicBezTo>
                  <a:lnTo>
                    <a:pt x="9" y="2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57" name="Freeform 9"/>
            <p:cNvSpPr>
              <a:spLocks/>
            </p:cNvSpPr>
            <p:nvPr userDrawn="1"/>
          </p:nvSpPr>
          <p:spPr bwMode="auto">
            <a:xfrm>
              <a:off x="3955" y="1084"/>
              <a:ext cx="104" cy="97"/>
            </a:xfrm>
            <a:custGeom>
              <a:avLst/>
              <a:gdLst>
                <a:gd name="T0" fmla="*/ 7 w 44"/>
                <a:gd name="T1" fmla="*/ 34 h 41"/>
                <a:gd name="T2" fmla="*/ 10 w 44"/>
                <a:gd name="T3" fmla="*/ 40 h 41"/>
                <a:gd name="T4" fmla="*/ 12 w 44"/>
                <a:gd name="T5" fmla="*/ 40 h 41"/>
                <a:gd name="T6" fmla="*/ 13 w 44"/>
                <a:gd name="T7" fmla="*/ 40 h 41"/>
                <a:gd name="T8" fmla="*/ 12 w 44"/>
                <a:gd name="T9" fmla="*/ 41 h 41"/>
                <a:gd name="T10" fmla="*/ 6 w 44"/>
                <a:gd name="T11" fmla="*/ 41 h 41"/>
                <a:gd name="T12" fmla="*/ 1 w 44"/>
                <a:gd name="T13" fmla="*/ 41 h 41"/>
                <a:gd name="T14" fmla="*/ 0 w 44"/>
                <a:gd name="T15" fmla="*/ 40 h 41"/>
                <a:gd name="T16" fmla="*/ 0 w 44"/>
                <a:gd name="T17" fmla="*/ 40 h 41"/>
                <a:gd name="T18" fmla="*/ 2 w 44"/>
                <a:gd name="T19" fmla="*/ 40 h 41"/>
                <a:gd name="T20" fmla="*/ 4 w 44"/>
                <a:gd name="T21" fmla="*/ 33 h 41"/>
                <a:gd name="T22" fmla="*/ 4 w 44"/>
                <a:gd name="T23" fmla="*/ 3 h 41"/>
                <a:gd name="T24" fmla="*/ 5 w 44"/>
                <a:gd name="T25" fmla="*/ 0 h 41"/>
                <a:gd name="T26" fmla="*/ 7 w 44"/>
                <a:gd name="T27" fmla="*/ 2 h 41"/>
                <a:gd name="T28" fmla="*/ 24 w 44"/>
                <a:gd name="T29" fmla="*/ 20 h 41"/>
                <a:gd name="T30" fmla="*/ 37 w 44"/>
                <a:gd name="T31" fmla="*/ 33 h 41"/>
                <a:gd name="T32" fmla="*/ 36 w 44"/>
                <a:gd name="T33" fmla="*/ 7 h 41"/>
                <a:gd name="T34" fmla="*/ 34 w 44"/>
                <a:gd name="T35" fmla="*/ 2 h 41"/>
                <a:gd name="T36" fmla="*/ 32 w 44"/>
                <a:gd name="T37" fmla="*/ 2 h 41"/>
                <a:gd name="T38" fmla="*/ 31 w 44"/>
                <a:gd name="T39" fmla="*/ 1 h 41"/>
                <a:gd name="T40" fmla="*/ 32 w 44"/>
                <a:gd name="T41" fmla="*/ 1 h 41"/>
                <a:gd name="T42" fmla="*/ 38 w 44"/>
                <a:gd name="T43" fmla="*/ 1 h 41"/>
                <a:gd name="T44" fmla="*/ 43 w 44"/>
                <a:gd name="T45" fmla="*/ 1 h 41"/>
                <a:gd name="T46" fmla="*/ 44 w 44"/>
                <a:gd name="T47" fmla="*/ 1 h 41"/>
                <a:gd name="T48" fmla="*/ 43 w 44"/>
                <a:gd name="T49" fmla="*/ 2 h 41"/>
                <a:gd name="T50" fmla="*/ 42 w 44"/>
                <a:gd name="T51" fmla="*/ 2 h 41"/>
                <a:gd name="T52" fmla="*/ 40 w 44"/>
                <a:gd name="T53" fmla="*/ 7 h 41"/>
                <a:gd name="T54" fmla="*/ 40 w 44"/>
                <a:gd name="T55" fmla="*/ 37 h 41"/>
                <a:gd name="T56" fmla="*/ 39 w 44"/>
                <a:gd name="T57" fmla="*/ 41 h 41"/>
                <a:gd name="T58" fmla="*/ 35 w 44"/>
                <a:gd name="T59" fmla="*/ 38 h 41"/>
                <a:gd name="T60" fmla="*/ 21 w 44"/>
                <a:gd name="T61" fmla="*/ 24 h 41"/>
                <a:gd name="T62" fmla="*/ 7 w 44"/>
                <a:gd name="T63" fmla="*/ 9 h 41"/>
                <a:gd name="T64" fmla="*/ 7 w 44"/>
                <a:gd name="T65"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1">
                  <a:moveTo>
                    <a:pt x="7" y="34"/>
                  </a:moveTo>
                  <a:cubicBezTo>
                    <a:pt x="8" y="38"/>
                    <a:pt x="8" y="39"/>
                    <a:pt x="10" y="40"/>
                  </a:cubicBezTo>
                  <a:cubicBezTo>
                    <a:pt x="10" y="40"/>
                    <a:pt x="12" y="40"/>
                    <a:pt x="12" y="40"/>
                  </a:cubicBezTo>
                  <a:cubicBezTo>
                    <a:pt x="12" y="40"/>
                    <a:pt x="13" y="40"/>
                    <a:pt x="13" y="40"/>
                  </a:cubicBezTo>
                  <a:cubicBezTo>
                    <a:pt x="13" y="41"/>
                    <a:pt x="12" y="41"/>
                    <a:pt x="12" y="41"/>
                  </a:cubicBezTo>
                  <a:cubicBezTo>
                    <a:pt x="9" y="41"/>
                    <a:pt x="6" y="41"/>
                    <a:pt x="6" y="41"/>
                  </a:cubicBezTo>
                  <a:cubicBezTo>
                    <a:pt x="5" y="41"/>
                    <a:pt x="3" y="41"/>
                    <a:pt x="1" y="41"/>
                  </a:cubicBezTo>
                  <a:cubicBezTo>
                    <a:pt x="0" y="41"/>
                    <a:pt x="0" y="41"/>
                    <a:pt x="0" y="40"/>
                  </a:cubicBezTo>
                  <a:cubicBezTo>
                    <a:pt x="0" y="40"/>
                    <a:pt x="0" y="40"/>
                    <a:pt x="0" y="40"/>
                  </a:cubicBezTo>
                  <a:cubicBezTo>
                    <a:pt x="1" y="40"/>
                    <a:pt x="2" y="40"/>
                    <a:pt x="2" y="40"/>
                  </a:cubicBezTo>
                  <a:cubicBezTo>
                    <a:pt x="4" y="39"/>
                    <a:pt x="4" y="38"/>
                    <a:pt x="4" y="33"/>
                  </a:cubicBezTo>
                  <a:cubicBezTo>
                    <a:pt x="4" y="3"/>
                    <a:pt x="4" y="3"/>
                    <a:pt x="4" y="3"/>
                  </a:cubicBezTo>
                  <a:cubicBezTo>
                    <a:pt x="4" y="1"/>
                    <a:pt x="4" y="0"/>
                    <a:pt x="5" y="0"/>
                  </a:cubicBezTo>
                  <a:cubicBezTo>
                    <a:pt x="5" y="0"/>
                    <a:pt x="6" y="1"/>
                    <a:pt x="7" y="2"/>
                  </a:cubicBezTo>
                  <a:cubicBezTo>
                    <a:pt x="8" y="3"/>
                    <a:pt x="16" y="11"/>
                    <a:pt x="24" y="20"/>
                  </a:cubicBezTo>
                  <a:cubicBezTo>
                    <a:pt x="29" y="25"/>
                    <a:pt x="35" y="32"/>
                    <a:pt x="37" y="33"/>
                  </a:cubicBezTo>
                  <a:cubicBezTo>
                    <a:pt x="36" y="7"/>
                    <a:pt x="36" y="7"/>
                    <a:pt x="36" y="7"/>
                  </a:cubicBezTo>
                  <a:cubicBezTo>
                    <a:pt x="36" y="4"/>
                    <a:pt x="36" y="3"/>
                    <a:pt x="34" y="2"/>
                  </a:cubicBezTo>
                  <a:cubicBezTo>
                    <a:pt x="33" y="2"/>
                    <a:pt x="32" y="2"/>
                    <a:pt x="32" y="2"/>
                  </a:cubicBezTo>
                  <a:cubicBezTo>
                    <a:pt x="31" y="2"/>
                    <a:pt x="31" y="2"/>
                    <a:pt x="31" y="1"/>
                  </a:cubicBezTo>
                  <a:cubicBezTo>
                    <a:pt x="31" y="1"/>
                    <a:pt x="32" y="1"/>
                    <a:pt x="32" y="1"/>
                  </a:cubicBezTo>
                  <a:cubicBezTo>
                    <a:pt x="35" y="1"/>
                    <a:pt x="37" y="1"/>
                    <a:pt x="38" y="1"/>
                  </a:cubicBezTo>
                  <a:cubicBezTo>
                    <a:pt x="39" y="1"/>
                    <a:pt x="40" y="1"/>
                    <a:pt x="43" y="1"/>
                  </a:cubicBezTo>
                  <a:cubicBezTo>
                    <a:pt x="43" y="1"/>
                    <a:pt x="44" y="1"/>
                    <a:pt x="44" y="1"/>
                  </a:cubicBezTo>
                  <a:cubicBezTo>
                    <a:pt x="44" y="2"/>
                    <a:pt x="43" y="2"/>
                    <a:pt x="43" y="2"/>
                  </a:cubicBezTo>
                  <a:cubicBezTo>
                    <a:pt x="43" y="2"/>
                    <a:pt x="42" y="2"/>
                    <a:pt x="42" y="2"/>
                  </a:cubicBezTo>
                  <a:cubicBezTo>
                    <a:pt x="40" y="2"/>
                    <a:pt x="40" y="4"/>
                    <a:pt x="40" y="7"/>
                  </a:cubicBezTo>
                  <a:cubicBezTo>
                    <a:pt x="40" y="37"/>
                    <a:pt x="40" y="37"/>
                    <a:pt x="40" y="37"/>
                  </a:cubicBezTo>
                  <a:cubicBezTo>
                    <a:pt x="40" y="41"/>
                    <a:pt x="40" y="41"/>
                    <a:pt x="39" y="41"/>
                  </a:cubicBezTo>
                  <a:cubicBezTo>
                    <a:pt x="39" y="41"/>
                    <a:pt x="38" y="41"/>
                    <a:pt x="35" y="38"/>
                  </a:cubicBezTo>
                  <a:cubicBezTo>
                    <a:pt x="34" y="37"/>
                    <a:pt x="27" y="30"/>
                    <a:pt x="21" y="24"/>
                  </a:cubicBezTo>
                  <a:cubicBezTo>
                    <a:pt x="15" y="17"/>
                    <a:pt x="8" y="11"/>
                    <a:pt x="7" y="9"/>
                  </a:cubicBezTo>
                  <a:lnTo>
                    <a:pt x="7" y="3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58" name="Freeform 10"/>
            <p:cNvSpPr>
              <a:spLocks/>
            </p:cNvSpPr>
            <p:nvPr userDrawn="1"/>
          </p:nvSpPr>
          <p:spPr bwMode="auto">
            <a:xfrm>
              <a:off x="4076" y="1086"/>
              <a:ext cx="33" cy="95"/>
            </a:xfrm>
            <a:custGeom>
              <a:avLst/>
              <a:gdLst>
                <a:gd name="T0" fmla="*/ 9 w 14"/>
                <a:gd name="T1" fmla="*/ 25 h 40"/>
                <a:gd name="T2" fmla="*/ 10 w 14"/>
                <a:gd name="T3" fmla="*/ 36 h 40"/>
                <a:gd name="T4" fmla="*/ 11 w 14"/>
                <a:gd name="T5" fmla="*/ 39 h 40"/>
                <a:gd name="T6" fmla="*/ 14 w 14"/>
                <a:gd name="T7" fmla="*/ 39 h 40"/>
                <a:gd name="T8" fmla="*/ 14 w 14"/>
                <a:gd name="T9" fmla="*/ 39 h 40"/>
                <a:gd name="T10" fmla="*/ 14 w 14"/>
                <a:gd name="T11" fmla="*/ 40 h 40"/>
                <a:gd name="T12" fmla="*/ 7 w 14"/>
                <a:gd name="T13" fmla="*/ 40 h 40"/>
                <a:gd name="T14" fmla="*/ 1 w 14"/>
                <a:gd name="T15" fmla="*/ 40 h 40"/>
                <a:gd name="T16" fmla="*/ 0 w 14"/>
                <a:gd name="T17" fmla="*/ 39 h 40"/>
                <a:gd name="T18" fmla="*/ 1 w 14"/>
                <a:gd name="T19" fmla="*/ 39 h 40"/>
                <a:gd name="T20" fmla="*/ 3 w 14"/>
                <a:gd name="T21" fmla="*/ 39 h 40"/>
                <a:gd name="T22" fmla="*/ 4 w 14"/>
                <a:gd name="T23" fmla="*/ 36 h 40"/>
                <a:gd name="T24" fmla="*/ 4 w 14"/>
                <a:gd name="T25" fmla="*/ 25 h 40"/>
                <a:gd name="T26" fmla="*/ 4 w 14"/>
                <a:gd name="T27" fmla="*/ 15 h 40"/>
                <a:gd name="T28" fmla="*/ 4 w 14"/>
                <a:gd name="T29" fmla="*/ 4 h 40"/>
                <a:gd name="T30" fmla="*/ 2 w 14"/>
                <a:gd name="T31" fmla="*/ 1 h 40"/>
                <a:gd name="T32" fmla="*/ 1 w 14"/>
                <a:gd name="T33" fmla="*/ 1 h 40"/>
                <a:gd name="T34" fmla="*/ 0 w 14"/>
                <a:gd name="T35" fmla="*/ 1 h 40"/>
                <a:gd name="T36" fmla="*/ 1 w 14"/>
                <a:gd name="T37" fmla="*/ 0 h 40"/>
                <a:gd name="T38" fmla="*/ 7 w 14"/>
                <a:gd name="T39" fmla="*/ 0 h 40"/>
                <a:gd name="T40" fmla="*/ 12 w 14"/>
                <a:gd name="T41" fmla="*/ 0 h 40"/>
                <a:gd name="T42" fmla="*/ 13 w 14"/>
                <a:gd name="T43" fmla="*/ 1 h 40"/>
                <a:gd name="T44" fmla="*/ 13 w 14"/>
                <a:gd name="T45" fmla="*/ 1 h 40"/>
                <a:gd name="T46" fmla="*/ 11 w 14"/>
                <a:gd name="T47" fmla="*/ 1 h 40"/>
                <a:gd name="T48" fmla="*/ 9 w 14"/>
                <a:gd name="T49" fmla="*/ 4 h 40"/>
                <a:gd name="T50" fmla="*/ 9 w 14"/>
                <a:gd name="T51" fmla="*/ 15 h 40"/>
                <a:gd name="T52" fmla="*/ 9 w 14"/>
                <a:gd name="T5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40">
                  <a:moveTo>
                    <a:pt x="9" y="25"/>
                  </a:moveTo>
                  <a:cubicBezTo>
                    <a:pt x="9" y="30"/>
                    <a:pt x="9" y="34"/>
                    <a:pt x="10" y="36"/>
                  </a:cubicBezTo>
                  <a:cubicBezTo>
                    <a:pt x="10" y="37"/>
                    <a:pt x="10" y="38"/>
                    <a:pt x="11" y="39"/>
                  </a:cubicBezTo>
                  <a:cubicBezTo>
                    <a:pt x="12" y="39"/>
                    <a:pt x="13" y="39"/>
                    <a:pt x="14" y="39"/>
                  </a:cubicBezTo>
                  <a:cubicBezTo>
                    <a:pt x="14" y="39"/>
                    <a:pt x="14" y="39"/>
                    <a:pt x="14" y="39"/>
                  </a:cubicBezTo>
                  <a:cubicBezTo>
                    <a:pt x="14" y="40"/>
                    <a:pt x="14" y="40"/>
                    <a:pt x="14" y="40"/>
                  </a:cubicBezTo>
                  <a:cubicBezTo>
                    <a:pt x="11" y="40"/>
                    <a:pt x="7" y="40"/>
                    <a:pt x="7" y="40"/>
                  </a:cubicBezTo>
                  <a:cubicBezTo>
                    <a:pt x="6" y="40"/>
                    <a:pt x="3" y="40"/>
                    <a:pt x="1" y="40"/>
                  </a:cubicBezTo>
                  <a:cubicBezTo>
                    <a:pt x="1" y="40"/>
                    <a:pt x="0" y="40"/>
                    <a:pt x="0" y="39"/>
                  </a:cubicBezTo>
                  <a:cubicBezTo>
                    <a:pt x="0" y="39"/>
                    <a:pt x="1" y="39"/>
                    <a:pt x="1" y="39"/>
                  </a:cubicBezTo>
                  <a:cubicBezTo>
                    <a:pt x="1" y="39"/>
                    <a:pt x="2" y="39"/>
                    <a:pt x="3" y="39"/>
                  </a:cubicBezTo>
                  <a:cubicBezTo>
                    <a:pt x="4" y="38"/>
                    <a:pt x="4" y="37"/>
                    <a:pt x="4" y="36"/>
                  </a:cubicBezTo>
                  <a:cubicBezTo>
                    <a:pt x="4" y="34"/>
                    <a:pt x="4" y="30"/>
                    <a:pt x="4" y="25"/>
                  </a:cubicBezTo>
                  <a:cubicBezTo>
                    <a:pt x="4" y="15"/>
                    <a:pt x="4" y="15"/>
                    <a:pt x="4" y="15"/>
                  </a:cubicBezTo>
                  <a:cubicBezTo>
                    <a:pt x="4" y="7"/>
                    <a:pt x="4" y="6"/>
                    <a:pt x="4" y="4"/>
                  </a:cubicBezTo>
                  <a:cubicBezTo>
                    <a:pt x="4" y="2"/>
                    <a:pt x="4" y="1"/>
                    <a:pt x="2" y="1"/>
                  </a:cubicBezTo>
                  <a:cubicBezTo>
                    <a:pt x="2" y="1"/>
                    <a:pt x="1" y="1"/>
                    <a:pt x="1" y="1"/>
                  </a:cubicBezTo>
                  <a:cubicBezTo>
                    <a:pt x="1" y="1"/>
                    <a:pt x="0" y="1"/>
                    <a:pt x="0" y="1"/>
                  </a:cubicBezTo>
                  <a:cubicBezTo>
                    <a:pt x="0" y="0"/>
                    <a:pt x="1" y="0"/>
                    <a:pt x="1" y="0"/>
                  </a:cubicBezTo>
                  <a:cubicBezTo>
                    <a:pt x="3" y="0"/>
                    <a:pt x="6" y="0"/>
                    <a:pt x="7" y="0"/>
                  </a:cubicBezTo>
                  <a:cubicBezTo>
                    <a:pt x="7" y="0"/>
                    <a:pt x="11" y="0"/>
                    <a:pt x="12" y="0"/>
                  </a:cubicBezTo>
                  <a:cubicBezTo>
                    <a:pt x="13" y="0"/>
                    <a:pt x="13" y="0"/>
                    <a:pt x="13" y="1"/>
                  </a:cubicBezTo>
                  <a:cubicBezTo>
                    <a:pt x="13" y="1"/>
                    <a:pt x="13" y="1"/>
                    <a:pt x="13" y="1"/>
                  </a:cubicBezTo>
                  <a:cubicBezTo>
                    <a:pt x="12" y="1"/>
                    <a:pt x="12" y="1"/>
                    <a:pt x="11" y="1"/>
                  </a:cubicBezTo>
                  <a:cubicBezTo>
                    <a:pt x="10" y="1"/>
                    <a:pt x="9" y="2"/>
                    <a:pt x="9" y="4"/>
                  </a:cubicBezTo>
                  <a:cubicBezTo>
                    <a:pt x="9" y="6"/>
                    <a:pt x="9" y="7"/>
                    <a:pt x="9" y="15"/>
                  </a:cubicBezTo>
                  <a:lnTo>
                    <a:pt x="9" y="2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59" name="Freeform 11"/>
            <p:cNvSpPr>
              <a:spLocks/>
            </p:cNvSpPr>
            <p:nvPr userDrawn="1"/>
          </p:nvSpPr>
          <p:spPr bwMode="auto">
            <a:xfrm>
              <a:off x="4128" y="1084"/>
              <a:ext cx="52" cy="99"/>
            </a:xfrm>
            <a:custGeom>
              <a:avLst/>
              <a:gdLst>
                <a:gd name="T0" fmla="*/ 1 w 22"/>
                <a:gd name="T1" fmla="*/ 40 h 42"/>
                <a:gd name="T2" fmla="*/ 0 w 22"/>
                <a:gd name="T3" fmla="*/ 38 h 42"/>
                <a:gd name="T4" fmla="*/ 0 w 22"/>
                <a:gd name="T5" fmla="*/ 33 h 42"/>
                <a:gd name="T6" fmla="*/ 0 w 22"/>
                <a:gd name="T7" fmla="*/ 32 h 42"/>
                <a:gd name="T8" fmla="*/ 1 w 22"/>
                <a:gd name="T9" fmla="*/ 32 h 42"/>
                <a:gd name="T10" fmla="*/ 1 w 22"/>
                <a:gd name="T11" fmla="*/ 34 h 42"/>
                <a:gd name="T12" fmla="*/ 10 w 22"/>
                <a:gd name="T13" fmla="*/ 39 h 42"/>
                <a:gd name="T14" fmla="*/ 18 w 22"/>
                <a:gd name="T15" fmla="*/ 32 h 42"/>
                <a:gd name="T16" fmla="*/ 11 w 22"/>
                <a:gd name="T17" fmla="*/ 23 h 42"/>
                <a:gd name="T18" fmla="*/ 9 w 22"/>
                <a:gd name="T19" fmla="*/ 21 h 42"/>
                <a:gd name="T20" fmla="*/ 1 w 22"/>
                <a:gd name="T21" fmla="*/ 10 h 42"/>
                <a:gd name="T22" fmla="*/ 13 w 22"/>
                <a:gd name="T23" fmla="*/ 0 h 42"/>
                <a:gd name="T24" fmla="*/ 18 w 22"/>
                <a:gd name="T25" fmla="*/ 1 h 42"/>
                <a:gd name="T26" fmla="*/ 20 w 22"/>
                <a:gd name="T27" fmla="*/ 1 h 42"/>
                <a:gd name="T28" fmla="*/ 21 w 22"/>
                <a:gd name="T29" fmla="*/ 2 h 42"/>
                <a:gd name="T30" fmla="*/ 21 w 22"/>
                <a:gd name="T31" fmla="*/ 7 h 42"/>
                <a:gd name="T32" fmla="*/ 20 w 22"/>
                <a:gd name="T33" fmla="*/ 8 h 42"/>
                <a:gd name="T34" fmla="*/ 20 w 22"/>
                <a:gd name="T35" fmla="*/ 8 h 42"/>
                <a:gd name="T36" fmla="*/ 19 w 22"/>
                <a:gd name="T37" fmla="*/ 5 h 42"/>
                <a:gd name="T38" fmla="*/ 12 w 22"/>
                <a:gd name="T39" fmla="*/ 2 h 42"/>
                <a:gd name="T40" fmla="*/ 5 w 22"/>
                <a:gd name="T41" fmla="*/ 8 h 42"/>
                <a:gd name="T42" fmla="*/ 12 w 22"/>
                <a:gd name="T43" fmla="*/ 17 h 42"/>
                <a:gd name="T44" fmla="*/ 13 w 22"/>
                <a:gd name="T45" fmla="*/ 18 h 42"/>
                <a:gd name="T46" fmla="*/ 22 w 22"/>
                <a:gd name="T47" fmla="*/ 31 h 42"/>
                <a:gd name="T48" fmla="*/ 17 w 22"/>
                <a:gd name="T49" fmla="*/ 40 h 42"/>
                <a:gd name="T50" fmla="*/ 8 w 22"/>
                <a:gd name="T51" fmla="*/ 42 h 42"/>
                <a:gd name="T52" fmla="*/ 1 w 22"/>
                <a:gd name="T53"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42">
                  <a:moveTo>
                    <a:pt x="1" y="40"/>
                  </a:moveTo>
                  <a:cubicBezTo>
                    <a:pt x="0" y="40"/>
                    <a:pt x="0" y="40"/>
                    <a:pt x="0" y="38"/>
                  </a:cubicBezTo>
                  <a:cubicBezTo>
                    <a:pt x="0" y="36"/>
                    <a:pt x="0" y="33"/>
                    <a:pt x="0" y="33"/>
                  </a:cubicBezTo>
                  <a:cubicBezTo>
                    <a:pt x="0" y="32"/>
                    <a:pt x="0" y="32"/>
                    <a:pt x="0" y="32"/>
                  </a:cubicBezTo>
                  <a:cubicBezTo>
                    <a:pt x="1" y="32"/>
                    <a:pt x="1" y="32"/>
                    <a:pt x="1" y="32"/>
                  </a:cubicBezTo>
                  <a:cubicBezTo>
                    <a:pt x="1" y="33"/>
                    <a:pt x="1" y="33"/>
                    <a:pt x="1" y="34"/>
                  </a:cubicBezTo>
                  <a:cubicBezTo>
                    <a:pt x="2" y="38"/>
                    <a:pt x="6" y="39"/>
                    <a:pt x="10" y="39"/>
                  </a:cubicBezTo>
                  <a:cubicBezTo>
                    <a:pt x="15" y="39"/>
                    <a:pt x="18" y="36"/>
                    <a:pt x="18" y="32"/>
                  </a:cubicBezTo>
                  <a:cubicBezTo>
                    <a:pt x="18" y="29"/>
                    <a:pt x="16" y="27"/>
                    <a:pt x="11" y="23"/>
                  </a:cubicBezTo>
                  <a:cubicBezTo>
                    <a:pt x="9" y="21"/>
                    <a:pt x="9" y="21"/>
                    <a:pt x="9" y="21"/>
                  </a:cubicBezTo>
                  <a:cubicBezTo>
                    <a:pt x="3" y="17"/>
                    <a:pt x="1" y="14"/>
                    <a:pt x="1" y="10"/>
                  </a:cubicBezTo>
                  <a:cubicBezTo>
                    <a:pt x="1" y="4"/>
                    <a:pt x="6" y="0"/>
                    <a:pt x="13" y="0"/>
                  </a:cubicBezTo>
                  <a:cubicBezTo>
                    <a:pt x="15" y="0"/>
                    <a:pt x="17" y="1"/>
                    <a:pt x="18" y="1"/>
                  </a:cubicBezTo>
                  <a:cubicBezTo>
                    <a:pt x="20" y="1"/>
                    <a:pt x="20" y="1"/>
                    <a:pt x="20" y="1"/>
                  </a:cubicBezTo>
                  <a:cubicBezTo>
                    <a:pt x="21" y="1"/>
                    <a:pt x="21" y="1"/>
                    <a:pt x="21" y="2"/>
                  </a:cubicBezTo>
                  <a:cubicBezTo>
                    <a:pt x="21" y="2"/>
                    <a:pt x="21" y="4"/>
                    <a:pt x="21" y="7"/>
                  </a:cubicBezTo>
                  <a:cubicBezTo>
                    <a:pt x="21" y="8"/>
                    <a:pt x="21" y="8"/>
                    <a:pt x="20" y="8"/>
                  </a:cubicBezTo>
                  <a:cubicBezTo>
                    <a:pt x="20" y="8"/>
                    <a:pt x="20" y="8"/>
                    <a:pt x="20" y="8"/>
                  </a:cubicBezTo>
                  <a:cubicBezTo>
                    <a:pt x="20" y="7"/>
                    <a:pt x="19" y="6"/>
                    <a:pt x="19" y="5"/>
                  </a:cubicBezTo>
                  <a:cubicBezTo>
                    <a:pt x="19" y="4"/>
                    <a:pt x="17" y="2"/>
                    <a:pt x="12" y="2"/>
                  </a:cubicBezTo>
                  <a:cubicBezTo>
                    <a:pt x="8" y="2"/>
                    <a:pt x="5" y="4"/>
                    <a:pt x="5" y="8"/>
                  </a:cubicBezTo>
                  <a:cubicBezTo>
                    <a:pt x="5" y="11"/>
                    <a:pt x="6" y="13"/>
                    <a:pt x="12" y="17"/>
                  </a:cubicBezTo>
                  <a:cubicBezTo>
                    <a:pt x="13" y="18"/>
                    <a:pt x="13" y="18"/>
                    <a:pt x="13" y="18"/>
                  </a:cubicBezTo>
                  <a:cubicBezTo>
                    <a:pt x="20" y="23"/>
                    <a:pt x="22" y="26"/>
                    <a:pt x="22" y="31"/>
                  </a:cubicBezTo>
                  <a:cubicBezTo>
                    <a:pt x="22" y="34"/>
                    <a:pt x="21" y="37"/>
                    <a:pt x="17" y="40"/>
                  </a:cubicBezTo>
                  <a:cubicBezTo>
                    <a:pt x="15" y="41"/>
                    <a:pt x="11" y="42"/>
                    <a:pt x="8" y="42"/>
                  </a:cubicBezTo>
                  <a:cubicBezTo>
                    <a:pt x="6" y="42"/>
                    <a:pt x="3" y="41"/>
                    <a:pt x="1" y="4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60" name="Freeform 12"/>
            <p:cNvSpPr>
              <a:spLocks/>
            </p:cNvSpPr>
            <p:nvPr userDrawn="1"/>
          </p:nvSpPr>
          <p:spPr bwMode="auto">
            <a:xfrm>
              <a:off x="4194" y="1084"/>
              <a:ext cx="83" cy="97"/>
            </a:xfrm>
            <a:custGeom>
              <a:avLst/>
              <a:gdLst>
                <a:gd name="T0" fmla="*/ 20 w 35"/>
                <a:gd name="T1" fmla="*/ 26 h 41"/>
                <a:gd name="T2" fmla="*/ 20 w 35"/>
                <a:gd name="T3" fmla="*/ 37 h 41"/>
                <a:gd name="T4" fmla="*/ 22 w 35"/>
                <a:gd name="T5" fmla="*/ 40 h 41"/>
                <a:gd name="T6" fmla="*/ 25 w 35"/>
                <a:gd name="T7" fmla="*/ 40 h 41"/>
                <a:gd name="T8" fmla="*/ 25 w 35"/>
                <a:gd name="T9" fmla="*/ 40 h 41"/>
                <a:gd name="T10" fmla="*/ 24 w 35"/>
                <a:gd name="T11" fmla="*/ 41 h 41"/>
                <a:gd name="T12" fmla="*/ 18 w 35"/>
                <a:gd name="T13" fmla="*/ 41 h 41"/>
                <a:gd name="T14" fmla="*/ 12 w 35"/>
                <a:gd name="T15" fmla="*/ 41 h 41"/>
                <a:gd name="T16" fmla="*/ 11 w 35"/>
                <a:gd name="T17" fmla="*/ 40 h 41"/>
                <a:gd name="T18" fmla="*/ 12 w 35"/>
                <a:gd name="T19" fmla="*/ 40 h 41"/>
                <a:gd name="T20" fmla="*/ 13 w 35"/>
                <a:gd name="T21" fmla="*/ 40 h 41"/>
                <a:gd name="T22" fmla="*/ 15 w 35"/>
                <a:gd name="T23" fmla="*/ 37 h 41"/>
                <a:gd name="T24" fmla="*/ 15 w 35"/>
                <a:gd name="T25" fmla="*/ 26 h 41"/>
                <a:gd name="T26" fmla="*/ 15 w 35"/>
                <a:gd name="T27" fmla="*/ 4 h 41"/>
                <a:gd name="T28" fmla="*/ 7 w 35"/>
                <a:gd name="T29" fmla="*/ 4 h 41"/>
                <a:gd name="T30" fmla="*/ 2 w 35"/>
                <a:gd name="T31" fmla="*/ 5 h 41"/>
                <a:gd name="T32" fmla="*/ 1 w 35"/>
                <a:gd name="T33" fmla="*/ 7 h 41"/>
                <a:gd name="T34" fmla="*/ 0 w 35"/>
                <a:gd name="T35" fmla="*/ 7 h 41"/>
                <a:gd name="T36" fmla="*/ 0 w 35"/>
                <a:gd name="T37" fmla="*/ 7 h 41"/>
                <a:gd name="T38" fmla="*/ 1 w 35"/>
                <a:gd name="T39" fmla="*/ 1 h 41"/>
                <a:gd name="T40" fmla="*/ 2 w 35"/>
                <a:gd name="T41" fmla="*/ 0 h 41"/>
                <a:gd name="T42" fmla="*/ 4 w 35"/>
                <a:gd name="T43" fmla="*/ 1 h 41"/>
                <a:gd name="T44" fmla="*/ 8 w 35"/>
                <a:gd name="T45" fmla="*/ 1 h 41"/>
                <a:gd name="T46" fmla="*/ 29 w 35"/>
                <a:gd name="T47" fmla="*/ 1 h 41"/>
                <a:gd name="T48" fmla="*/ 33 w 35"/>
                <a:gd name="T49" fmla="*/ 1 h 41"/>
                <a:gd name="T50" fmla="*/ 34 w 35"/>
                <a:gd name="T51" fmla="*/ 1 h 41"/>
                <a:gd name="T52" fmla="*/ 35 w 35"/>
                <a:gd name="T53" fmla="*/ 1 h 41"/>
                <a:gd name="T54" fmla="*/ 34 w 35"/>
                <a:gd name="T55" fmla="*/ 7 h 41"/>
                <a:gd name="T56" fmla="*/ 34 w 35"/>
                <a:gd name="T57" fmla="*/ 8 h 41"/>
                <a:gd name="T58" fmla="*/ 34 w 35"/>
                <a:gd name="T59" fmla="*/ 7 h 41"/>
                <a:gd name="T60" fmla="*/ 33 w 35"/>
                <a:gd name="T61" fmla="*/ 7 h 41"/>
                <a:gd name="T62" fmla="*/ 27 w 35"/>
                <a:gd name="T63" fmla="*/ 4 h 41"/>
                <a:gd name="T64" fmla="*/ 20 w 35"/>
                <a:gd name="T65" fmla="*/ 4 h 41"/>
                <a:gd name="T66" fmla="*/ 20 w 35"/>
                <a:gd name="T67"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1">
                  <a:moveTo>
                    <a:pt x="20" y="26"/>
                  </a:moveTo>
                  <a:cubicBezTo>
                    <a:pt x="20" y="31"/>
                    <a:pt x="20" y="35"/>
                    <a:pt x="20" y="37"/>
                  </a:cubicBezTo>
                  <a:cubicBezTo>
                    <a:pt x="21" y="38"/>
                    <a:pt x="21" y="39"/>
                    <a:pt x="22" y="40"/>
                  </a:cubicBezTo>
                  <a:cubicBezTo>
                    <a:pt x="23" y="40"/>
                    <a:pt x="24" y="40"/>
                    <a:pt x="25" y="40"/>
                  </a:cubicBezTo>
                  <a:cubicBezTo>
                    <a:pt x="25" y="40"/>
                    <a:pt x="25" y="40"/>
                    <a:pt x="25" y="40"/>
                  </a:cubicBezTo>
                  <a:cubicBezTo>
                    <a:pt x="25" y="41"/>
                    <a:pt x="25" y="41"/>
                    <a:pt x="24" y="41"/>
                  </a:cubicBezTo>
                  <a:cubicBezTo>
                    <a:pt x="22" y="41"/>
                    <a:pt x="18" y="41"/>
                    <a:pt x="18" y="41"/>
                  </a:cubicBezTo>
                  <a:cubicBezTo>
                    <a:pt x="18" y="41"/>
                    <a:pt x="14" y="41"/>
                    <a:pt x="12" y="41"/>
                  </a:cubicBezTo>
                  <a:cubicBezTo>
                    <a:pt x="12" y="41"/>
                    <a:pt x="11" y="41"/>
                    <a:pt x="11" y="40"/>
                  </a:cubicBezTo>
                  <a:cubicBezTo>
                    <a:pt x="11" y="40"/>
                    <a:pt x="11" y="40"/>
                    <a:pt x="12" y="40"/>
                  </a:cubicBezTo>
                  <a:cubicBezTo>
                    <a:pt x="12" y="40"/>
                    <a:pt x="13" y="40"/>
                    <a:pt x="13" y="40"/>
                  </a:cubicBezTo>
                  <a:cubicBezTo>
                    <a:pt x="14" y="40"/>
                    <a:pt x="15" y="38"/>
                    <a:pt x="15" y="37"/>
                  </a:cubicBezTo>
                  <a:cubicBezTo>
                    <a:pt x="15" y="35"/>
                    <a:pt x="15" y="31"/>
                    <a:pt x="15" y="26"/>
                  </a:cubicBezTo>
                  <a:cubicBezTo>
                    <a:pt x="15" y="4"/>
                    <a:pt x="15" y="4"/>
                    <a:pt x="15" y="4"/>
                  </a:cubicBezTo>
                  <a:cubicBezTo>
                    <a:pt x="7" y="4"/>
                    <a:pt x="7" y="4"/>
                    <a:pt x="7" y="4"/>
                  </a:cubicBezTo>
                  <a:cubicBezTo>
                    <a:pt x="4" y="4"/>
                    <a:pt x="3" y="4"/>
                    <a:pt x="2" y="5"/>
                  </a:cubicBezTo>
                  <a:cubicBezTo>
                    <a:pt x="1" y="6"/>
                    <a:pt x="1" y="7"/>
                    <a:pt x="1" y="7"/>
                  </a:cubicBezTo>
                  <a:cubicBezTo>
                    <a:pt x="1" y="7"/>
                    <a:pt x="1" y="7"/>
                    <a:pt x="0" y="7"/>
                  </a:cubicBezTo>
                  <a:cubicBezTo>
                    <a:pt x="0" y="7"/>
                    <a:pt x="0" y="7"/>
                    <a:pt x="0" y="7"/>
                  </a:cubicBezTo>
                  <a:cubicBezTo>
                    <a:pt x="0" y="6"/>
                    <a:pt x="1" y="2"/>
                    <a:pt x="1" y="1"/>
                  </a:cubicBezTo>
                  <a:cubicBezTo>
                    <a:pt x="1" y="1"/>
                    <a:pt x="2" y="0"/>
                    <a:pt x="2" y="0"/>
                  </a:cubicBezTo>
                  <a:cubicBezTo>
                    <a:pt x="2" y="0"/>
                    <a:pt x="3" y="1"/>
                    <a:pt x="4" y="1"/>
                  </a:cubicBezTo>
                  <a:cubicBezTo>
                    <a:pt x="6" y="1"/>
                    <a:pt x="8" y="1"/>
                    <a:pt x="8" y="1"/>
                  </a:cubicBezTo>
                  <a:cubicBezTo>
                    <a:pt x="29" y="1"/>
                    <a:pt x="29" y="1"/>
                    <a:pt x="29" y="1"/>
                  </a:cubicBezTo>
                  <a:cubicBezTo>
                    <a:pt x="31" y="1"/>
                    <a:pt x="32" y="1"/>
                    <a:pt x="33" y="1"/>
                  </a:cubicBezTo>
                  <a:cubicBezTo>
                    <a:pt x="34" y="1"/>
                    <a:pt x="34" y="1"/>
                    <a:pt x="34" y="1"/>
                  </a:cubicBezTo>
                  <a:cubicBezTo>
                    <a:pt x="35" y="1"/>
                    <a:pt x="35" y="1"/>
                    <a:pt x="35" y="1"/>
                  </a:cubicBezTo>
                  <a:cubicBezTo>
                    <a:pt x="35" y="3"/>
                    <a:pt x="34" y="7"/>
                    <a:pt x="34" y="7"/>
                  </a:cubicBezTo>
                  <a:cubicBezTo>
                    <a:pt x="34" y="8"/>
                    <a:pt x="34" y="8"/>
                    <a:pt x="34" y="8"/>
                  </a:cubicBezTo>
                  <a:cubicBezTo>
                    <a:pt x="34" y="8"/>
                    <a:pt x="34" y="8"/>
                    <a:pt x="34" y="7"/>
                  </a:cubicBezTo>
                  <a:cubicBezTo>
                    <a:pt x="33" y="7"/>
                    <a:pt x="33" y="7"/>
                    <a:pt x="33" y="7"/>
                  </a:cubicBezTo>
                  <a:cubicBezTo>
                    <a:pt x="33" y="5"/>
                    <a:pt x="32" y="4"/>
                    <a:pt x="27" y="4"/>
                  </a:cubicBezTo>
                  <a:cubicBezTo>
                    <a:pt x="20" y="4"/>
                    <a:pt x="20" y="4"/>
                    <a:pt x="20" y="4"/>
                  </a:cubicBezTo>
                  <a:lnTo>
                    <a:pt x="20" y="2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61" name="Freeform 13"/>
            <p:cNvSpPr>
              <a:spLocks noEditPoints="1"/>
            </p:cNvSpPr>
            <p:nvPr userDrawn="1"/>
          </p:nvSpPr>
          <p:spPr bwMode="auto">
            <a:xfrm>
              <a:off x="4289" y="1086"/>
              <a:ext cx="97" cy="95"/>
            </a:xfrm>
            <a:custGeom>
              <a:avLst/>
              <a:gdLst>
                <a:gd name="T0" fmla="*/ 5 w 41"/>
                <a:gd name="T1" fmla="*/ 15 h 40"/>
                <a:gd name="T2" fmla="*/ 5 w 41"/>
                <a:gd name="T3" fmla="*/ 4 h 40"/>
                <a:gd name="T4" fmla="*/ 2 w 41"/>
                <a:gd name="T5" fmla="*/ 1 h 40"/>
                <a:gd name="T6" fmla="*/ 0 w 41"/>
                <a:gd name="T7" fmla="*/ 1 h 40"/>
                <a:gd name="T8" fmla="*/ 0 w 41"/>
                <a:gd name="T9" fmla="*/ 1 h 40"/>
                <a:gd name="T10" fmla="*/ 1 w 41"/>
                <a:gd name="T11" fmla="*/ 0 h 40"/>
                <a:gd name="T12" fmla="*/ 7 w 41"/>
                <a:gd name="T13" fmla="*/ 0 h 40"/>
                <a:gd name="T14" fmla="*/ 14 w 41"/>
                <a:gd name="T15" fmla="*/ 0 h 40"/>
                <a:gd name="T16" fmla="*/ 24 w 41"/>
                <a:gd name="T17" fmla="*/ 2 h 40"/>
                <a:gd name="T18" fmla="*/ 28 w 41"/>
                <a:gd name="T19" fmla="*/ 10 h 40"/>
                <a:gd name="T20" fmla="*/ 21 w 41"/>
                <a:gd name="T21" fmla="*/ 22 h 40"/>
                <a:gd name="T22" fmla="*/ 33 w 41"/>
                <a:gd name="T23" fmla="*/ 35 h 40"/>
                <a:gd name="T24" fmla="*/ 39 w 41"/>
                <a:gd name="T25" fmla="*/ 39 h 40"/>
                <a:gd name="T26" fmla="*/ 41 w 41"/>
                <a:gd name="T27" fmla="*/ 39 h 40"/>
                <a:gd name="T28" fmla="*/ 41 w 41"/>
                <a:gd name="T29" fmla="*/ 39 h 40"/>
                <a:gd name="T30" fmla="*/ 40 w 41"/>
                <a:gd name="T31" fmla="*/ 40 h 40"/>
                <a:gd name="T32" fmla="*/ 36 w 41"/>
                <a:gd name="T33" fmla="*/ 40 h 40"/>
                <a:gd name="T34" fmla="*/ 31 w 41"/>
                <a:gd name="T35" fmla="*/ 39 h 40"/>
                <a:gd name="T36" fmla="*/ 23 w 41"/>
                <a:gd name="T37" fmla="*/ 31 h 40"/>
                <a:gd name="T38" fmla="*/ 17 w 41"/>
                <a:gd name="T39" fmla="*/ 23 h 40"/>
                <a:gd name="T40" fmla="*/ 17 w 41"/>
                <a:gd name="T41" fmla="*/ 23 h 40"/>
                <a:gd name="T42" fmla="*/ 10 w 41"/>
                <a:gd name="T43" fmla="*/ 23 h 40"/>
                <a:gd name="T44" fmla="*/ 9 w 41"/>
                <a:gd name="T45" fmla="*/ 23 h 40"/>
                <a:gd name="T46" fmla="*/ 9 w 41"/>
                <a:gd name="T47" fmla="*/ 25 h 40"/>
                <a:gd name="T48" fmla="*/ 10 w 41"/>
                <a:gd name="T49" fmla="*/ 36 h 40"/>
                <a:gd name="T50" fmla="*/ 12 w 41"/>
                <a:gd name="T51" fmla="*/ 39 h 40"/>
                <a:gd name="T52" fmla="*/ 14 w 41"/>
                <a:gd name="T53" fmla="*/ 39 h 40"/>
                <a:gd name="T54" fmla="*/ 15 w 41"/>
                <a:gd name="T55" fmla="*/ 39 h 40"/>
                <a:gd name="T56" fmla="*/ 14 w 41"/>
                <a:gd name="T57" fmla="*/ 40 h 40"/>
                <a:gd name="T58" fmla="*/ 7 w 41"/>
                <a:gd name="T59" fmla="*/ 40 h 40"/>
                <a:gd name="T60" fmla="*/ 2 w 41"/>
                <a:gd name="T61" fmla="*/ 40 h 40"/>
                <a:gd name="T62" fmla="*/ 1 w 41"/>
                <a:gd name="T63" fmla="*/ 39 h 40"/>
                <a:gd name="T64" fmla="*/ 1 w 41"/>
                <a:gd name="T65" fmla="*/ 39 h 40"/>
                <a:gd name="T66" fmla="*/ 3 w 41"/>
                <a:gd name="T67" fmla="*/ 39 h 40"/>
                <a:gd name="T68" fmla="*/ 4 w 41"/>
                <a:gd name="T69" fmla="*/ 36 h 40"/>
                <a:gd name="T70" fmla="*/ 5 w 41"/>
                <a:gd name="T71" fmla="*/ 25 h 40"/>
                <a:gd name="T72" fmla="*/ 5 w 41"/>
                <a:gd name="T73" fmla="*/ 15 h 40"/>
                <a:gd name="T74" fmla="*/ 9 w 41"/>
                <a:gd name="T75" fmla="*/ 20 h 40"/>
                <a:gd name="T76" fmla="*/ 10 w 41"/>
                <a:gd name="T77" fmla="*/ 20 h 40"/>
                <a:gd name="T78" fmla="*/ 16 w 41"/>
                <a:gd name="T79" fmla="*/ 21 h 40"/>
                <a:gd name="T80" fmla="*/ 20 w 41"/>
                <a:gd name="T81" fmla="*/ 20 h 40"/>
                <a:gd name="T82" fmla="*/ 23 w 41"/>
                <a:gd name="T83" fmla="*/ 12 h 40"/>
                <a:gd name="T84" fmla="*/ 14 w 41"/>
                <a:gd name="T85" fmla="*/ 2 h 40"/>
                <a:gd name="T86" fmla="*/ 10 w 41"/>
                <a:gd name="T87" fmla="*/ 2 h 40"/>
                <a:gd name="T88" fmla="*/ 9 w 41"/>
                <a:gd name="T89" fmla="*/ 3 h 40"/>
                <a:gd name="T90" fmla="*/ 9 w 41"/>
                <a:gd name="T9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40">
                  <a:moveTo>
                    <a:pt x="5" y="15"/>
                  </a:moveTo>
                  <a:cubicBezTo>
                    <a:pt x="5" y="7"/>
                    <a:pt x="5" y="6"/>
                    <a:pt x="5" y="4"/>
                  </a:cubicBezTo>
                  <a:cubicBezTo>
                    <a:pt x="4" y="2"/>
                    <a:pt x="4" y="1"/>
                    <a:pt x="2" y="1"/>
                  </a:cubicBezTo>
                  <a:cubicBezTo>
                    <a:pt x="2" y="1"/>
                    <a:pt x="1" y="1"/>
                    <a:pt x="0" y="1"/>
                  </a:cubicBezTo>
                  <a:cubicBezTo>
                    <a:pt x="0" y="1"/>
                    <a:pt x="0" y="1"/>
                    <a:pt x="0" y="1"/>
                  </a:cubicBezTo>
                  <a:cubicBezTo>
                    <a:pt x="0" y="0"/>
                    <a:pt x="0" y="0"/>
                    <a:pt x="1" y="0"/>
                  </a:cubicBezTo>
                  <a:cubicBezTo>
                    <a:pt x="3" y="0"/>
                    <a:pt x="7" y="0"/>
                    <a:pt x="7" y="0"/>
                  </a:cubicBezTo>
                  <a:cubicBezTo>
                    <a:pt x="8" y="0"/>
                    <a:pt x="12" y="0"/>
                    <a:pt x="14" y="0"/>
                  </a:cubicBezTo>
                  <a:cubicBezTo>
                    <a:pt x="18" y="0"/>
                    <a:pt x="21" y="0"/>
                    <a:pt x="24" y="2"/>
                  </a:cubicBezTo>
                  <a:cubicBezTo>
                    <a:pt x="26" y="3"/>
                    <a:pt x="28" y="6"/>
                    <a:pt x="28" y="10"/>
                  </a:cubicBezTo>
                  <a:cubicBezTo>
                    <a:pt x="28" y="13"/>
                    <a:pt x="26" y="17"/>
                    <a:pt x="21" y="22"/>
                  </a:cubicBezTo>
                  <a:cubicBezTo>
                    <a:pt x="26" y="27"/>
                    <a:pt x="30" y="32"/>
                    <a:pt x="33" y="35"/>
                  </a:cubicBezTo>
                  <a:cubicBezTo>
                    <a:pt x="36" y="38"/>
                    <a:pt x="37" y="39"/>
                    <a:pt x="39" y="39"/>
                  </a:cubicBezTo>
                  <a:cubicBezTo>
                    <a:pt x="40" y="39"/>
                    <a:pt x="40" y="39"/>
                    <a:pt x="41" y="39"/>
                  </a:cubicBezTo>
                  <a:cubicBezTo>
                    <a:pt x="41" y="39"/>
                    <a:pt x="41" y="39"/>
                    <a:pt x="41" y="39"/>
                  </a:cubicBezTo>
                  <a:cubicBezTo>
                    <a:pt x="41" y="40"/>
                    <a:pt x="41" y="40"/>
                    <a:pt x="40" y="40"/>
                  </a:cubicBezTo>
                  <a:cubicBezTo>
                    <a:pt x="36" y="40"/>
                    <a:pt x="36" y="40"/>
                    <a:pt x="36" y="40"/>
                  </a:cubicBezTo>
                  <a:cubicBezTo>
                    <a:pt x="33" y="40"/>
                    <a:pt x="32" y="40"/>
                    <a:pt x="31" y="39"/>
                  </a:cubicBezTo>
                  <a:cubicBezTo>
                    <a:pt x="28" y="38"/>
                    <a:pt x="26" y="35"/>
                    <a:pt x="23" y="31"/>
                  </a:cubicBezTo>
                  <a:cubicBezTo>
                    <a:pt x="21" y="28"/>
                    <a:pt x="19" y="25"/>
                    <a:pt x="17" y="23"/>
                  </a:cubicBezTo>
                  <a:cubicBezTo>
                    <a:pt x="17" y="23"/>
                    <a:pt x="17" y="23"/>
                    <a:pt x="17" y="23"/>
                  </a:cubicBezTo>
                  <a:cubicBezTo>
                    <a:pt x="10" y="23"/>
                    <a:pt x="10" y="23"/>
                    <a:pt x="10" y="23"/>
                  </a:cubicBezTo>
                  <a:cubicBezTo>
                    <a:pt x="9" y="23"/>
                    <a:pt x="9" y="23"/>
                    <a:pt x="9" y="23"/>
                  </a:cubicBezTo>
                  <a:cubicBezTo>
                    <a:pt x="9" y="25"/>
                    <a:pt x="9" y="25"/>
                    <a:pt x="9" y="25"/>
                  </a:cubicBezTo>
                  <a:cubicBezTo>
                    <a:pt x="9" y="30"/>
                    <a:pt x="9" y="34"/>
                    <a:pt x="10" y="36"/>
                  </a:cubicBezTo>
                  <a:cubicBezTo>
                    <a:pt x="10" y="37"/>
                    <a:pt x="10" y="38"/>
                    <a:pt x="12" y="39"/>
                  </a:cubicBezTo>
                  <a:cubicBezTo>
                    <a:pt x="13" y="39"/>
                    <a:pt x="14" y="39"/>
                    <a:pt x="14" y="39"/>
                  </a:cubicBezTo>
                  <a:cubicBezTo>
                    <a:pt x="15" y="39"/>
                    <a:pt x="15" y="39"/>
                    <a:pt x="15" y="39"/>
                  </a:cubicBezTo>
                  <a:cubicBezTo>
                    <a:pt x="15" y="40"/>
                    <a:pt x="14" y="40"/>
                    <a:pt x="14" y="40"/>
                  </a:cubicBezTo>
                  <a:cubicBezTo>
                    <a:pt x="11" y="40"/>
                    <a:pt x="7" y="40"/>
                    <a:pt x="7" y="40"/>
                  </a:cubicBezTo>
                  <a:cubicBezTo>
                    <a:pt x="7" y="40"/>
                    <a:pt x="3" y="40"/>
                    <a:pt x="2" y="40"/>
                  </a:cubicBezTo>
                  <a:cubicBezTo>
                    <a:pt x="1" y="40"/>
                    <a:pt x="1" y="40"/>
                    <a:pt x="1" y="39"/>
                  </a:cubicBezTo>
                  <a:cubicBezTo>
                    <a:pt x="1" y="39"/>
                    <a:pt x="1" y="39"/>
                    <a:pt x="1" y="39"/>
                  </a:cubicBezTo>
                  <a:cubicBezTo>
                    <a:pt x="2" y="39"/>
                    <a:pt x="2" y="39"/>
                    <a:pt x="3" y="39"/>
                  </a:cubicBezTo>
                  <a:cubicBezTo>
                    <a:pt x="4" y="38"/>
                    <a:pt x="4" y="37"/>
                    <a:pt x="4" y="36"/>
                  </a:cubicBezTo>
                  <a:cubicBezTo>
                    <a:pt x="5" y="34"/>
                    <a:pt x="5" y="30"/>
                    <a:pt x="5" y="25"/>
                  </a:cubicBezTo>
                  <a:lnTo>
                    <a:pt x="5" y="15"/>
                  </a:lnTo>
                  <a:close/>
                  <a:moveTo>
                    <a:pt x="9" y="20"/>
                  </a:moveTo>
                  <a:cubicBezTo>
                    <a:pt x="9" y="20"/>
                    <a:pt x="9" y="20"/>
                    <a:pt x="10" y="20"/>
                  </a:cubicBezTo>
                  <a:cubicBezTo>
                    <a:pt x="11" y="21"/>
                    <a:pt x="13" y="21"/>
                    <a:pt x="16" y="21"/>
                  </a:cubicBezTo>
                  <a:cubicBezTo>
                    <a:pt x="17" y="21"/>
                    <a:pt x="19" y="21"/>
                    <a:pt x="20" y="20"/>
                  </a:cubicBezTo>
                  <a:cubicBezTo>
                    <a:pt x="22" y="19"/>
                    <a:pt x="23" y="16"/>
                    <a:pt x="23" y="12"/>
                  </a:cubicBezTo>
                  <a:cubicBezTo>
                    <a:pt x="23" y="6"/>
                    <a:pt x="20" y="2"/>
                    <a:pt x="14" y="2"/>
                  </a:cubicBezTo>
                  <a:cubicBezTo>
                    <a:pt x="12" y="2"/>
                    <a:pt x="10" y="2"/>
                    <a:pt x="10" y="2"/>
                  </a:cubicBezTo>
                  <a:cubicBezTo>
                    <a:pt x="10" y="2"/>
                    <a:pt x="9" y="3"/>
                    <a:pt x="9" y="3"/>
                  </a:cubicBezTo>
                  <a:lnTo>
                    <a:pt x="9" y="2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62" name="Freeform 14"/>
            <p:cNvSpPr>
              <a:spLocks/>
            </p:cNvSpPr>
            <p:nvPr userDrawn="1"/>
          </p:nvSpPr>
          <p:spPr bwMode="auto">
            <a:xfrm>
              <a:off x="4369" y="1086"/>
              <a:ext cx="93" cy="95"/>
            </a:xfrm>
            <a:custGeom>
              <a:avLst/>
              <a:gdLst>
                <a:gd name="T0" fmla="*/ 17 w 39"/>
                <a:gd name="T1" fmla="*/ 26 h 40"/>
                <a:gd name="T2" fmla="*/ 16 w 39"/>
                <a:gd name="T3" fmla="*/ 21 h 40"/>
                <a:gd name="T4" fmla="*/ 6 w 39"/>
                <a:gd name="T5" fmla="*/ 6 h 40"/>
                <a:gd name="T6" fmla="*/ 3 w 39"/>
                <a:gd name="T7" fmla="*/ 2 h 40"/>
                <a:gd name="T8" fmla="*/ 0 w 39"/>
                <a:gd name="T9" fmla="*/ 1 h 40"/>
                <a:gd name="T10" fmla="*/ 0 w 39"/>
                <a:gd name="T11" fmla="*/ 0 h 40"/>
                <a:gd name="T12" fmla="*/ 1 w 39"/>
                <a:gd name="T13" fmla="*/ 0 h 40"/>
                <a:gd name="T14" fmla="*/ 6 w 39"/>
                <a:gd name="T15" fmla="*/ 0 h 40"/>
                <a:gd name="T16" fmla="*/ 11 w 39"/>
                <a:gd name="T17" fmla="*/ 0 h 40"/>
                <a:gd name="T18" fmla="*/ 11 w 39"/>
                <a:gd name="T19" fmla="*/ 0 h 40"/>
                <a:gd name="T20" fmla="*/ 11 w 39"/>
                <a:gd name="T21" fmla="*/ 1 h 40"/>
                <a:gd name="T22" fmla="*/ 10 w 39"/>
                <a:gd name="T23" fmla="*/ 2 h 40"/>
                <a:gd name="T24" fmla="*/ 11 w 39"/>
                <a:gd name="T25" fmla="*/ 4 h 40"/>
                <a:gd name="T26" fmla="*/ 20 w 39"/>
                <a:gd name="T27" fmla="*/ 20 h 40"/>
                <a:gd name="T28" fmla="*/ 29 w 39"/>
                <a:gd name="T29" fmla="*/ 5 h 40"/>
                <a:gd name="T30" fmla="*/ 30 w 39"/>
                <a:gd name="T31" fmla="*/ 2 h 40"/>
                <a:gd name="T32" fmla="*/ 29 w 39"/>
                <a:gd name="T33" fmla="*/ 1 h 40"/>
                <a:gd name="T34" fmla="*/ 29 w 39"/>
                <a:gd name="T35" fmla="*/ 0 h 40"/>
                <a:gd name="T36" fmla="*/ 29 w 39"/>
                <a:gd name="T37" fmla="*/ 0 h 40"/>
                <a:gd name="T38" fmla="*/ 33 w 39"/>
                <a:gd name="T39" fmla="*/ 0 h 40"/>
                <a:gd name="T40" fmla="*/ 39 w 39"/>
                <a:gd name="T41" fmla="*/ 0 h 40"/>
                <a:gd name="T42" fmla="*/ 39 w 39"/>
                <a:gd name="T43" fmla="*/ 0 h 40"/>
                <a:gd name="T44" fmla="*/ 39 w 39"/>
                <a:gd name="T45" fmla="*/ 1 h 40"/>
                <a:gd name="T46" fmla="*/ 36 w 39"/>
                <a:gd name="T47" fmla="*/ 2 h 40"/>
                <a:gd name="T48" fmla="*/ 33 w 39"/>
                <a:gd name="T49" fmla="*/ 4 h 40"/>
                <a:gd name="T50" fmla="*/ 23 w 39"/>
                <a:gd name="T51" fmla="*/ 21 h 40"/>
                <a:gd name="T52" fmla="*/ 22 w 39"/>
                <a:gd name="T53" fmla="*/ 26 h 40"/>
                <a:gd name="T54" fmla="*/ 22 w 39"/>
                <a:gd name="T55" fmla="*/ 31 h 40"/>
                <a:gd name="T56" fmla="*/ 22 w 39"/>
                <a:gd name="T57" fmla="*/ 36 h 40"/>
                <a:gd name="T58" fmla="*/ 24 w 39"/>
                <a:gd name="T59" fmla="*/ 39 h 40"/>
                <a:gd name="T60" fmla="*/ 27 w 39"/>
                <a:gd name="T61" fmla="*/ 39 h 40"/>
                <a:gd name="T62" fmla="*/ 27 w 39"/>
                <a:gd name="T63" fmla="*/ 39 h 40"/>
                <a:gd name="T64" fmla="*/ 26 w 39"/>
                <a:gd name="T65" fmla="*/ 40 h 40"/>
                <a:gd name="T66" fmla="*/ 20 w 39"/>
                <a:gd name="T67" fmla="*/ 40 h 40"/>
                <a:gd name="T68" fmla="*/ 14 w 39"/>
                <a:gd name="T69" fmla="*/ 40 h 40"/>
                <a:gd name="T70" fmla="*/ 13 w 39"/>
                <a:gd name="T71" fmla="*/ 39 h 40"/>
                <a:gd name="T72" fmla="*/ 14 w 39"/>
                <a:gd name="T73" fmla="*/ 39 h 40"/>
                <a:gd name="T74" fmla="*/ 15 w 39"/>
                <a:gd name="T75" fmla="*/ 39 h 40"/>
                <a:gd name="T76" fmla="*/ 17 w 39"/>
                <a:gd name="T77" fmla="*/ 36 h 40"/>
                <a:gd name="T78" fmla="*/ 17 w 39"/>
                <a:gd name="T79" fmla="*/ 31 h 40"/>
                <a:gd name="T80" fmla="*/ 17 w 39"/>
                <a:gd name="T81"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 h="40">
                  <a:moveTo>
                    <a:pt x="17" y="26"/>
                  </a:moveTo>
                  <a:cubicBezTo>
                    <a:pt x="17" y="23"/>
                    <a:pt x="17" y="22"/>
                    <a:pt x="16" y="21"/>
                  </a:cubicBezTo>
                  <a:cubicBezTo>
                    <a:pt x="16" y="20"/>
                    <a:pt x="8" y="8"/>
                    <a:pt x="6" y="6"/>
                  </a:cubicBezTo>
                  <a:cubicBezTo>
                    <a:pt x="5" y="4"/>
                    <a:pt x="4" y="2"/>
                    <a:pt x="3" y="2"/>
                  </a:cubicBezTo>
                  <a:cubicBezTo>
                    <a:pt x="2" y="1"/>
                    <a:pt x="1" y="1"/>
                    <a:pt x="0" y="1"/>
                  </a:cubicBezTo>
                  <a:cubicBezTo>
                    <a:pt x="0" y="1"/>
                    <a:pt x="0" y="1"/>
                    <a:pt x="0" y="0"/>
                  </a:cubicBezTo>
                  <a:cubicBezTo>
                    <a:pt x="0" y="0"/>
                    <a:pt x="0" y="0"/>
                    <a:pt x="1" y="0"/>
                  </a:cubicBezTo>
                  <a:cubicBezTo>
                    <a:pt x="2" y="0"/>
                    <a:pt x="6" y="0"/>
                    <a:pt x="6" y="0"/>
                  </a:cubicBezTo>
                  <a:cubicBezTo>
                    <a:pt x="6" y="0"/>
                    <a:pt x="9" y="0"/>
                    <a:pt x="11" y="0"/>
                  </a:cubicBezTo>
                  <a:cubicBezTo>
                    <a:pt x="11" y="0"/>
                    <a:pt x="11" y="0"/>
                    <a:pt x="11" y="0"/>
                  </a:cubicBezTo>
                  <a:cubicBezTo>
                    <a:pt x="11" y="1"/>
                    <a:pt x="11" y="1"/>
                    <a:pt x="11" y="1"/>
                  </a:cubicBezTo>
                  <a:cubicBezTo>
                    <a:pt x="10" y="1"/>
                    <a:pt x="10" y="1"/>
                    <a:pt x="10" y="2"/>
                  </a:cubicBezTo>
                  <a:cubicBezTo>
                    <a:pt x="10" y="3"/>
                    <a:pt x="10" y="3"/>
                    <a:pt x="11" y="4"/>
                  </a:cubicBezTo>
                  <a:cubicBezTo>
                    <a:pt x="20" y="20"/>
                    <a:pt x="20" y="20"/>
                    <a:pt x="20" y="20"/>
                  </a:cubicBezTo>
                  <a:cubicBezTo>
                    <a:pt x="22" y="18"/>
                    <a:pt x="28" y="7"/>
                    <a:pt x="29" y="5"/>
                  </a:cubicBezTo>
                  <a:cubicBezTo>
                    <a:pt x="30" y="4"/>
                    <a:pt x="30" y="3"/>
                    <a:pt x="30" y="2"/>
                  </a:cubicBezTo>
                  <a:cubicBezTo>
                    <a:pt x="30" y="2"/>
                    <a:pt x="30" y="1"/>
                    <a:pt x="29" y="1"/>
                  </a:cubicBezTo>
                  <a:cubicBezTo>
                    <a:pt x="29" y="1"/>
                    <a:pt x="29" y="1"/>
                    <a:pt x="29" y="0"/>
                  </a:cubicBezTo>
                  <a:cubicBezTo>
                    <a:pt x="29" y="0"/>
                    <a:pt x="29" y="0"/>
                    <a:pt x="29" y="0"/>
                  </a:cubicBezTo>
                  <a:cubicBezTo>
                    <a:pt x="31" y="0"/>
                    <a:pt x="33" y="0"/>
                    <a:pt x="33" y="0"/>
                  </a:cubicBezTo>
                  <a:cubicBezTo>
                    <a:pt x="34" y="0"/>
                    <a:pt x="38" y="0"/>
                    <a:pt x="39" y="0"/>
                  </a:cubicBezTo>
                  <a:cubicBezTo>
                    <a:pt x="39" y="0"/>
                    <a:pt x="39" y="0"/>
                    <a:pt x="39" y="0"/>
                  </a:cubicBezTo>
                  <a:cubicBezTo>
                    <a:pt x="39" y="1"/>
                    <a:pt x="39" y="1"/>
                    <a:pt x="39" y="1"/>
                  </a:cubicBezTo>
                  <a:cubicBezTo>
                    <a:pt x="38" y="1"/>
                    <a:pt x="37" y="1"/>
                    <a:pt x="36" y="2"/>
                  </a:cubicBezTo>
                  <a:cubicBezTo>
                    <a:pt x="35" y="2"/>
                    <a:pt x="34" y="3"/>
                    <a:pt x="33" y="4"/>
                  </a:cubicBezTo>
                  <a:cubicBezTo>
                    <a:pt x="32" y="6"/>
                    <a:pt x="24" y="19"/>
                    <a:pt x="23" y="21"/>
                  </a:cubicBezTo>
                  <a:cubicBezTo>
                    <a:pt x="22" y="23"/>
                    <a:pt x="22" y="24"/>
                    <a:pt x="22" y="26"/>
                  </a:cubicBezTo>
                  <a:cubicBezTo>
                    <a:pt x="22" y="31"/>
                    <a:pt x="22" y="31"/>
                    <a:pt x="22" y="31"/>
                  </a:cubicBezTo>
                  <a:cubicBezTo>
                    <a:pt x="22" y="32"/>
                    <a:pt x="22" y="34"/>
                    <a:pt x="22" y="36"/>
                  </a:cubicBezTo>
                  <a:cubicBezTo>
                    <a:pt x="22" y="37"/>
                    <a:pt x="23" y="38"/>
                    <a:pt x="24" y="39"/>
                  </a:cubicBezTo>
                  <a:cubicBezTo>
                    <a:pt x="25" y="39"/>
                    <a:pt x="26" y="39"/>
                    <a:pt x="27" y="39"/>
                  </a:cubicBezTo>
                  <a:cubicBezTo>
                    <a:pt x="27" y="39"/>
                    <a:pt x="27" y="39"/>
                    <a:pt x="27" y="39"/>
                  </a:cubicBezTo>
                  <a:cubicBezTo>
                    <a:pt x="27" y="40"/>
                    <a:pt x="27" y="40"/>
                    <a:pt x="26" y="40"/>
                  </a:cubicBezTo>
                  <a:cubicBezTo>
                    <a:pt x="23" y="40"/>
                    <a:pt x="20" y="40"/>
                    <a:pt x="20" y="40"/>
                  </a:cubicBezTo>
                  <a:cubicBezTo>
                    <a:pt x="19" y="40"/>
                    <a:pt x="16" y="40"/>
                    <a:pt x="14" y="40"/>
                  </a:cubicBezTo>
                  <a:cubicBezTo>
                    <a:pt x="14" y="40"/>
                    <a:pt x="13" y="40"/>
                    <a:pt x="13" y="39"/>
                  </a:cubicBezTo>
                  <a:cubicBezTo>
                    <a:pt x="13" y="39"/>
                    <a:pt x="13" y="39"/>
                    <a:pt x="14" y="39"/>
                  </a:cubicBezTo>
                  <a:cubicBezTo>
                    <a:pt x="14" y="39"/>
                    <a:pt x="15" y="39"/>
                    <a:pt x="15" y="39"/>
                  </a:cubicBezTo>
                  <a:cubicBezTo>
                    <a:pt x="17" y="38"/>
                    <a:pt x="17" y="37"/>
                    <a:pt x="17" y="36"/>
                  </a:cubicBezTo>
                  <a:cubicBezTo>
                    <a:pt x="17" y="34"/>
                    <a:pt x="17" y="32"/>
                    <a:pt x="17" y="31"/>
                  </a:cubicBezTo>
                  <a:lnTo>
                    <a:pt x="17" y="2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63" name="Freeform 15"/>
            <p:cNvSpPr>
              <a:spLocks/>
            </p:cNvSpPr>
            <p:nvPr userDrawn="1"/>
          </p:nvSpPr>
          <p:spPr bwMode="auto">
            <a:xfrm>
              <a:off x="4509" y="1086"/>
              <a:ext cx="59" cy="95"/>
            </a:xfrm>
            <a:custGeom>
              <a:avLst/>
              <a:gdLst>
                <a:gd name="T0" fmla="*/ 5 w 25"/>
                <a:gd name="T1" fmla="*/ 15 h 40"/>
                <a:gd name="T2" fmla="*/ 5 w 25"/>
                <a:gd name="T3" fmla="*/ 4 h 40"/>
                <a:gd name="T4" fmla="*/ 3 w 25"/>
                <a:gd name="T5" fmla="*/ 1 h 40"/>
                <a:gd name="T6" fmla="*/ 1 w 25"/>
                <a:gd name="T7" fmla="*/ 1 h 40"/>
                <a:gd name="T8" fmla="*/ 0 w 25"/>
                <a:gd name="T9" fmla="*/ 1 h 40"/>
                <a:gd name="T10" fmla="*/ 1 w 25"/>
                <a:gd name="T11" fmla="*/ 0 h 40"/>
                <a:gd name="T12" fmla="*/ 8 w 25"/>
                <a:gd name="T13" fmla="*/ 0 h 40"/>
                <a:gd name="T14" fmla="*/ 22 w 25"/>
                <a:gd name="T15" fmla="*/ 0 h 40"/>
                <a:gd name="T16" fmla="*/ 24 w 25"/>
                <a:gd name="T17" fmla="*/ 0 h 40"/>
                <a:gd name="T18" fmla="*/ 25 w 25"/>
                <a:gd name="T19" fmla="*/ 0 h 40"/>
                <a:gd name="T20" fmla="*/ 25 w 25"/>
                <a:gd name="T21" fmla="*/ 0 h 40"/>
                <a:gd name="T22" fmla="*/ 25 w 25"/>
                <a:gd name="T23" fmla="*/ 3 h 40"/>
                <a:gd name="T24" fmla="*/ 25 w 25"/>
                <a:gd name="T25" fmla="*/ 6 h 40"/>
                <a:gd name="T26" fmla="*/ 24 w 25"/>
                <a:gd name="T27" fmla="*/ 7 h 40"/>
                <a:gd name="T28" fmla="*/ 24 w 25"/>
                <a:gd name="T29" fmla="*/ 6 h 40"/>
                <a:gd name="T30" fmla="*/ 23 w 25"/>
                <a:gd name="T31" fmla="*/ 4 h 40"/>
                <a:gd name="T32" fmla="*/ 19 w 25"/>
                <a:gd name="T33" fmla="*/ 3 h 40"/>
                <a:gd name="T34" fmla="*/ 10 w 25"/>
                <a:gd name="T35" fmla="*/ 2 h 40"/>
                <a:gd name="T36" fmla="*/ 10 w 25"/>
                <a:gd name="T37" fmla="*/ 3 h 40"/>
                <a:gd name="T38" fmla="*/ 10 w 25"/>
                <a:gd name="T39" fmla="*/ 17 h 40"/>
                <a:gd name="T40" fmla="*/ 10 w 25"/>
                <a:gd name="T41" fmla="*/ 18 h 40"/>
                <a:gd name="T42" fmla="*/ 18 w 25"/>
                <a:gd name="T43" fmla="*/ 18 h 40"/>
                <a:gd name="T44" fmla="*/ 20 w 25"/>
                <a:gd name="T45" fmla="*/ 18 h 40"/>
                <a:gd name="T46" fmla="*/ 23 w 25"/>
                <a:gd name="T47" fmla="*/ 17 h 40"/>
                <a:gd name="T48" fmla="*/ 24 w 25"/>
                <a:gd name="T49" fmla="*/ 16 h 40"/>
                <a:gd name="T50" fmla="*/ 24 w 25"/>
                <a:gd name="T51" fmla="*/ 17 h 40"/>
                <a:gd name="T52" fmla="*/ 23 w 25"/>
                <a:gd name="T53" fmla="*/ 20 h 40"/>
                <a:gd name="T54" fmla="*/ 23 w 25"/>
                <a:gd name="T55" fmla="*/ 23 h 40"/>
                <a:gd name="T56" fmla="*/ 23 w 25"/>
                <a:gd name="T57" fmla="*/ 24 h 40"/>
                <a:gd name="T58" fmla="*/ 22 w 25"/>
                <a:gd name="T59" fmla="*/ 24 h 40"/>
                <a:gd name="T60" fmla="*/ 22 w 25"/>
                <a:gd name="T61" fmla="*/ 22 h 40"/>
                <a:gd name="T62" fmla="*/ 19 w 25"/>
                <a:gd name="T63" fmla="*/ 20 h 40"/>
                <a:gd name="T64" fmla="*/ 10 w 25"/>
                <a:gd name="T65" fmla="*/ 20 h 40"/>
                <a:gd name="T66" fmla="*/ 10 w 25"/>
                <a:gd name="T67" fmla="*/ 20 h 40"/>
                <a:gd name="T68" fmla="*/ 10 w 25"/>
                <a:gd name="T69" fmla="*/ 25 h 40"/>
                <a:gd name="T70" fmla="*/ 10 w 25"/>
                <a:gd name="T71" fmla="*/ 36 h 40"/>
                <a:gd name="T72" fmla="*/ 12 w 25"/>
                <a:gd name="T73" fmla="*/ 39 h 40"/>
                <a:gd name="T74" fmla="*/ 15 w 25"/>
                <a:gd name="T75" fmla="*/ 39 h 40"/>
                <a:gd name="T76" fmla="*/ 15 w 25"/>
                <a:gd name="T77" fmla="*/ 39 h 40"/>
                <a:gd name="T78" fmla="*/ 14 w 25"/>
                <a:gd name="T79" fmla="*/ 40 h 40"/>
                <a:gd name="T80" fmla="*/ 8 w 25"/>
                <a:gd name="T81" fmla="*/ 40 h 40"/>
                <a:gd name="T82" fmla="*/ 2 w 25"/>
                <a:gd name="T83" fmla="*/ 40 h 40"/>
                <a:gd name="T84" fmla="*/ 1 w 25"/>
                <a:gd name="T85" fmla="*/ 39 h 40"/>
                <a:gd name="T86" fmla="*/ 2 w 25"/>
                <a:gd name="T87" fmla="*/ 39 h 40"/>
                <a:gd name="T88" fmla="*/ 3 w 25"/>
                <a:gd name="T89" fmla="*/ 39 h 40"/>
                <a:gd name="T90" fmla="*/ 5 w 25"/>
                <a:gd name="T91" fmla="*/ 36 h 40"/>
                <a:gd name="T92" fmla="*/ 5 w 25"/>
                <a:gd name="T93" fmla="*/ 25 h 40"/>
                <a:gd name="T94" fmla="*/ 5 w 25"/>
                <a:gd name="T9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 h="40">
                  <a:moveTo>
                    <a:pt x="5" y="15"/>
                  </a:moveTo>
                  <a:cubicBezTo>
                    <a:pt x="5" y="7"/>
                    <a:pt x="5" y="6"/>
                    <a:pt x="5" y="4"/>
                  </a:cubicBezTo>
                  <a:cubicBezTo>
                    <a:pt x="5" y="2"/>
                    <a:pt x="5" y="1"/>
                    <a:pt x="3" y="1"/>
                  </a:cubicBezTo>
                  <a:cubicBezTo>
                    <a:pt x="2" y="1"/>
                    <a:pt x="1" y="1"/>
                    <a:pt x="1" y="1"/>
                  </a:cubicBezTo>
                  <a:cubicBezTo>
                    <a:pt x="1" y="1"/>
                    <a:pt x="0" y="1"/>
                    <a:pt x="0" y="1"/>
                  </a:cubicBezTo>
                  <a:cubicBezTo>
                    <a:pt x="0" y="0"/>
                    <a:pt x="1" y="0"/>
                    <a:pt x="1" y="0"/>
                  </a:cubicBezTo>
                  <a:cubicBezTo>
                    <a:pt x="4" y="0"/>
                    <a:pt x="7" y="0"/>
                    <a:pt x="8" y="0"/>
                  </a:cubicBezTo>
                  <a:cubicBezTo>
                    <a:pt x="9" y="0"/>
                    <a:pt x="20" y="0"/>
                    <a:pt x="22" y="0"/>
                  </a:cubicBezTo>
                  <a:cubicBezTo>
                    <a:pt x="23" y="0"/>
                    <a:pt x="24" y="0"/>
                    <a:pt x="24" y="0"/>
                  </a:cubicBezTo>
                  <a:cubicBezTo>
                    <a:pt x="24" y="0"/>
                    <a:pt x="25" y="0"/>
                    <a:pt x="25" y="0"/>
                  </a:cubicBezTo>
                  <a:cubicBezTo>
                    <a:pt x="25" y="0"/>
                    <a:pt x="25" y="0"/>
                    <a:pt x="25" y="0"/>
                  </a:cubicBezTo>
                  <a:cubicBezTo>
                    <a:pt x="25" y="1"/>
                    <a:pt x="25" y="1"/>
                    <a:pt x="25" y="3"/>
                  </a:cubicBezTo>
                  <a:cubicBezTo>
                    <a:pt x="25" y="3"/>
                    <a:pt x="25" y="5"/>
                    <a:pt x="25" y="6"/>
                  </a:cubicBezTo>
                  <a:cubicBezTo>
                    <a:pt x="24" y="6"/>
                    <a:pt x="24" y="7"/>
                    <a:pt x="24" y="7"/>
                  </a:cubicBezTo>
                  <a:cubicBezTo>
                    <a:pt x="24" y="7"/>
                    <a:pt x="24" y="6"/>
                    <a:pt x="24" y="6"/>
                  </a:cubicBezTo>
                  <a:cubicBezTo>
                    <a:pt x="24" y="6"/>
                    <a:pt x="23" y="5"/>
                    <a:pt x="23" y="4"/>
                  </a:cubicBezTo>
                  <a:cubicBezTo>
                    <a:pt x="23" y="3"/>
                    <a:pt x="21" y="3"/>
                    <a:pt x="19" y="3"/>
                  </a:cubicBezTo>
                  <a:cubicBezTo>
                    <a:pt x="10" y="2"/>
                    <a:pt x="10" y="2"/>
                    <a:pt x="10" y="2"/>
                  </a:cubicBezTo>
                  <a:cubicBezTo>
                    <a:pt x="10" y="2"/>
                    <a:pt x="10" y="3"/>
                    <a:pt x="10" y="3"/>
                  </a:cubicBezTo>
                  <a:cubicBezTo>
                    <a:pt x="10" y="17"/>
                    <a:pt x="10" y="17"/>
                    <a:pt x="10" y="17"/>
                  </a:cubicBezTo>
                  <a:cubicBezTo>
                    <a:pt x="10" y="18"/>
                    <a:pt x="10" y="18"/>
                    <a:pt x="10" y="18"/>
                  </a:cubicBezTo>
                  <a:cubicBezTo>
                    <a:pt x="18" y="18"/>
                    <a:pt x="18" y="18"/>
                    <a:pt x="18" y="18"/>
                  </a:cubicBezTo>
                  <a:cubicBezTo>
                    <a:pt x="19" y="18"/>
                    <a:pt x="20" y="18"/>
                    <a:pt x="20" y="18"/>
                  </a:cubicBezTo>
                  <a:cubicBezTo>
                    <a:pt x="22" y="18"/>
                    <a:pt x="22" y="17"/>
                    <a:pt x="23" y="17"/>
                  </a:cubicBezTo>
                  <a:cubicBezTo>
                    <a:pt x="23" y="16"/>
                    <a:pt x="23" y="16"/>
                    <a:pt x="24" y="16"/>
                  </a:cubicBezTo>
                  <a:cubicBezTo>
                    <a:pt x="24" y="16"/>
                    <a:pt x="24" y="16"/>
                    <a:pt x="24" y="17"/>
                  </a:cubicBezTo>
                  <a:cubicBezTo>
                    <a:pt x="24" y="17"/>
                    <a:pt x="23" y="18"/>
                    <a:pt x="23" y="20"/>
                  </a:cubicBezTo>
                  <a:cubicBezTo>
                    <a:pt x="23" y="21"/>
                    <a:pt x="23" y="23"/>
                    <a:pt x="23" y="23"/>
                  </a:cubicBezTo>
                  <a:cubicBezTo>
                    <a:pt x="23" y="24"/>
                    <a:pt x="23" y="24"/>
                    <a:pt x="23" y="24"/>
                  </a:cubicBezTo>
                  <a:cubicBezTo>
                    <a:pt x="22" y="24"/>
                    <a:pt x="22" y="24"/>
                    <a:pt x="22" y="24"/>
                  </a:cubicBezTo>
                  <a:cubicBezTo>
                    <a:pt x="22" y="23"/>
                    <a:pt x="22" y="22"/>
                    <a:pt x="22" y="22"/>
                  </a:cubicBezTo>
                  <a:cubicBezTo>
                    <a:pt x="22" y="21"/>
                    <a:pt x="21" y="20"/>
                    <a:pt x="19" y="20"/>
                  </a:cubicBezTo>
                  <a:cubicBezTo>
                    <a:pt x="18" y="20"/>
                    <a:pt x="11" y="20"/>
                    <a:pt x="10" y="20"/>
                  </a:cubicBezTo>
                  <a:cubicBezTo>
                    <a:pt x="10" y="20"/>
                    <a:pt x="10" y="20"/>
                    <a:pt x="10" y="20"/>
                  </a:cubicBezTo>
                  <a:cubicBezTo>
                    <a:pt x="10" y="25"/>
                    <a:pt x="10" y="25"/>
                    <a:pt x="10" y="25"/>
                  </a:cubicBezTo>
                  <a:cubicBezTo>
                    <a:pt x="10" y="30"/>
                    <a:pt x="10" y="34"/>
                    <a:pt x="10" y="36"/>
                  </a:cubicBezTo>
                  <a:cubicBezTo>
                    <a:pt x="10" y="37"/>
                    <a:pt x="11" y="38"/>
                    <a:pt x="12" y="39"/>
                  </a:cubicBezTo>
                  <a:cubicBezTo>
                    <a:pt x="13" y="39"/>
                    <a:pt x="14" y="39"/>
                    <a:pt x="15" y="39"/>
                  </a:cubicBezTo>
                  <a:cubicBezTo>
                    <a:pt x="15" y="39"/>
                    <a:pt x="15" y="39"/>
                    <a:pt x="15" y="39"/>
                  </a:cubicBezTo>
                  <a:cubicBezTo>
                    <a:pt x="15" y="40"/>
                    <a:pt x="15" y="40"/>
                    <a:pt x="14" y="40"/>
                  </a:cubicBezTo>
                  <a:cubicBezTo>
                    <a:pt x="11" y="40"/>
                    <a:pt x="8" y="40"/>
                    <a:pt x="8" y="40"/>
                  </a:cubicBezTo>
                  <a:cubicBezTo>
                    <a:pt x="7" y="40"/>
                    <a:pt x="4" y="40"/>
                    <a:pt x="2" y="40"/>
                  </a:cubicBezTo>
                  <a:cubicBezTo>
                    <a:pt x="2" y="40"/>
                    <a:pt x="1" y="40"/>
                    <a:pt x="1" y="39"/>
                  </a:cubicBezTo>
                  <a:cubicBezTo>
                    <a:pt x="1" y="39"/>
                    <a:pt x="1" y="39"/>
                    <a:pt x="2" y="39"/>
                  </a:cubicBezTo>
                  <a:cubicBezTo>
                    <a:pt x="2" y="39"/>
                    <a:pt x="3" y="39"/>
                    <a:pt x="3" y="39"/>
                  </a:cubicBezTo>
                  <a:cubicBezTo>
                    <a:pt x="4" y="39"/>
                    <a:pt x="5" y="37"/>
                    <a:pt x="5" y="36"/>
                  </a:cubicBezTo>
                  <a:cubicBezTo>
                    <a:pt x="5" y="34"/>
                    <a:pt x="5" y="30"/>
                    <a:pt x="5" y="25"/>
                  </a:cubicBezTo>
                  <a:lnTo>
                    <a:pt x="5" y="1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64" name="Freeform 16"/>
            <p:cNvSpPr>
              <a:spLocks noEditPoints="1"/>
            </p:cNvSpPr>
            <p:nvPr userDrawn="1"/>
          </p:nvSpPr>
          <p:spPr bwMode="auto">
            <a:xfrm>
              <a:off x="4583" y="1084"/>
              <a:ext cx="102" cy="99"/>
            </a:xfrm>
            <a:custGeom>
              <a:avLst/>
              <a:gdLst>
                <a:gd name="T0" fmla="*/ 21 w 43"/>
                <a:gd name="T1" fmla="*/ 0 h 42"/>
                <a:gd name="T2" fmla="*/ 43 w 43"/>
                <a:gd name="T3" fmla="*/ 20 h 42"/>
                <a:gd name="T4" fmla="*/ 21 w 43"/>
                <a:gd name="T5" fmla="*/ 42 h 42"/>
                <a:gd name="T6" fmla="*/ 0 w 43"/>
                <a:gd name="T7" fmla="*/ 21 h 42"/>
                <a:gd name="T8" fmla="*/ 21 w 43"/>
                <a:gd name="T9" fmla="*/ 0 h 42"/>
                <a:gd name="T10" fmla="*/ 23 w 43"/>
                <a:gd name="T11" fmla="*/ 39 h 42"/>
                <a:gd name="T12" fmla="*/ 37 w 43"/>
                <a:gd name="T13" fmla="*/ 22 h 42"/>
                <a:gd name="T14" fmla="*/ 21 w 43"/>
                <a:gd name="T15" fmla="*/ 2 h 42"/>
                <a:gd name="T16" fmla="*/ 5 w 43"/>
                <a:gd name="T17" fmla="*/ 19 h 42"/>
                <a:gd name="T18" fmla="*/ 23 w 43"/>
                <a:gd name="T19"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34" y="0"/>
                    <a:pt x="43" y="8"/>
                    <a:pt x="43" y="20"/>
                  </a:cubicBezTo>
                  <a:cubicBezTo>
                    <a:pt x="43" y="32"/>
                    <a:pt x="34" y="42"/>
                    <a:pt x="21" y="42"/>
                  </a:cubicBezTo>
                  <a:cubicBezTo>
                    <a:pt x="6" y="42"/>
                    <a:pt x="0" y="30"/>
                    <a:pt x="0" y="21"/>
                  </a:cubicBezTo>
                  <a:cubicBezTo>
                    <a:pt x="0" y="12"/>
                    <a:pt x="6" y="0"/>
                    <a:pt x="21" y="0"/>
                  </a:cubicBezTo>
                  <a:close/>
                  <a:moveTo>
                    <a:pt x="23" y="39"/>
                  </a:moveTo>
                  <a:cubicBezTo>
                    <a:pt x="27" y="39"/>
                    <a:pt x="37" y="37"/>
                    <a:pt x="37" y="22"/>
                  </a:cubicBezTo>
                  <a:cubicBezTo>
                    <a:pt x="37" y="9"/>
                    <a:pt x="30" y="2"/>
                    <a:pt x="21" y="2"/>
                  </a:cubicBezTo>
                  <a:cubicBezTo>
                    <a:pt x="12" y="2"/>
                    <a:pt x="5" y="8"/>
                    <a:pt x="5" y="19"/>
                  </a:cubicBezTo>
                  <a:cubicBezTo>
                    <a:pt x="5" y="32"/>
                    <a:pt x="13" y="39"/>
                    <a:pt x="23" y="39"/>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65" name="Freeform 17"/>
            <p:cNvSpPr>
              <a:spLocks noEditPoints="1"/>
            </p:cNvSpPr>
            <p:nvPr userDrawn="1"/>
          </p:nvSpPr>
          <p:spPr bwMode="auto">
            <a:xfrm>
              <a:off x="4701" y="1086"/>
              <a:ext cx="97" cy="95"/>
            </a:xfrm>
            <a:custGeom>
              <a:avLst/>
              <a:gdLst>
                <a:gd name="T0" fmla="*/ 5 w 41"/>
                <a:gd name="T1" fmla="*/ 15 h 40"/>
                <a:gd name="T2" fmla="*/ 4 w 41"/>
                <a:gd name="T3" fmla="*/ 4 h 40"/>
                <a:gd name="T4" fmla="*/ 2 w 41"/>
                <a:gd name="T5" fmla="*/ 1 h 40"/>
                <a:gd name="T6" fmla="*/ 0 w 41"/>
                <a:gd name="T7" fmla="*/ 1 h 40"/>
                <a:gd name="T8" fmla="*/ 0 w 41"/>
                <a:gd name="T9" fmla="*/ 1 h 40"/>
                <a:gd name="T10" fmla="*/ 1 w 41"/>
                <a:gd name="T11" fmla="*/ 0 h 40"/>
                <a:gd name="T12" fmla="*/ 7 w 41"/>
                <a:gd name="T13" fmla="*/ 0 h 40"/>
                <a:gd name="T14" fmla="*/ 14 w 41"/>
                <a:gd name="T15" fmla="*/ 0 h 40"/>
                <a:gd name="T16" fmla="*/ 24 w 41"/>
                <a:gd name="T17" fmla="*/ 2 h 40"/>
                <a:gd name="T18" fmla="*/ 28 w 41"/>
                <a:gd name="T19" fmla="*/ 10 h 40"/>
                <a:gd name="T20" fmla="*/ 21 w 41"/>
                <a:gd name="T21" fmla="*/ 22 h 40"/>
                <a:gd name="T22" fmla="*/ 33 w 41"/>
                <a:gd name="T23" fmla="*/ 35 h 40"/>
                <a:gd name="T24" fmla="*/ 39 w 41"/>
                <a:gd name="T25" fmla="*/ 39 h 40"/>
                <a:gd name="T26" fmla="*/ 41 w 41"/>
                <a:gd name="T27" fmla="*/ 39 h 40"/>
                <a:gd name="T28" fmla="*/ 41 w 41"/>
                <a:gd name="T29" fmla="*/ 39 h 40"/>
                <a:gd name="T30" fmla="*/ 40 w 41"/>
                <a:gd name="T31" fmla="*/ 40 h 40"/>
                <a:gd name="T32" fmla="*/ 36 w 41"/>
                <a:gd name="T33" fmla="*/ 40 h 40"/>
                <a:gd name="T34" fmla="*/ 31 w 41"/>
                <a:gd name="T35" fmla="*/ 39 h 40"/>
                <a:gd name="T36" fmla="*/ 23 w 41"/>
                <a:gd name="T37" fmla="*/ 31 h 40"/>
                <a:gd name="T38" fmla="*/ 17 w 41"/>
                <a:gd name="T39" fmla="*/ 23 h 40"/>
                <a:gd name="T40" fmla="*/ 17 w 41"/>
                <a:gd name="T41" fmla="*/ 23 h 40"/>
                <a:gd name="T42" fmla="*/ 10 w 41"/>
                <a:gd name="T43" fmla="*/ 23 h 40"/>
                <a:gd name="T44" fmla="*/ 9 w 41"/>
                <a:gd name="T45" fmla="*/ 23 h 40"/>
                <a:gd name="T46" fmla="*/ 9 w 41"/>
                <a:gd name="T47" fmla="*/ 25 h 40"/>
                <a:gd name="T48" fmla="*/ 10 w 41"/>
                <a:gd name="T49" fmla="*/ 36 h 40"/>
                <a:gd name="T50" fmla="*/ 12 w 41"/>
                <a:gd name="T51" fmla="*/ 39 h 40"/>
                <a:gd name="T52" fmla="*/ 14 w 41"/>
                <a:gd name="T53" fmla="*/ 39 h 40"/>
                <a:gd name="T54" fmla="*/ 15 w 41"/>
                <a:gd name="T55" fmla="*/ 39 h 40"/>
                <a:gd name="T56" fmla="*/ 14 w 41"/>
                <a:gd name="T57" fmla="*/ 40 h 40"/>
                <a:gd name="T58" fmla="*/ 7 w 41"/>
                <a:gd name="T59" fmla="*/ 40 h 40"/>
                <a:gd name="T60" fmla="*/ 2 w 41"/>
                <a:gd name="T61" fmla="*/ 40 h 40"/>
                <a:gd name="T62" fmla="*/ 1 w 41"/>
                <a:gd name="T63" fmla="*/ 39 h 40"/>
                <a:gd name="T64" fmla="*/ 1 w 41"/>
                <a:gd name="T65" fmla="*/ 39 h 40"/>
                <a:gd name="T66" fmla="*/ 3 w 41"/>
                <a:gd name="T67" fmla="*/ 39 h 40"/>
                <a:gd name="T68" fmla="*/ 4 w 41"/>
                <a:gd name="T69" fmla="*/ 36 h 40"/>
                <a:gd name="T70" fmla="*/ 5 w 41"/>
                <a:gd name="T71" fmla="*/ 25 h 40"/>
                <a:gd name="T72" fmla="*/ 5 w 41"/>
                <a:gd name="T73" fmla="*/ 15 h 40"/>
                <a:gd name="T74" fmla="*/ 9 w 41"/>
                <a:gd name="T75" fmla="*/ 20 h 40"/>
                <a:gd name="T76" fmla="*/ 10 w 41"/>
                <a:gd name="T77" fmla="*/ 20 h 40"/>
                <a:gd name="T78" fmla="*/ 16 w 41"/>
                <a:gd name="T79" fmla="*/ 21 h 40"/>
                <a:gd name="T80" fmla="*/ 20 w 41"/>
                <a:gd name="T81" fmla="*/ 20 h 40"/>
                <a:gd name="T82" fmla="*/ 23 w 41"/>
                <a:gd name="T83" fmla="*/ 12 h 40"/>
                <a:gd name="T84" fmla="*/ 14 w 41"/>
                <a:gd name="T85" fmla="*/ 2 h 40"/>
                <a:gd name="T86" fmla="*/ 10 w 41"/>
                <a:gd name="T87" fmla="*/ 2 h 40"/>
                <a:gd name="T88" fmla="*/ 9 w 41"/>
                <a:gd name="T89" fmla="*/ 3 h 40"/>
                <a:gd name="T90" fmla="*/ 9 w 41"/>
                <a:gd name="T9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40">
                  <a:moveTo>
                    <a:pt x="5" y="15"/>
                  </a:moveTo>
                  <a:cubicBezTo>
                    <a:pt x="5" y="7"/>
                    <a:pt x="5" y="6"/>
                    <a:pt x="4" y="4"/>
                  </a:cubicBezTo>
                  <a:cubicBezTo>
                    <a:pt x="4" y="2"/>
                    <a:pt x="4" y="1"/>
                    <a:pt x="2" y="1"/>
                  </a:cubicBezTo>
                  <a:cubicBezTo>
                    <a:pt x="2" y="1"/>
                    <a:pt x="1" y="1"/>
                    <a:pt x="0" y="1"/>
                  </a:cubicBezTo>
                  <a:cubicBezTo>
                    <a:pt x="0" y="1"/>
                    <a:pt x="0" y="1"/>
                    <a:pt x="0" y="1"/>
                  </a:cubicBezTo>
                  <a:cubicBezTo>
                    <a:pt x="0" y="0"/>
                    <a:pt x="0" y="0"/>
                    <a:pt x="1" y="0"/>
                  </a:cubicBezTo>
                  <a:cubicBezTo>
                    <a:pt x="3" y="0"/>
                    <a:pt x="7" y="0"/>
                    <a:pt x="7" y="0"/>
                  </a:cubicBezTo>
                  <a:cubicBezTo>
                    <a:pt x="8" y="0"/>
                    <a:pt x="12" y="0"/>
                    <a:pt x="14" y="0"/>
                  </a:cubicBezTo>
                  <a:cubicBezTo>
                    <a:pt x="18" y="0"/>
                    <a:pt x="21" y="0"/>
                    <a:pt x="24" y="2"/>
                  </a:cubicBezTo>
                  <a:cubicBezTo>
                    <a:pt x="26" y="3"/>
                    <a:pt x="28" y="6"/>
                    <a:pt x="28" y="10"/>
                  </a:cubicBezTo>
                  <a:cubicBezTo>
                    <a:pt x="28" y="13"/>
                    <a:pt x="26" y="17"/>
                    <a:pt x="21" y="22"/>
                  </a:cubicBezTo>
                  <a:cubicBezTo>
                    <a:pt x="26" y="27"/>
                    <a:pt x="29" y="32"/>
                    <a:pt x="33" y="35"/>
                  </a:cubicBezTo>
                  <a:cubicBezTo>
                    <a:pt x="36" y="38"/>
                    <a:pt x="37" y="39"/>
                    <a:pt x="39" y="39"/>
                  </a:cubicBezTo>
                  <a:cubicBezTo>
                    <a:pt x="40" y="39"/>
                    <a:pt x="40" y="39"/>
                    <a:pt x="41" y="39"/>
                  </a:cubicBezTo>
                  <a:cubicBezTo>
                    <a:pt x="41" y="39"/>
                    <a:pt x="41" y="39"/>
                    <a:pt x="41" y="39"/>
                  </a:cubicBezTo>
                  <a:cubicBezTo>
                    <a:pt x="41" y="40"/>
                    <a:pt x="41" y="40"/>
                    <a:pt x="40" y="40"/>
                  </a:cubicBezTo>
                  <a:cubicBezTo>
                    <a:pt x="36" y="40"/>
                    <a:pt x="36" y="40"/>
                    <a:pt x="36" y="40"/>
                  </a:cubicBezTo>
                  <a:cubicBezTo>
                    <a:pt x="33" y="40"/>
                    <a:pt x="32" y="40"/>
                    <a:pt x="31" y="39"/>
                  </a:cubicBezTo>
                  <a:cubicBezTo>
                    <a:pt x="28" y="38"/>
                    <a:pt x="26" y="35"/>
                    <a:pt x="23" y="31"/>
                  </a:cubicBezTo>
                  <a:cubicBezTo>
                    <a:pt x="21" y="28"/>
                    <a:pt x="18" y="25"/>
                    <a:pt x="17" y="23"/>
                  </a:cubicBezTo>
                  <a:cubicBezTo>
                    <a:pt x="17" y="23"/>
                    <a:pt x="17" y="23"/>
                    <a:pt x="17" y="23"/>
                  </a:cubicBezTo>
                  <a:cubicBezTo>
                    <a:pt x="10" y="23"/>
                    <a:pt x="10" y="23"/>
                    <a:pt x="10" y="23"/>
                  </a:cubicBezTo>
                  <a:cubicBezTo>
                    <a:pt x="9" y="23"/>
                    <a:pt x="9" y="23"/>
                    <a:pt x="9" y="23"/>
                  </a:cubicBezTo>
                  <a:cubicBezTo>
                    <a:pt x="9" y="25"/>
                    <a:pt x="9" y="25"/>
                    <a:pt x="9" y="25"/>
                  </a:cubicBezTo>
                  <a:cubicBezTo>
                    <a:pt x="9" y="30"/>
                    <a:pt x="9" y="34"/>
                    <a:pt x="10" y="36"/>
                  </a:cubicBezTo>
                  <a:cubicBezTo>
                    <a:pt x="10" y="37"/>
                    <a:pt x="10" y="38"/>
                    <a:pt x="12" y="39"/>
                  </a:cubicBezTo>
                  <a:cubicBezTo>
                    <a:pt x="12" y="39"/>
                    <a:pt x="14" y="39"/>
                    <a:pt x="14" y="39"/>
                  </a:cubicBezTo>
                  <a:cubicBezTo>
                    <a:pt x="14" y="39"/>
                    <a:pt x="15" y="39"/>
                    <a:pt x="15" y="39"/>
                  </a:cubicBezTo>
                  <a:cubicBezTo>
                    <a:pt x="15" y="40"/>
                    <a:pt x="14" y="40"/>
                    <a:pt x="14" y="40"/>
                  </a:cubicBezTo>
                  <a:cubicBezTo>
                    <a:pt x="11" y="40"/>
                    <a:pt x="7" y="40"/>
                    <a:pt x="7" y="40"/>
                  </a:cubicBezTo>
                  <a:cubicBezTo>
                    <a:pt x="7" y="40"/>
                    <a:pt x="3" y="40"/>
                    <a:pt x="2" y="40"/>
                  </a:cubicBezTo>
                  <a:cubicBezTo>
                    <a:pt x="1" y="40"/>
                    <a:pt x="1" y="40"/>
                    <a:pt x="1" y="39"/>
                  </a:cubicBezTo>
                  <a:cubicBezTo>
                    <a:pt x="1" y="39"/>
                    <a:pt x="1" y="39"/>
                    <a:pt x="1" y="39"/>
                  </a:cubicBezTo>
                  <a:cubicBezTo>
                    <a:pt x="2" y="39"/>
                    <a:pt x="2" y="39"/>
                    <a:pt x="3" y="39"/>
                  </a:cubicBezTo>
                  <a:cubicBezTo>
                    <a:pt x="4" y="38"/>
                    <a:pt x="4" y="37"/>
                    <a:pt x="4" y="36"/>
                  </a:cubicBezTo>
                  <a:cubicBezTo>
                    <a:pt x="5" y="34"/>
                    <a:pt x="5" y="30"/>
                    <a:pt x="5" y="25"/>
                  </a:cubicBezTo>
                  <a:lnTo>
                    <a:pt x="5" y="15"/>
                  </a:lnTo>
                  <a:close/>
                  <a:moveTo>
                    <a:pt x="9" y="20"/>
                  </a:moveTo>
                  <a:cubicBezTo>
                    <a:pt x="9" y="20"/>
                    <a:pt x="9" y="20"/>
                    <a:pt x="10" y="20"/>
                  </a:cubicBezTo>
                  <a:cubicBezTo>
                    <a:pt x="10" y="21"/>
                    <a:pt x="13" y="21"/>
                    <a:pt x="16" y="21"/>
                  </a:cubicBezTo>
                  <a:cubicBezTo>
                    <a:pt x="17" y="21"/>
                    <a:pt x="18" y="21"/>
                    <a:pt x="20" y="20"/>
                  </a:cubicBezTo>
                  <a:cubicBezTo>
                    <a:pt x="22" y="19"/>
                    <a:pt x="23" y="16"/>
                    <a:pt x="23" y="12"/>
                  </a:cubicBezTo>
                  <a:cubicBezTo>
                    <a:pt x="23" y="6"/>
                    <a:pt x="19" y="2"/>
                    <a:pt x="14" y="2"/>
                  </a:cubicBezTo>
                  <a:cubicBezTo>
                    <a:pt x="12" y="2"/>
                    <a:pt x="10" y="2"/>
                    <a:pt x="10" y="2"/>
                  </a:cubicBezTo>
                  <a:cubicBezTo>
                    <a:pt x="9" y="2"/>
                    <a:pt x="9" y="3"/>
                    <a:pt x="9" y="3"/>
                  </a:cubicBezTo>
                  <a:lnTo>
                    <a:pt x="9" y="2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66" name="Freeform 18"/>
            <p:cNvSpPr>
              <a:spLocks/>
            </p:cNvSpPr>
            <p:nvPr userDrawn="1"/>
          </p:nvSpPr>
          <p:spPr bwMode="auto">
            <a:xfrm>
              <a:off x="3079" y="1243"/>
              <a:ext cx="37" cy="111"/>
            </a:xfrm>
            <a:custGeom>
              <a:avLst/>
              <a:gdLst>
                <a:gd name="T0" fmla="*/ 10 w 16"/>
                <a:gd name="T1" fmla="*/ 29 h 47"/>
                <a:gd name="T2" fmla="*/ 10 w 16"/>
                <a:gd name="T3" fmla="*/ 42 h 47"/>
                <a:gd name="T4" fmla="*/ 12 w 16"/>
                <a:gd name="T5" fmla="*/ 46 h 47"/>
                <a:gd name="T6" fmla="*/ 15 w 16"/>
                <a:gd name="T7" fmla="*/ 46 h 47"/>
                <a:gd name="T8" fmla="*/ 16 w 16"/>
                <a:gd name="T9" fmla="*/ 46 h 47"/>
                <a:gd name="T10" fmla="*/ 15 w 16"/>
                <a:gd name="T11" fmla="*/ 47 h 47"/>
                <a:gd name="T12" fmla="*/ 7 w 16"/>
                <a:gd name="T13" fmla="*/ 47 h 47"/>
                <a:gd name="T14" fmla="*/ 1 w 16"/>
                <a:gd name="T15" fmla="*/ 47 h 47"/>
                <a:gd name="T16" fmla="*/ 0 w 16"/>
                <a:gd name="T17" fmla="*/ 46 h 47"/>
                <a:gd name="T18" fmla="*/ 1 w 16"/>
                <a:gd name="T19" fmla="*/ 46 h 47"/>
                <a:gd name="T20" fmla="*/ 2 w 16"/>
                <a:gd name="T21" fmla="*/ 46 h 47"/>
                <a:gd name="T22" fmla="*/ 4 w 16"/>
                <a:gd name="T23" fmla="*/ 42 h 47"/>
                <a:gd name="T24" fmla="*/ 5 w 16"/>
                <a:gd name="T25" fmla="*/ 29 h 47"/>
                <a:gd name="T26" fmla="*/ 5 w 16"/>
                <a:gd name="T27" fmla="*/ 18 h 47"/>
                <a:gd name="T28" fmla="*/ 4 w 16"/>
                <a:gd name="T29" fmla="*/ 5 h 47"/>
                <a:gd name="T30" fmla="*/ 2 w 16"/>
                <a:gd name="T31" fmla="*/ 1 h 47"/>
                <a:gd name="T32" fmla="*/ 0 w 16"/>
                <a:gd name="T33" fmla="*/ 1 h 47"/>
                <a:gd name="T34" fmla="*/ 0 w 16"/>
                <a:gd name="T35" fmla="*/ 1 h 47"/>
                <a:gd name="T36" fmla="*/ 1 w 16"/>
                <a:gd name="T37" fmla="*/ 0 h 47"/>
                <a:gd name="T38" fmla="*/ 7 w 16"/>
                <a:gd name="T39" fmla="*/ 0 h 47"/>
                <a:gd name="T40" fmla="*/ 13 w 16"/>
                <a:gd name="T41" fmla="*/ 0 h 47"/>
                <a:gd name="T42" fmla="*/ 14 w 16"/>
                <a:gd name="T43" fmla="*/ 1 h 47"/>
                <a:gd name="T44" fmla="*/ 14 w 16"/>
                <a:gd name="T45" fmla="*/ 1 h 47"/>
                <a:gd name="T46" fmla="*/ 12 w 16"/>
                <a:gd name="T47" fmla="*/ 1 h 47"/>
                <a:gd name="T48" fmla="*/ 10 w 16"/>
                <a:gd name="T49" fmla="*/ 5 h 47"/>
                <a:gd name="T50" fmla="*/ 10 w 16"/>
                <a:gd name="T51" fmla="*/ 18 h 47"/>
                <a:gd name="T52" fmla="*/ 10 w 16"/>
                <a:gd name="T53"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47">
                  <a:moveTo>
                    <a:pt x="10" y="29"/>
                  </a:moveTo>
                  <a:cubicBezTo>
                    <a:pt x="10" y="35"/>
                    <a:pt x="10" y="40"/>
                    <a:pt x="10" y="42"/>
                  </a:cubicBezTo>
                  <a:cubicBezTo>
                    <a:pt x="10" y="44"/>
                    <a:pt x="11" y="46"/>
                    <a:pt x="12" y="46"/>
                  </a:cubicBezTo>
                  <a:cubicBezTo>
                    <a:pt x="13" y="46"/>
                    <a:pt x="15" y="46"/>
                    <a:pt x="15" y="46"/>
                  </a:cubicBezTo>
                  <a:cubicBezTo>
                    <a:pt x="16" y="46"/>
                    <a:pt x="16" y="46"/>
                    <a:pt x="16" y="46"/>
                  </a:cubicBezTo>
                  <a:cubicBezTo>
                    <a:pt x="16" y="47"/>
                    <a:pt x="15" y="47"/>
                    <a:pt x="15" y="47"/>
                  </a:cubicBezTo>
                  <a:cubicBezTo>
                    <a:pt x="11" y="47"/>
                    <a:pt x="7" y="47"/>
                    <a:pt x="7" y="47"/>
                  </a:cubicBezTo>
                  <a:cubicBezTo>
                    <a:pt x="7" y="47"/>
                    <a:pt x="3" y="47"/>
                    <a:pt x="1" y="47"/>
                  </a:cubicBezTo>
                  <a:cubicBezTo>
                    <a:pt x="0" y="47"/>
                    <a:pt x="0" y="47"/>
                    <a:pt x="0" y="46"/>
                  </a:cubicBezTo>
                  <a:cubicBezTo>
                    <a:pt x="0" y="46"/>
                    <a:pt x="0" y="46"/>
                    <a:pt x="1" y="46"/>
                  </a:cubicBezTo>
                  <a:cubicBezTo>
                    <a:pt x="1" y="46"/>
                    <a:pt x="2" y="46"/>
                    <a:pt x="2" y="46"/>
                  </a:cubicBezTo>
                  <a:cubicBezTo>
                    <a:pt x="4" y="46"/>
                    <a:pt x="4" y="44"/>
                    <a:pt x="4" y="42"/>
                  </a:cubicBezTo>
                  <a:cubicBezTo>
                    <a:pt x="5" y="40"/>
                    <a:pt x="5" y="35"/>
                    <a:pt x="5" y="29"/>
                  </a:cubicBezTo>
                  <a:cubicBezTo>
                    <a:pt x="5" y="18"/>
                    <a:pt x="5" y="18"/>
                    <a:pt x="5" y="18"/>
                  </a:cubicBezTo>
                  <a:cubicBezTo>
                    <a:pt x="5" y="9"/>
                    <a:pt x="5" y="7"/>
                    <a:pt x="4" y="5"/>
                  </a:cubicBezTo>
                  <a:cubicBezTo>
                    <a:pt x="4" y="3"/>
                    <a:pt x="4" y="2"/>
                    <a:pt x="2" y="1"/>
                  </a:cubicBezTo>
                  <a:cubicBezTo>
                    <a:pt x="2" y="1"/>
                    <a:pt x="1" y="1"/>
                    <a:pt x="0" y="1"/>
                  </a:cubicBezTo>
                  <a:cubicBezTo>
                    <a:pt x="0" y="1"/>
                    <a:pt x="0" y="1"/>
                    <a:pt x="0" y="1"/>
                  </a:cubicBezTo>
                  <a:cubicBezTo>
                    <a:pt x="0" y="0"/>
                    <a:pt x="0" y="0"/>
                    <a:pt x="1" y="0"/>
                  </a:cubicBezTo>
                  <a:cubicBezTo>
                    <a:pt x="3" y="0"/>
                    <a:pt x="7" y="0"/>
                    <a:pt x="7" y="0"/>
                  </a:cubicBezTo>
                  <a:cubicBezTo>
                    <a:pt x="7" y="0"/>
                    <a:pt x="11" y="0"/>
                    <a:pt x="13" y="0"/>
                  </a:cubicBezTo>
                  <a:cubicBezTo>
                    <a:pt x="14" y="0"/>
                    <a:pt x="14" y="0"/>
                    <a:pt x="14" y="1"/>
                  </a:cubicBezTo>
                  <a:cubicBezTo>
                    <a:pt x="14" y="1"/>
                    <a:pt x="14" y="1"/>
                    <a:pt x="14" y="1"/>
                  </a:cubicBezTo>
                  <a:cubicBezTo>
                    <a:pt x="13" y="1"/>
                    <a:pt x="13" y="1"/>
                    <a:pt x="12" y="1"/>
                  </a:cubicBezTo>
                  <a:cubicBezTo>
                    <a:pt x="10" y="2"/>
                    <a:pt x="10" y="3"/>
                    <a:pt x="10" y="5"/>
                  </a:cubicBezTo>
                  <a:cubicBezTo>
                    <a:pt x="10" y="7"/>
                    <a:pt x="10" y="9"/>
                    <a:pt x="10" y="18"/>
                  </a:cubicBezTo>
                  <a:lnTo>
                    <a:pt x="10" y="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67" name="Freeform 19"/>
            <p:cNvSpPr>
              <a:spLocks/>
            </p:cNvSpPr>
            <p:nvPr userDrawn="1"/>
          </p:nvSpPr>
          <p:spPr bwMode="auto">
            <a:xfrm>
              <a:off x="3138" y="1259"/>
              <a:ext cx="104" cy="95"/>
            </a:xfrm>
            <a:custGeom>
              <a:avLst/>
              <a:gdLst>
                <a:gd name="T0" fmla="*/ 8 w 44"/>
                <a:gd name="T1" fmla="*/ 33 h 40"/>
                <a:gd name="T2" fmla="*/ 10 w 44"/>
                <a:gd name="T3" fmla="*/ 39 h 40"/>
                <a:gd name="T4" fmla="*/ 12 w 44"/>
                <a:gd name="T5" fmla="*/ 39 h 40"/>
                <a:gd name="T6" fmla="*/ 13 w 44"/>
                <a:gd name="T7" fmla="*/ 40 h 40"/>
                <a:gd name="T8" fmla="*/ 12 w 44"/>
                <a:gd name="T9" fmla="*/ 40 h 40"/>
                <a:gd name="T10" fmla="*/ 6 w 44"/>
                <a:gd name="T11" fmla="*/ 40 h 40"/>
                <a:gd name="T12" fmla="*/ 1 w 44"/>
                <a:gd name="T13" fmla="*/ 40 h 40"/>
                <a:gd name="T14" fmla="*/ 0 w 44"/>
                <a:gd name="T15" fmla="*/ 40 h 40"/>
                <a:gd name="T16" fmla="*/ 0 w 44"/>
                <a:gd name="T17" fmla="*/ 39 h 40"/>
                <a:gd name="T18" fmla="*/ 3 w 44"/>
                <a:gd name="T19" fmla="*/ 39 h 40"/>
                <a:gd name="T20" fmla="*/ 4 w 44"/>
                <a:gd name="T21" fmla="*/ 32 h 40"/>
                <a:gd name="T22" fmla="*/ 4 w 44"/>
                <a:gd name="T23" fmla="*/ 2 h 40"/>
                <a:gd name="T24" fmla="*/ 5 w 44"/>
                <a:gd name="T25" fmla="*/ 0 h 40"/>
                <a:gd name="T26" fmla="*/ 7 w 44"/>
                <a:gd name="T27" fmla="*/ 1 h 40"/>
                <a:gd name="T28" fmla="*/ 24 w 44"/>
                <a:gd name="T29" fmla="*/ 19 h 40"/>
                <a:gd name="T30" fmla="*/ 37 w 44"/>
                <a:gd name="T31" fmla="*/ 33 h 40"/>
                <a:gd name="T32" fmla="*/ 36 w 44"/>
                <a:gd name="T33" fmla="*/ 6 h 40"/>
                <a:gd name="T34" fmla="*/ 34 w 44"/>
                <a:gd name="T35" fmla="*/ 1 h 40"/>
                <a:gd name="T36" fmla="*/ 32 w 44"/>
                <a:gd name="T37" fmla="*/ 1 h 40"/>
                <a:gd name="T38" fmla="*/ 31 w 44"/>
                <a:gd name="T39" fmla="*/ 1 h 40"/>
                <a:gd name="T40" fmla="*/ 32 w 44"/>
                <a:gd name="T41" fmla="*/ 0 h 40"/>
                <a:gd name="T42" fmla="*/ 38 w 44"/>
                <a:gd name="T43" fmla="*/ 0 h 40"/>
                <a:gd name="T44" fmla="*/ 43 w 44"/>
                <a:gd name="T45" fmla="*/ 0 h 40"/>
                <a:gd name="T46" fmla="*/ 44 w 44"/>
                <a:gd name="T47" fmla="*/ 1 h 40"/>
                <a:gd name="T48" fmla="*/ 43 w 44"/>
                <a:gd name="T49" fmla="*/ 1 h 40"/>
                <a:gd name="T50" fmla="*/ 42 w 44"/>
                <a:gd name="T51" fmla="*/ 1 h 40"/>
                <a:gd name="T52" fmla="*/ 40 w 44"/>
                <a:gd name="T53" fmla="*/ 6 h 40"/>
                <a:gd name="T54" fmla="*/ 40 w 44"/>
                <a:gd name="T55" fmla="*/ 37 h 40"/>
                <a:gd name="T56" fmla="*/ 39 w 44"/>
                <a:gd name="T57" fmla="*/ 40 h 40"/>
                <a:gd name="T58" fmla="*/ 35 w 44"/>
                <a:gd name="T59" fmla="*/ 37 h 40"/>
                <a:gd name="T60" fmla="*/ 21 w 44"/>
                <a:gd name="T61" fmla="*/ 23 h 40"/>
                <a:gd name="T62" fmla="*/ 7 w 44"/>
                <a:gd name="T63" fmla="*/ 8 h 40"/>
                <a:gd name="T64" fmla="*/ 8 w 44"/>
                <a:gd name="T6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0">
                  <a:moveTo>
                    <a:pt x="8" y="33"/>
                  </a:moveTo>
                  <a:cubicBezTo>
                    <a:pt x="8" y="37"/>
                    <a:pt x="8" y="38"/>
                    <a:pt x="10" y="39"/>
                  </a:cubicBezTo>
                  <a:cubicBezTo>
                    <a:pt x="11" y="39"/>
                    <a:pt x="12" y="39"/>
                    <a:pt x="12" y="39"/>
                  </a:cubicBezTo>
                  <a:cubicBezTo>
                    <a:pt x="13" y="39"/>
                    <a:pt x="13" y="39"/>
                    <a:pt x="13" y="40"/>
                  </a:cubicBezTo>
                  <a:cubicBezTo>
                    <a:pt x="13" y="40"/>
                    <a:pt x="12" y="40"/>
                    <a:pt x="12" y="40"/>
                  </a:cubicBezTo>
                  <a:cubicBezTo>
                    <a:pt x="9" y="40"/>
                    <a:pt x="7" y="40"/>
                    <a:pt x="6" y="40"/>
                  </a:cubicBezTo>
                  <a:cubicBezTo>
                    <a:pt x="6" y="40"/>
                    <a:pt x="3" y="40"/>
                    <a:pt x="1" y="40"/>
                  </a:cubicBezTo>
                  <a:cubicBezTo>
                    <a:pt x="0" y="40"/>
                    <a:pt x="0" y="40"/>
                    <a:pt x="0" y="40"/>
                  </a:cubicBezTo>
                  <a:cubicBezTo>
                    <a:pt x="0" y="39"/>
                    <a:pt x="0" y="39"/>
                    <a:pt x="0" y="39"/>
                  </a:cubicBezTo>
                  <a:cubicBezTo>
                    <a:pt x="1" y="39"/>
                    <a:pt x="2" y="39"/>
                    <a:pt x="3" y="39"/>
                  </a:cubicBezTo>
                  <a:cubicBezTo>
                    <a:pt x="4" y="38"/>
                    <a:pt x="4" y="37"/>
                    <a:pt x="4" y="32"/>
                  </a:cubicBezTo>
                  <a:cubicBezTo>
                    <a:pt x="4" y="2"/>
                    <a:pt x="4" y="2"/>
                    <a:pt x="4" y="2"/>
                  </a:cubicBezTo>
                  <a:cubicBezTo>
                    <a:pt x="4" y="0"/>
                    <a:pt x="5" y="0"/>
                    <a:pt x="5" y="0"/>
                  </a:cubicBezTo>
                  <a:cubicBezTo>
                    <a:pt x="6" y="0"/>
                    <a:pt x="6" y="1"/>
                    <a:pt x="7" y="1"/>
                  </a:cubicBezTo>
                  <a:cubicBezTo>
                    <a:pt x="8" y="2"/>
                    <a:pt x="16" y="10"/>
                    <a:pt x="24" y="19"/>
                  </a:cubicBezTo>
                  <a:cubicBezTo>
                    <a:pt x="30" y="25"/>
                    <a:pt x="35" y="31"/>
                    <a:pt x="37" y="33"/>
                  </a:cubicBezTo>
                  <a:cubicBezTo>
                    <a:pt x="36" y="6"/>
                    <a:pt x="36" y="6"/>
                    <a:pt x="36" y="6"/>
                  </a:cubicBezTo>
                  <a:cubicBezTo>
                    <a:pt x="36" y="3"/>
                    <a:pt x="36" y="2"/>
                    <a:pt x="34" y="1"/>
                  </a:cubicBezTo>
                  <a:cubicBezTo>
                    <a:pt x="33" y="1"/>
                    <a:pt x="32" y="1"/>
                    <a:pt x="32" y="1"/>
                  </a:cubicBezTo>
                  <a:cubicBezTo>
                    <a:pt x="31" y="1"/>
                    <a:pt x="31" y="1"/>
                    <a:pt x="31" y="1"/>
                  </a:cubicBezTo>
                  <a:cubicBezTo>
                    <a:pt x="31" y="0"/>
                    <a:pt x="32" y="0"/>
                    <a:pt x="32" y="0"/>
                  </a:cubicBezTo>
                  <a:cubicBezTo>
                    <a:pt x="35" y="0"/>
                    <a:pt x="37" y="0"/>
                    <a:pt x="38" y="0"/>
                  </a:cubicBezTo>
                  <a:cubicBezTo>
                    <a:pt x="39" y="0"/>
                    <a:pt x="41" y="0"/>
                    <a:pt x="43" y="0"/>
                  </a:cubicBezTo>
                  <a:cubicBezTo>
                    <a:pt x="43" y="0"/>
                    <a:pt x="44" y="0"/>
                    <a:pt x="44" y="1"/>
                  </a:cubicBezTo>
                  <a:cubicBezTo>
                    <a:pt x="44" y="1"/>
                    <a:pt x="43" y="1"/>
                    <a:pt x="43" y="1"/>
                  </a:cubicBezTo>
                  <a:cubicBezTo>
                    <a:pt x="43" y="1"/>
                    <a:pt x="42" y="1"/>
                    <a:pt x="42" y="1"/>
                  </a:cubicBezTo>
                  <a:cubicBezTo>
                    <a:pt x="40" y="2"/>
                    <a:pt x="40" y="3"/>
                    <a:pt x="40" y="6"/>
                  </a:cubicBezTo>
                  <a:cubicBezTo>
                    <a:pt x="40" y="37"/>
                    <a:pt x="40" y="37"/>
                    <a:pt x="40" y="37"/>
                  </a:cubicBezTo>
                  <a:cubicBezTo>
                    <a:pt x="40" y="40"/>
                    <a:pt x="40" y="40"/>
                    <a:pt x="39" y="40"/>
                  </a:cubicBezTo>
                  <a:cubicBezTo>
                    <a:pt x="39" y="40"/>
                    <a:pt x="38" y="40"/>
                    <a:pt x="35" y="37"/>
                  </a:cubicBezTo>
                  <a:cubicBezTo>
                    <a:pt x="35" y="37"/>
                    <a:pt x="27" y="29"/>
                    <a:pt x="21" y="23"/>
                  </a:cubicBezTo>
                  <a:cubicBezTo>
                    <a:pt x="15" y="16"/>
                    <a:pt x="9" y="10"/>
                    <a:pt x="7" y="8"/>
                  </a:cubicBezTo>
                  <a:lnTo>
                    <a:pt x="8" y="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68" name="Freeform 20"/>
            <p:cNvSpPr>
              <a:spLocks/>
            </p:cNvSpPr>
            <p:nvPr userDrawn="1"/>
          </p:nvSpPr>
          <p:spPr bwMode="auto">
            <a:xfrm>
              <a:off x="3256" y="1259"/>
              <a:ext cx="104" cy="95"/>
            </a:xfrm>
            <a:custGeom>
              <a:avLst/>
              <a:gdLst>
                <a:gd name="T0" fmla="*/ 8 w 44"/>
                <a:gd name="T1" fmla="*/ 33 h 40"/>
                <a:gd name="T2" fmla="*/ 10 w 44"/>
                <a:gd name="T3" fmla="*/ 39 h 40"/>
                <a:gd name="T4" fmla="*/ 13 w 44"/>
                <a:gd name="T5" fmla="*/ 39 h 40"/>
                <a:gd name="T6" fmla="*/ 13 w 44"/>
                <a:gd name="T7" fmla="*/ 40 h 40"/>
                <a:gd name="T8" fmla="*/ 12 w 44"/>
                <a:gd name="T9" fmla="*/ 40 h 40"/>
                <a:gd name="T10" fmla="*/ 6 w 44"/>
                <a:gd name="T11" fmla="*/ 40 h 40"/>
                <a:gd name="T12" fmla="*/ 1 w 44"/>
                <a:gd name="T13" fmla="*/ 40 h 40"/>
                <a:gd name="T14" fmla="*/ 0 w 44"/>
                <a:gd name="T15" fmla="*/ 40 h 40"/>
                <a:gd name="T16" fmla="*/ 1 w 44"/>
                <a:gd name="T17" fmla="*/ 39 h 40"/>
                <a:gd name="T18" fmla="*/ 3 w 44"/>
                <a:gd name="T19" fmla="*/ 39 h 40"/>
                <a:gd name="T20" fmla="*/ 4 w 44"/>
                <a:gd name="T21" fmla="*/ 32 h 40"/>
                <a:gd name="T22" fmla="*/ 4 w 44"/>
                <a:gd name="T23" fmla="*/ 2 h 40"/>
                <a:gd name="T24" fmla="*/ 5 w 44"/>
                <a:gd name="T25" fmla="*/ 0 h 40"/>
                <a:gd name="T26" fmla="*/ 7 w 44"/>
                <a:gd name="T27" fmla="*/ 1 h 40"/>
                <a:gd name="T28" fmla="*/ 24 w 44"/>
                <a:gd name="T29" fmla="*/ 19 h 40"/>
                <a:gd name="T30" fmla="*/ 37 w 44"/>
                <a:gd name="T31" fmla="*/ 33 h 40"/>
                <a:gd name="T32" fmla="*/ 37 w 44"/>
                <a:gd name="T33" fmla="*/ 6 h 40"/>
                <a:gd name="T34" fmla="*/ 35 w 44"/>
                <a:gd name="T35" fmla="*/ 1 h 40"/>
                <a:gd name="T36" fmla="*/ 32 w 44"/>
                <a:gd name="T37" fmla="*/ 1 h 40"/>
                <a:gd name="T38" fmla="*/ 32 w 44"/>
                <a:gd name="T39" fmla="*/ 1 h 40"/>
                <a:gd name="T40" fmla="*/ 33 w 44"/>
                <a:gd name="T41" fmla="*/ 0 h 40"/>
                <a:gd name="T42" fmla="*/ 38 w 44"/>
                <a:gd name="T43" fmla="*/ 0 h 40"/>
                <a:gd name="T44" fmla="*/ 43 w 44"/>
                <a:gd name="T45" fmla="*/ 0 h 40"/>
                <a:gd name="T46" fmla="*/ 44 w 44"/>
                <a:gd name="T47" fmla="*/ 1 h 40"/>
                <a:gd name="T48" fmla="*/ 43 w 44"/>
                <a:gd name="T49" fmla="*/ 1 h 40"/>
                <a:gd name="T50" fmla="*/ 42 w 44"/>
                <a:gd name="T51" fmla="*/ 1 h 40"/>
                <a:gd name="T52" fmla="*/ 40 w 44"/>
                <a:gd name="T53" fmla="*/ 6 h 40"/>
                <a:gd name="T54" fmla="*/ 40 w 44"/>
                <a:gd name="T55" fmla="*/ 37 h 40"/>
                <a:gd name="T56" fmla="*/ 40 w 44"/>
                <a:gd name="T57" fmla="*/ 40 h 40"/>
                <a:gd name="T58" fmla="*/ 35 w 44"/>
                <a:gd name="T59" fmla="*/ 37 h 40"/>
                <a:gd name="T60" fmla="*/ 21 w 44"/>
                <a:gd name="T61" fmla="*/ 23 h 40"/>
                <a:gd name="T62" fmla="*/ 7 w 44"/>
                <a:gd name="T63" fmla="*/ 8 h 40"/>
                <a:gd name="T64" fmla="*/ 8 w 44"/>
                <a:gd name="T6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0">
                  <a:moveTo>
                    <a:pt x="8" y="33"/>
                  </a:moveTo>
                  <a:cubicBezTo>
                    <a:pt x="8" y="37"/>
                    <a:pt x="8" y="38"/>
                    <a:pt x="10" y="39"/>
                  </a:cubicBezTo>
                  <a:cubicBezTo>
                    <a:pt x="11" y="39"/>
                    <a:pt x="12" y="39"/>
                    <a:pt x="13" y="39"/>
                  </a:cubicBezTo>
                  <a:cubicBezTo>
                    <a:pt x="13" y="39"/>
                    <a:pt x="13" y="39"/>
                    <a:pt x="13" y="40"/>
                  </a:cubicBezTo>
                  <a:cubicBezTo>
                    <a:pt x="13" y="40"/>
                    <a:pt x="13" y="40"/>
                    <a:pt x="12" y="40"/>
                  </a:cubicBezTo>
                  <a:cubicBezTo>
                    <a:pt x="9" y="40"/>
                    <a:pt x="7" y="40"/>
                    <a:pt x="6" y="40"/>
                  </a:cubicBezTo>
                  <a:cubicBezTo>
                    <a:pt x="6" y="40"/>
                    <a:pt x="4" y="40"/>
                    <a:pt x="1" y="40"/>
                  </a:cubicBezTo>
                  <a:cubicBezTo>
                    <a:pt x="1" y="40"/>
                    <a:pt x="0" y="40"/>
                    <a:pt x="0" y="40"/>
                  </a:cubicBezTo>
                  <a:cubicBezTo>
                    <a:pt x="0" y="39"/>
                    <a:pt x="0" y="39"/>
                    <a:pt x="1" y="39"/>
                  </a:cubicBezTo>
                  <a:cubicBezTo>
                    <a:pt x="1" y="39"/>
                    <a:pt x="2" y="39"/>
                    <a:pt x="3" y="39"/>
                  </a:cubicBezTo>
                  <a:cubicBezTo>
                    <a:pt x="4" y="38"/>
                    <a:pt x="4" y="37"/>
                    <a:pt x="4" y="32"/>
                  </a:cubicBezTo>
                  <a:cubicBezTo>
                    <a:pt x="4" y="2"/>
                    <a:pt x="4" y="2"/>
                    <a:pt x="4" y="2"/>
                  </a:cubicBezTo>
                  <a:cubicBezTo>
                    <a:pt x="4" y="0"/>
                    <a:pt x="5" y="0"/>
                    <a:pt x="5" y="0"/>
                  </a:cubicBezTo>
                  <a:cubicBezTo>
                    <a:pt x="6" y="0"/>
                    <a:pt x="7" y="1"/>
                    <a:pt x="7" y="1"/>
                  </a:cubicBezTo>
                  <a:cubicBezTo>
                    <a:pt x="8" y="2"/>
                    <a:pt x="16" y="10"/>
                    <a:pt x="24" y="19"/>
                  </a:cubicBezTo>
                  <a:cubicBezTo>
                    <a:pt x="30" y="25"/>
                    <a:pt x="36" y="31"/>
                    <a:pt x="37" y="33"/>
                  </a:cubicBezTo>
                  <a:cubicBezTo>
                    <a:pt x="37" y="6"/>
                    <a:pt x="37" y="6"/>
                    <a:pt x="37" y="6"/>
                  </a:cubicBezTo>
                  <a:cubicBezTo>
                    <a:pt x="37" y="3"/>
                    <a:pt x="36" y="2"/>
                    <a:pt x="35" y="1"/>
                  </a:cubicBezTo>
                  <a:cubicBezTo>
                    <a:pt x="34" y="1"/>
                    <a:pt x="33" y="1"/>
                    <a:pt x="32" y="1"/>
                  </a:cubicBezTo>
                  <a:cubicBezTo>
                    <a:pt x="32" y="1"/>
                    <a:pt x="32" y="1"/>
                    <a:pt x="32" y="1"/>
                  </a:cubicBezTo>
                  <a:cubicBezTo>
                    <a:pt x="32" y="0"/>
                    <a:pt x="32" y="0"/>
                    <a:pt x="33" y="0"/>
                  </a:cubicBezTo>
                  <a:cubicBezTo>
                    <a:pt x="35" y="0"/>
                    <a:pt x="38" y="0"/>
                    <a:pt x="38" y="0"/>
                  </a:cubicBezTo>
                  <a:cubicBezTo>
                    <a:pt x="39" y="0"/>
                    <a:pt x="41" y="0"/>
                    <a:pt x="43" y="0"/>
                  </a:cubicBezTo>
                  <a:cubicBezTo>
                    <a:pt x="44" y="0"/>
                    <a:pt x="44" y="0"/>
                    <a:pt x="44" y="1"/>
                  </a:cubicBezTo>
                  <a:cubicBezTo>
                    <a:pt x="44" y="1"/>
                    <a:pt x="44" y="1"/>
                    <a:pt x="43" y="1"/>
                  </a:cubicBezTo>
                  <a:cubicBezTo>
                    <a:pt x="43" y="1"/>
                    <a:pt x="43" y="1"/>
                    <a:pt x="42" y="1"/>
                  </a:cubicBezTo>
                  <a:cubicBezTo>
                    <a:pt x="40" y="2"/>
                    <a:pt x="40" y="3"/>
                    <a:pt x="40" y="6"/>
                  </a:cubicBezTo>
                  <a:cubicBezTo>
                    <a:pt x="40" y="37"/>
                    <a:pt x="40" y="37"/>
                    <a:pt x="40" y="37"/>
                  </a:cubicBezTo>
                  <a:cubicBezTo>
                    <a:pt x="40" y="40"/>
                    <a:pt x="40" y="40"/>
                    <a:pt x="40" y="40"/>
                  </a:cubicBezTo>
                  <a:cubicBezTo>
                    <a:pt x="39" y="40"/>
                    <a:pt x="39" y="40"/>
                    <a:pt x="35" y="37"/>
                  </a:cubicBezTo>
                  <a:cubicBezTo>
                    <a:pt x="35" y="37"/>
                    <a:pt x="27" y="29"/>
                    <a:pt x="21" y="23"/>
                  </a:cubicBezTo>
                  <a:cubicBezTo>
                    <a:pt x="15" y="16"/>
                    <a:pt x="9" y="10"/>
                    <a:pt x="7" y="8"/>
                  </a:cubicBezTo>
                  <a:lnTo>
                    <a:pt x="8" y="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69" name="Freeform 21"/>
            <p:cNvSpPr>
              <a:spLocks noEditPoints="1"/>
            </p:cNvSpPr>
            <p:nvPr userDrawn="1"/>
          </p:nvSpPr>
          <p:spPr bwMode="auto">
            <a:xfrm>
              <a:off x="3375" y="1259"/>
              <a:ext cx="101" cy="98"/>
            </a:xfrm>
            <a:custGeom>
              <a:avLst/>
              <a:gdLst>
                <a:gd name="T0" fmla="*/ 21 w 43"/>
                <a:gd name="T1" fmla="*/ 0 h 41"/>
                <a:gd name="T2" fmla="*/ 43 w 43"/>
                <a:gd name="T3" fmla="*/ 19 h 41"/>
                <a:gd name="T4" fmla="*/ 21 w 43"/>
                <a:gd name="T5" fmla="*/ 41 h 41"/>
                <a:gd name="T6" fmla="*/ 0 w 43"/>
                <a:gd name="T7" fmla="*/ 20 h 41"/>
                <a:gd name="T8" fmla="*/ 21 w 43"/>
                <a:gd name="T9" fmla="*/ 0 h 41"/>
                <a:gd name="T10" fmla="*/ 22 w 43"/>
                <a:gd name="T11" fmla="*/ 38 h 41"/>
                <a:gd name="T12" fmla="*/ 37 w 43"/>
                <a:gd name="T13" fmla="*/ 21 h 41"/>
                <a:gd name="T14" fmla="*/ 21 w 43"/>
                <a:gd name="T15" fmla="*/ 1 h 41"/>
                <a:gd name="T16" fmla="*/ 5 w 43"/>
                <a:gd name="T17" fmla="*/ 19 h 41"/>
                <a:gd name="T18" fmla="*/ 22 w 43"/>
                <a:gd name="T19"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1">
                  <a:moveTo>
                    <a:pt x="21" y="0"/>
                  </a:moveTo>
                  <a:cubicBezTo>
                    <a:pt x="33" y="0"/>
                    <a:pt x="43" y="7"/>
                    <a:pt x="43" y="19"/>
                  </a:cubicBezTo>
                  <a:cubicBezTo>
                    <a:pt x="43" y="31"/>
                    <a:pt x="34" y="41"/>
                    <a:pt x="21" y="41"/>
                  </a:cubicBezTo>
                  <a:cubicBezTo>
                    <a:pt x="6" y="41"/>
                    <a:pt x="0" y="29"/>
                    <a:pt x="0" y="20"/>
                  </a:cubicBezTo>
                  <a:cubicBezTo>
                    <a:pt x="0" y="12"/>
                    <a:pt x="6" y="0"/>
                    <a:pt x="21" y="0"/>
                  </a:cubicBezTo>
                  <a:close/>
                  <a:moveTo>
                    <a:pt x="22" y="38"/>
                  </a:moveTo>
                  <a:cubicBezTo>
                    <a:pt x="27" y="38"/>
                    <a:pt x="37" y="36"/>
                    <a:pt x="37" y="21"/>
                  </a:cubicBezTo>
                  <a:cubicBezTo>
                    <a:pt x="37" y="8"/>
                    <a:pt x="30" y="1"/>
                    <a:pt x="21" y="1"/>
                  </a:cubicBezTo>
                  <a:cubicBezTo>
                    <a:pt x="12" y="1"/>
                    <a:pt x="5" y="7"/>
                    <a:pt x="5" y="19"/>
                  </a:cubicBezTo>
                  <a:cubicBezTo>
                    <a:pt x="5" y="31"/>
                    <a:pt x="13" y="38"/>
                    <a:pt x="22" y="3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70" name="Freeform 22"/>
            <p:cNvSpPr>
              <a:spLocks/>
            </p:cNvSpPr>
            <p:nvPr userDrawn="1"/>
          </p:nvSpPr>
          <p:spPr bwMode="auto">
            <a:xfrm>
              <a:off x="3479" y="1259"/>
              <a:ext cx="102" cy="98"/>
            </a:xfrm>
            <a:custGeom>
              <a:avLst/>
              <a:gdLst>
                <a:gd name="T0" fmla="*/ 23 w 43"/>
                <a:gd name="T1" fmla="*/ 33 h 41"/>
                <a:gd name="T2" fmla="*/ 34 w 43"/>
                <a:gd name="T3" fmla="*/ 4 h 41"/>
                <a:gd name="T4" fmla="*/ 34 w 43"/>
                <a:gd name="T5" fmla="*/ 2 h 41"/>
                <a:gd name="T6" fmla="*/ 34 w 43"/>
                <a:gd name="T7" fmla="*/ 1 h 41"/>
                <a:gd name="T8" fmla="*/ 32 w 43"/>
                <a:gd name="T9" fmla="*/ 1 h 41"/>
                <a:gd name="T10" fmla="*/ 31 w 43"/>
                <a:gd name="T11" fmla="*/ 1 h 41"/>
                <a:gd name="T12" fmla="*/ 32 w 43"/>
                <a:gd name="T13" fmla="*/ 0 h 41"/>
                <a:gd name="T14" fmla="*/ 38 w 43"/>
                <a:gd name="T15" fmla="*/ 0 h 41"/>
                <a:gd name="T16" fmla="*/ 42 w 43"/>
                <a:gd name="T17" fmla="*/ 0 h 41"/>
                <a:gd name="T18" fmla="*/ 43 w 43"/>
                <a:gd name="T19" fmla="*/ 1 h 41"/>
                <a:gd name="T20" fmla="*/ 42 w 43"/>
                <a:gd name="T21" fmla="*/ 1 h 41"/>
                <a:gd name="T22" fmla="*/ 40 w 43"/>
                <a:gd name="T23" fmla="*/ 2 h 41"/>
                <a:gd name="T24" fmla="*/ 37 w 43"/>
                <a:gd name="T25" fmla="*/ 7 h 41"/>
                <a:gd name="T26" fmla="*/ 31 w 43"/>
                <a:gd name="T27" fmla="*/ 21 h 41"/>
                <a:gd name="T28" fmla="*/ 24 w 43"/>
                <a:gd name="T29" fmla="*/ 37 h 41"/>
                <a:gd name="T30" fmla="*/ 21 w 43"/>
                <a:gd name="T31" fmla="*/ 41 h 41"/>
                <a:gd name="T32" fmla="*/ 19 w 43"/>
                <a:gd name="T33" fmla="*/ 37 h 41"/>
                <a:gd name="T34" fmla="*/ 6 w 43"/>
                <a:gd name="T35" fmla="*/ 5 h 41"/>
                <a:gd name="T36" fmla="*/ 2 w 43"/>
                <a:gd name="T37" fmla="*/ 1 h 41"/>
                <a:gd name="T38" fmla="*/ 0 w 43"/>
                <a:gd name="T39" fmla="*/ 1 h 41"/>
                <a:gd name="T40" fmla="*/ 0 w 43"/>
                <a:gd name="T41" fmla="*/ 1 h 41"/>
                <a:gd name="T42" fmla="*/ 1 w 43"/>
                <a:gd name="T43" fmla="*/ 0 h 41"/>
                <a:gd name="T44" fmla="*/ 7 w 43"/>
                <a:gd name="T45" fmla="*/ 0 h 41"/>
                <a:gd name="T46" fmla="*/ 12 w 43"/>
                <a:gd name="T47" fmla="*/ 0 h 41"/>
                <a:gd name="T48" fmla="*/ 14 w 43"/>
                <a:gd name="T49" fmla="*/ 1 h 41"/>
                <a:gd name="T50" fmla="*/ 13 w 43"/>
                <a:gd name="T51" fmla="*/ 1 h 41"/>
                <a:gd name="T52" fmla="*/ 11 w 43"/>
                <a:gd name="T53" fmla="*/ 1 h 41"/>
                <a:gd name="T54" fmla="*/ 11 w 43"/>
                <a:gd name="T55" fmla="*/ 2 h 41"/>
                <a:gd name="T56" fmla="*/ 12 w 43"/>
                <a:gd name="T57" fmla="*/ 7 h 41"/>
                <a:gd name="T58" fmla="*/ 23 w 43"/>
                <a:gd name="T59"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41">
                  <a:moveTo>
                    <a:pt x="23" y="33"/>
                  </a:moveTo>
                  <a:cubicBezTo>
                    <a:pt x="26" y="26"/>
                    <a:pt x="33" y="8"/>
                    <a:pt x="34" y="4"/>
                  </a:cubicBezTo>
                  <a:cubicBezTo>
                    <a:pt x="34" y="4"/>
                    <a:pt x="34" y="3"/>
                    <a:pt x="34" y="2"/>
                  </a:cubicBezTo>
                  <a:cubicBezTo>
                    <a:pt x="34" y="2"/>
                    <a:pt x="34" y="1"/>
                    <a:pt x="34" y="1"/>
                  </a:cubicBezTo>
                  <a:cubicBezTo>
                    <a:pt x="33" y="1"/>
                    <a:pt x="32" y="1"/>
                    <a:pt x="32" y="1"/>
                  </a:cubicBezTo>
                  <a:cubicBezTo>
                    <a:pt x="32" y="1"/>
                    <a:pt x="31" y="1"/>
                    <a:pt x="31" y="1"/>
                  </a:cubicBezTo>
                  <a:cubicBezTo>
                    <a:pt x="31" y="0"/>
                    <a:pt x="32" y="0"/>
                    <a:pt x="32" y="0"/>
                  </a:cubicBezTo>
                  <a:cubicBezTo>
                    <a:pt x="35" y="0"/>
                    <a:pt x="37" y="0"/>
                    <a:pt x="38" y="0"/>
                  </a:cubicBezTo>
                  <a:cubicBezTo>
                    <a:pt x="38" y="0"/>
                    <a:pt x="40" y="0"/>
                    <a:pt x="42" y="0"/>
                  </a:cubicBezTo>
                  <a:cubicBezTo>
                    <a:pt x="43" y="0"/>
                    <a:pt x="43" y="0"/>
                    <a:pt x="43" y="1"/>
                  </a:cubicBezTo>
                  <a:cubicBezTo>
                    <a:pt x="43" y="1"/>
                    <a:pt x="43" y="1"/>
                    <a:pt x="42" y="1"/>
                  </a:cubicBezTo>
                  <a:cubicBezTo>
                    <a:pt x="42" y="1"/>
                    <a:pt x="41" y="1"/>
                    <a:pt x="40" y="2"/>
                  </a:cubicBezTo>
                  <a:cubicBezTo>
                    <a:pt x="39" y="2"/>
                    <a:pt x="38" y="3"/>
                    <a:pt x="37" y="7"/>
                  </a:cubicBezTo>
                  <a:cubicBezTo>
                    <a:pt x="36" y="8"/>
                    <a:pt x="33" y="14"/>
                    <a:pt x="31" y="21"/>
                  </a:cubicBezTo>
                  <a:cubicBezTo>
                    <a:pt x="27" y="28"/>
                    <a:pt x="25" y="34"/>
                    <a:pt x="24" y="37"/>
                  </a:cubicBezTo>
                  <a:cubicBezTo>
                    <a:pt x="22" y="40"/>
                    <a:pt x="22" y="41"/>
                    <a:pt x="21" y="41"/>
                  </a:cubicBezTo>
                  <a:cubicBezTo>
                    <a:pt x="21" y="41"/>
                    <a:pt x="20" y="40"/>
                    <a:pt x="19" y="37"/>
                  </a:cubicBezTo>
                  <a:cubicBezTo>
                    <a:pt x="6" y="5"/>
                    <a:pt x="6" y="5"/>
                    <a:pt x="6" y="5"/>
                  </a:cubicBezTo>
                  <a:cubicBezTo>
                    <a:pt x="5" y="2"/>
                    <a:pt x="4" y="2"/>
                    <a:pt x="2" y="1"/>
                  </a:cubicBezTo>
                  <a:cubicBezTo>
                    <a:pt x="1" y="1"/>
                    <a:pt x="0" y="1"/>
                    <a:pt x="0" y="1"/>
                  </a:cubicBezTo>
                  <a:cubicBezTo>
                    <a:pt x="0" y="1"/>
                    <a:pt x="0" y="1"/>
                    <a:pt x="0" y="1"/>
                  </a:cubicBezTo>
                  <a:cubicBezTo>
                    <a:pt x="0" y="0"/>
                    <a:pt x="0" y="0"/>
                    <a:pt x="1" y="0"/>
                  </a:cubicBezTo>
                  <a:cubicBezTo>
                    <a:pt x="4" y="0"/>
                    <a:pt x="7" y="0"/>
                    <a:pt x="7" y="0"/>
                  </a:cubicBezTo>
                  <a:cubicBezTo>
                    <a:pt x="8" y="0"/>
                    <a:pt x="10" y="0"/>
                    <a:pt x="12" y="0"/>
                  </a:cubicBezTo>
                  <a:cubicBezTo>
                    <a:pt x="13" y="0"/>
                    <a:pt x="14" y="0"/>
                    <a:pt x="14" y="1"/>
                  </a:cubicBezTo>
                  <a:cubicBezTo>
                    <a:pt x="14" y="1"/>
                    <a:pt x="14" y="1"/>
                    <a:pt x="13" y="1"/>
                  </a:cubicBezTo>
                  <a:cubicBezTo>
                    <a:pt x="13" y="1"/>
                    <a:pt x="12" y="1"/>
                    <a:pt x="11" y="1"/>
                  </a:cubicBezTo>
                  <a:cubicBezTo>
                    <a:pt x="11" y="2"/>
                    <a:pt x="11" y="2"/>
                    <a:pt x="11" y="2"/>
                  </a:cubicBezTo>
                  <a:cubicBezTo>
                    <a:pt x="11" y="3"/>
                    <a:pt x="11" y="5"/>
                    <a:pt x="12" y="7"/>
                  </a:cubicBezTo>
                  <a:lnTo>
                    <a:pt x="23" y="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71" name="Freeform 23"/>
            <p:cNvSpPr>
              <a:spLocks noEditPoints="1"/>
            </p:cNvSpPr>
            <p:nvPr userDrawn="1"/>
          </p:nvSpPr>
          <p:spPr bwMode="auto">
            <a:xfrm>
              <a:off x="3571" y="1257"/>
              <a:ext cx="100" cy="97"/>
            </a:xfrm>
            <a:custGeom>
              <a:avLst/>
              <a:gdLst>
                <a:gd name="T0" fmla="*/ 19 w 42"/>
                <a:gd name="T1" fmla="*/ 2 h 41"/>
                <a:gd name="T2" fmla="*/ 20 w 42"/>
                <a:gd name="T3" fmla="*/ 0 h 41"/>
                <a:gd name="T4" fmla="*/ 22 w 42"/>
                <a:gd name="T5" fmla="*/ 2 h 41"/>
                <a:gd name="T6" fmla="*/ 35 w 42"/>
                <a:gd name="T7" fmla="*/ 34 h 41"/>
                <a:gd name="T8" fmla="*/ 39 w 42"/>
                <a:gd name="T9" fmla="*/ 40 h 41"/>
                <a:gd name="T10" fmla="*/ 41 w 42"/>
                <a:gd name="T11" fmla="*/ 40 h 41"/>
                <a:gd name="T12" fmla="*/ 42 w 42"/>
                <a:gd name="T13" fmla="*/ 41 h 41"/>
                <a:gd name="T14" fmla="*/ 41 w 42"/>
                <a:gd name="T15" fmla="*/ 41 h 41"/>
                <a:gd name="T16" fmla="*/ 32 w 42"/>
                <a:gd name="T17" fmla="*/ 41 h 41"/>
                <a:gd name="T18" fmla="*/ 30 w 42"/>
                <a:gd name="T19" fmla="*/ 40 h 41"/>
                <a:gd name="T20" fmla="*/ 31 w 42"/>
                <a:gd name="T21" fmla="*/ 40 h 41"/>
                <a:gd name="T22" fmla="*/ 31 w 42"/>
                <a:gd name="T23" fmla="*/ 39 h 41"/>
                <a:gd name="T24" fmla="*/ 26 w 42"/>
                <a:gd name="T25" fmla="*/ 27 h 41"/>
                <a:gd name="T26" fmla="*/ 26 w 42"/>
                <a:gd name="T27" fmla="*/ 26 h 41"/>
                <a:gd name="T28" fmla="*/ 13 w 42"/>
                <a:gd name="T29" fmla="*/ 26 h 41"/>
                <a:gd name="T30" fmla="*/ 13 w 42"/>
                <a:gd name="T31" fmla="*/ 27 h 41"/>
                <a:gd name="T32" fmla="*/ 10 w 42"/>
                <a:gd name="T33" fmla="*/ 35 h 41"/>
                <a:gd name="T34" fmla="*/ 9 w 42"/>
                <a:gd name="T35" fmla="*/ 39 h 41"/>
                <a:gd name="T36" fmla="*/ 11 w 42"/>
                <a:gd name="T37" fmla="*/ 40 h 41"/>
                <a:gd name="T38" fmla="*/ 11 w 42"/>
                <a:gd name="T39" fmla="*/ 40 h 41"/>
                <a:gd name="T40" fmla="*/ 12 w 42"/>
                <a:gd name="T41" fmla="*/ 41 h 41"/>
                <a:gd name="T42" fmla="*/ 11 w 42"/>
                <a:gd name="T43" fmla="*/ 41 h 41"/>
                <a:gd name="T44" fmla="*/ 6 w 42"/>
                <a:gd name="T45" fmla="*/ 41 h 41"/>
                <a:gd name="T46" fmla="*/ 1 w 42"/>
                <a:gd name="T47" fmla="*/ 41 h 41"/>
                <a:gd name="T48" fmla="*/ 0 w 42"/>
                <a:gd name="T49" fmla="*/ 41 h 41"/>
                <a:gd name="T50" fmla="*/ 0 w 42"/>
                <a:gd name="T51" fmla="*/ 40 h 41"/>
                <a:gd name="T52" fmla="*/ 2 w 42"/>
                <a:gd name="T53" fmla="*/ 40 h 41"/>
                <a:gd name="T54" fmla="*/ 6 w 42"/>
                <a:gd name="T55" fmla="*/ 35 h 41"/>
                <a:gd name="T56" fmla="*/ 19 w 42"/>
                <a:gd name="T57" fmla="*/ 2 h 41"/>
                <a:gd name="T58" fmla="*/ 25 w 42"/>
                <a:gd name="T59" fmla="*/ 24 h 41"/>
                <a:gd name="T60" fmla="*/ 25 w 42"/>
                <a:gd name="T61" fmla="*/ 24 h 41"/>
                <a:gd name="T62" fmla="*/ 20 w 42"/>
                <a:gd name="T63" fmla="*/ 9 h 41"/>
                <a:gd name="T64" fmla="*/ 19 w 42"/>
                <a:gd name="T65" fmla="*/ 9 h 41"/>
                <a:gd name="T66" fmla="*/ 14 w 42"/>
                <a:gd name="T67" fmla="*/ 24 h 41"/>
                <a:gd name="T68" fmla="*/ 14 w 42"/>
                <a:gd name="T69" fmla="*/ 24 h 41"/>
                <a:gd name="T70" fmla="*/ 25 w 42"/>
                <a:gd name="T71"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 h="41">
                  <a:moveTo>
                    <a:pt x="19" y="2"/>
                  </a:moveTo>
                  <a:cubicBezTo>
                    <a:pt x="20" y="1"/>
                    <a:pt x="20" y="0"/>
                    <a:pt x="20" y="0"/>
                  </a:cubicBezTo>
                  <a:cubicBezTo>
                    <a:pt x="21" y="0"/>
                    <a:pt x="21" y="1"/>
                    <a:pt x="22" y="2"/>
                  </a:cubicBezTo>
                  <a:cubicBezTo>
                    <a:pt x="23" y="4"/>
                    <a:pt x="31" y="26"/>
                    <a:pt x="35" y="34"/>
                  </a:cubicBezTo>
                  <a:cubicBezTo>
                    <a:pt x="37" y="39"/>
                    <a:pt x="38" y="39"/>
                    <a:pt x="39" y="40"/>
                  </a:cubicBezTo>
                  <a:cubicBezTo>
                    <a:pt x="40" y="40"/>
                    <a:pt x="41" y="40"/>
                    <a:pt x="41" y="40"/>
                  </a:cubicBezTo>
                  <a:cubicBezTo>
                    <a:pt x="42" y="40"/>
                    <a:pt x="42" y="40"/>
                    <a:pt x="42" y="41"/>
                  </a:cubicBezTo>
                  <a:cubicBezTo>
                    <a:pt x="42" y="41"/>
                    <a:pt x="42" y="41"/>
                    <a:pt x="41" y="41"/>
                  </a:cubicBezTo>
                  <a:cubicBezTo>
                    <a:pt x="40" y="41"/>
                    <a:pt x="36" y="41"/>
                    <a:pt x="32" y="41"/>
                  </a:cubicBezTo>
                  <a:cubicBezTo>
                    <a:pt x="31" y="41"/>
                    <a:pt x="30" y="41"/>
                    <a:pt x="30" y="40"/>
                  </a:cubicBezTo>
                  <a:cubicBezTo>
                    <a:pt x="30" y="40"/>
                    <a:pt x="31" y="40"/>
                    <a:pt x="31" y="40"/>
                  </a:cubicBezTo>
                  <a:cubicBezTo>
                    <a:pt x="31" y="40"/>
                    <a:pt x="32" y="40"/>
                    <a:pt x="31" y="39"/>
                  </a:cubicBezTo>
                  <a:cubicBezTo>
                    <a:pt x="26" y="27"/>
                    <a:pt x="26" y="27"/>
                    <a:pt x="26" y="27"/>
                  </a:cubicBezTo>
                  <a:cubicBezTo>
                    <a:pt x="26" y="26"/>
                    <a:pt x="26" y="26"/>
                    <a:pt x="26" y="26"/>
                  </a:cubicBezTo>
                  <a:cubicBezTo>
                    <a:pt x="13" y="26"/>
                    <a:pt x="13" y="26"/>
                    <a:pt x="13" y="26"/>
                  </a:cubicBezTo>
                  <a:cubicBezTo>
                    <a:pt x="13" y="26"/>
                    <a:pt x="13" y="26"/>
                    <a:pt x="13" y="27"/>
                  </a:cubicBezTo>
                  <a:cubicBezTo>
                    <a:pt x="10" y="35"/>
                    <a:pt x="10" y="35"/>
                    <a:pt x="10" y="35"/>
                  </a:cubicBezTo>
                  <a:cubicBezTo>
                    <a:pt x="9" y="36"/>
                    <a:pt x="9" y="38"/>
                    <a:pt x="9" y="39"/>
                  </a:cubicBezTo>
                  <a:cubicBezTo>
                    <a:pt x="9" y="40"/>
                    <a:pt x="10" y="40"/>
                    <a:pt x="11" y="40"/>
                  </a:cubicBezTo>
                  <a:cubicBezTo>
                    <a:pt x="11" y="40"/>
                    <a:pt x="11" y="40"/>
                    <a:pt x="11" y="40"/>
                  </a:cubicBezTo>
                  <a:cubicBezTo>
                    <a:pt x="12" y="40"/>
                    <a:pt x="12" y="40"/>
                    <a:pt x="12" y="41"/>
                  </a:cubicBezTo>
                  <a:cubicBezTo>
                    <a:pt x="12" y="41"/>
                    <a:pt x="12" y="41"/>
                    <a:pt x="11" y="41"/>
                  </a:cubicBezTo>
                  <a:cubicBezTo>
                    <a:pt x="10" y="41"/>
                    <a:pt x="7" y="41"/>
                    <a:pt x="6" y="41"/>
                  </a:cubicBezTo>
                  <a:cubicBezTo>
                    <a:pt x="6" y="41"/>
                    <a:pt x="3" y="41"/>
                    <a:pt x="1" y="41"/>
                  </a:cubicBezTo>
                  <a:cubicBezTo>
                    <a:pt x="0" y="41"/>
                    <a:pt x="0" y="41"/>
                    <a:pt x="0" y="41"/>
                  </a:cubicBezTo>
                  <a:cubicBezTo>
                    <a:pt x="0" y="40"/>
                    <a:pt x="0" y="40"/>
                    <a:pt x="0" y="40"/>
                  </a:cubicBezTo>
                  <a:cubicBezTo>
                    <a:pt x="0" y="40"/>
                    <a:pt x="1" y="40"/>
                    <a:pt x="2" y="40"/>
                  </a:cubicBezTo>
                  <a:cubicBezTo>
                    <a:pt x="4" y="40"/>
                    <a:pt x="5" y="38"/>
                    <a:pt x="6" y="35"/>
                  </a:cubicBezTo>
                  <a:lnTo>
                    <a:pt x="19" y="2"/>
                  </a:lnTo>
                  <a:close/>
                  <a:moveTo>
                    <a:pt x="25" y="24"/>
                  </a:moveTo>
                  <a:cubicBezTo>
                    <a:pt x="25" y="24"/>
                    <a:pt x="25" y="24"/>
                    <a:pt x="25" y="24"/>
                  </a:cubicBezTo>
                  <a:cubicBezTo>
                    <a:pt x="20" y="9"/>
                    <a:pt x="20" y="9"/>
                    <a:pt x="20" y="9"/>
                  </a:cubicBezTo>
                  <a:cubicBezTo>
                    <a:pt x="20" y="9"/>
                    <a:pt x="19" y="9"/>
                    <a:pt x="19" y="9"/>
                  </a:cubicBezTo>
                  <a:cubicBezTo>
                    <a:pt x="14" y="24"/>
                    <a:pt x="14" y="24"/>
                    <a:pt x="14" y="24"/>
                  </a:cubicBezTo>
                  <a:cubicBezTo>
                    <a:pt x="14" y="24"/>
                    <a:pt x="14" y="24"/>
                    <a:pt x="14" y="24"/>
                  </a:cubicBezTo>
                  <a:lnTo>
                    <a:pt x="25" y="2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72" name="Freeform 24"/>
            <p:cNvSpPr>
              <a:spLocks/>
            </p:cNvSpPr>
            <p:nvPr userDrawn="1"/>
          </p:nvSpPr>
          <p:spPr bwMode="auto">
            <a:xfrm>
              <a:off x="3666" y="1259"/>
              <a:ext cx="83" cy="95"/>
            </a:xfrm>
            <a:custGeom>
              <a:avLst/>
              <a:gdLst>
                <a:gd name="T0" fmla="*/ 20 w 35"/>
                <a:gd name="T1" fmla="*/ 25 h 40"/>
                <a:gd name="T2" fmla="*/ 20 w 35"/>
                <a:gd name="T3" fmla="*/ 36 h 40"/>
                <a:gd name="T4" fmla="*/ 22 w 35"/>
                <a:gd name="T5" fmla="*/ 39 h 40"/>
                <a:gd name="T6" fmla="*/ 25 w 35"/>
                <a:gd name="T7" fmla="*/ 39 h 40"/>
                <a:gd name="T8" fmla="*/ 25 w 35"/>
                <a:gd name="T9" fmla="*/ 40 h 40"/>
                <a:gd name="T10" fmla="*/ 24 w 35"/>
                <a:gd name="T11" fmla="*/ 40 h 40"/>
                <a:gd name="T12" fmla="*/ 18 w 35"/>
                <a:gd name="T13" fmla="*/ 40 h 40"/>
                <a:gd name="T14" fmla="*/ 12 w 35"/>
                <a:gd name="T15" fmla="*/ 40 h 40"/>
                <a:gd name="T16" fmla="*/ 11 w 35"/>
                <a:gd name="T17" fmla="*/ 40 h 40"/>
                <a:gd name="T18" fmla="*/ 12 w 35"/>
                <a:gd name="T19" fmla="*/ 39 h 40"/>
                <a:gd name="T20" fmla="*/ 13 w 35"/>
                <a:gd name="T21" fmla="*/ 39 h 40"/>
                <a:gd name="T22" fmla="*/ 15 w 35"/>
                <a:gd name="T23" fmla="*/ 36 h 40"/>
                <a:gd name="T24" fmla="*/ 15 w 35"/>
                <a:gd name="T25" fmla="*/ 25 h 40"/>
                <a:gd name="T26" fmla="*/ 15 w 35"/>
                <a:gd name="T27" fmla="*/ 3 h 40"/>
                <a:gd name="T28" fmla="*/ 7 w 35"/>
                <a:gd name="T29" fmla="*/ 3 h 40"/>
                <a:gd name="T30" fmla="*/ 2 w 35"/>
                <a:gd name="T31" fmla="*/ 4 h 40"/>
                <a:gd name="T32" fmla="*/ 1 w 35"/>
                <a:gd name="T33" fmla="*/ 6 h 40"/>
                <a:gd name="T34" fmla="*/ 0 w 35"/>
                <a:gd name="T35" fmla="*/ 7 h 40"/>
                <a:gd name="T36" fmla="*/ 0 w 35"/>
                <a:gd name="T37" fmla="*/ 6 h 40"/>
                <a:gd name="T38" fmla="*/ 1 w 35"/>
                <a:gd name="T39" fmla="*/ 0 h 40"/>
                <a:gd name="T40" fmla="*/ 2 w 35"/>
                <a:gd name="T41" fmla="*/ 0 h 40"/>
                <a:gd name="T42" fmla="*/ 4 w 35"/>
                <a:gd name="T43" fmla="*/ 0 h 40"/>
                <a:gd name="T44" fmla="*/ 8 w 35"/>
                <a:gd name="T45" fmla="*/ 0 h 40"/>
                <a:gd name="T46" fmla="*/ 29 w 35"/>
                <a:gd name="T47" fmla="*/ 0 h 40"/>
                <a:gd name="T48" fmla="*/ 33 w 35"/>
                <a:gd name="T49" fmla="*/ 0 h 40"/>
                <a:gd name="T50" fmla="*/ 34 w 35"/>
                <a:gd name="T51" fmla="*/ 0 h 40"/>
                <a:gd name="T52" fmla="*/ 35 w 35"/>
                <a:gd name="T53" fmla="*/ 0 h 40"/>
                <a:gd name="T54" fmla="*/ 34 w 35"/>
                <a:gd name="T55" fmla="*/ 6 h 40"/>
                <a:gd name="T56" fmla="*/ 34 w 35"/>
                <a:gd name="T57" fmla="*/ 7 h 40"/>
                <a:gd name="T58" fmla="*/ 33 w 35"/>
                <a:gd name="T59" fmla="*/ 6 h 40"/>
                <a:gd name="T60" fmla="*/ 33 w 35"/>
                <a:gd name="T61" fmla="*/ 6 h 40"/>
                <a:gd name="T62" fmla="*/ 27 w 35"/>
                <a:gd name="T63" fmla="*/ 3 h 40"/>
                <a:gd name="T64" fmla="*/ 20 w 35"/>
                <a:gd name="T65" fmla="*/ 3 h 40"/>
                <a:gd name="T66" fmla="*/ 20 w 35"/>
                <a:gd name="T6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20" y="25"/>
                  </a:moveTo>
                  <a:cubicBezTo>
                    <a:pt x="20" y="30"/>
                    <a:pt x="20" y="34"/>
                    <a:pt x="20" y="36"/>
                  </a:cubicBezTo>
                  <a:cubicBezTo>
                    <a:pt x="20" y="38"/>
                    <a:pt x="21" y="39"/>
                    <a:pt x="22" y="39"/>
                  </a:cubicBezTo>
                  <a:cubicBezTo>
                    <a:pt x="23" y="39"/>
                    <a:pt x="24" y="39"/>
                    <a:pt x="25" y="39"/>
                  </a:cubicBezTo>
                  <a:cubicBezTo>
                    <a:pt x="25" y="39"/>
                    <a:pt x="25" y="39"/>
                    <a:pt x="25" y="40"/>
                  </a:cubicBezTo>
                  <a:cubicBezTo>
                    <a:pt x="25" y="40"/>
                    <a:pt x="25" y="40"/>
                    <a:pt x="24" y="40"/>
                  </a:cubicBezTo>
                  <a:cubicBezTo>
                    <a:pt x="21" y="40"/>
                    <a:pt x="18" y="40"/>
                    <a:pt x="18" y="40"/>
                  </a:cubicBezTo>
                  <a:cubicBezTo>
                    <a:pt x="17" y="40"/>
                    <a:pt x="14" y="40"/>
                    <a:pt x="12" y="40"/>
                  </a:cubicBezTo>
                  <a:cubicBezTo>
                    <a:pt x="11" y="40"/>
                    <a:pt x="11" y="40"/>
                    <a:pt x="11" y="40"/>
                  </a:cubicBezTo>
                  <a:cubicBezTo>
                    <a:pt x="11" y="39"/>
                    <a:pt x="11" y="39"/>
                    <a:pt x="12" y="39"/>
                  </a:cubicBezTo>
                  <a:cubicBezTo>
                    <a:pt x="12" y="39"/>
                    <a:pt x="13" y="39"/>
                    <a:pt x="13" y="39"/>
                  </a:cubicBezTo>
                  <a:cubicBezTo>
                    <a:pt x="14" y="39"/>
                    <a:pt x="15" y="38"/>
                    <a:pt x="15" y="36"/>
                  </a:cubicBezTo>
                  <a:cubicBezTo>
                    <a:pt x="15" y="34"/>
                    <a:pt x="15" y="30"/>
                    <a:pt x="15" y="25"/>
                  </a:cubicBezTo>
                  <a:cubicBezTo>
                    <a:pt x="15" y="3"/>
                    <a:pt x="15" y="3"/>
                    <a:pt x="15" y="3"/>
                  </a:cubicBezTo>
                  <a:cubicBezTo>
                    <a:pt x="7" y="3"/>
                    <a:pt x="7" y="3"/>
                    <a:pt x="7" y="3"/>
                  </a:cubicBezTo>
                  <a:cubicBezTo>
                    <a:pt x="4" y="3"/>
                    <a:pt x="3" y="3"/>
                    <a:pt x="2" y="4"/>
                  </a:cubicBezTo>
                  <a:cubicBezTo>
                    <a:pt x="1" y="5"/>
                    <a:pt x="1" y="6"/>
                    <a:pt x="1" y="6"/>
                  </a:cubicBezTo>
                  <a:cubicBezTo>
                    <a:pt x="1" y="7"/>
                    <a:pt x="1" y="7"/>
                    <a:pt x="0" y="7"/>
                  </a:cubicBezTo>
                  <a:cubicBezTo>
                    <a:pt x="0" y="7"/>
                    <a:pt x="0" y="6"/>
                    <a:pt x="0" y="6"/>
                  </a:cubicBezTo>
                  <a:cubicBezTo>
                    <a:pt x="0" y="6"/>
                    <a:pt x="1" y="1"/>
                    <a:pt x="1" y="0"/>
                  </a:cubicBezTo>
                  <a:cubicBezTo>
                    <a:pt x="1" y="0"/>
                    <a:pt x="1" y="0"/>
                    <a:pt x="2" y="0"/>
                  </a:cubicBezTo>
                  <a:cubicBezTo>
                    <a:pt x="2" y="0"/>
                    <a:pt x="3" y="0"/>
                    <a:pt x="4" y="0"/>
                  </a:cubicBezTo>
                  <a:cubicBezTo>
                    <a:pt x="6" y="0"/>
                    <a:pt x="8" y="0"/>
                    <a:pt x="8" y="0"/>
                  </a:cubicBezTo>
                  <a:cubicBezTo>
                    <a:pt x="29" y="0"/>
                    <a:pt x="29" y="0"/>
                    <a:pt x="29" y="0"/>
                  </a:cubicBezTo>
                  <a:cubicBezTo>
                    <a:pt x="31" y="0"/>
                    <a:pt x="32" y="0"/>
                    <a:pt x="33" y="0"/>
                  </a:cubicBezTo>
                  <a:cubicBezTo>
                    <a:pt x="34" y="0"/>
                    <a:pt x="34" y="0"/>
                    <a:pt x="34" y="0"/>
                  </a:cubicBezTo>
                  <a:cubicBezTo>
                    <a:pt x="35" y="0"/>
                    <a:pt x="35" y="0"/>
                    <a:pt x="35" y="0"/>
                  </a:cubicBezTo>
                  <a:cubicBezTo>
                    <a:pt x="35" y="2"/>
                    <a:pt x="34" y="6"/>
                    <a:pt x="34" y="6"/>
                  </a:cubicBezTo>
                  <a:cubicBezTo>
                    <a:pt x="34" y="7"/>
                    <a:pt x="34" y="7"/>
                    <a:pt x="34" y="7"/>
                  </a:cubicBezTo>
                  <a:cubicBezTo>
                    <a:pt x="34" y="7"/>
                    <a:pt x="33" y="7"/>
                    <a:pt x="33" y="6"/>
                  </a:cubicBezTo>
                  <a:cubicBezTo>
                    <a:pt x="33" y="6"/>
                    <a:pt x="33" y="6"/>
                    <a:pt x="33" y="6"/>
                  </a:cubicBezTo>
                  <a:cubicBezTo>
                    <a:pt x="33" y="4"/>
                    <a:pt x="32" y="3"/>
                    <a:pt x="27" y="3"/>
                  </a:cubicBezTo>
                  <a:cubicBezTo>
                    <a:pt x="20" y="3"/>
                    <a:pt x="20" y="3"/>
                    <a:pt x="20" y="3"/>
                  </a:cubicBezTo>
                  <a:lnTo>
                    <a:pt x="20" y="2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73" name="Freeform 25"/>
            <p:cNvSpPr>
              <a:spLocks/>
            </p:cNvSpPr>
            <p:nvPr userDrawn="1"/>
          </p:nvSpPr>
          <p:spPr bwMode="auto">
            <a:xfrm>
              <a:off x="3763" y="1259"/>
              <a:ext cx="33" cy="95"/>
            </a:xfrm>
            <a:custGeom>
              <a:avLst/>
              <a:gdLst>
                <a:gd name="T0" fmla="*/ 9 w 14"/>
                <a:gd name="T1" fmla="*/ 25 h 40"/>
                <a:gd name="T2" fmla="*/ 9 w 14"/>
                <a:gd name="T3" fmla="*/ 36 h 40"/>
                <a:gd name="T4" fmla="*/ 11 w 14"/>
                <a:gd name="T5" fmla="*/ 39 h 40"/>
                <a:gd name="T6" fmla="*/ 13 w 14"/>
                <a:gd name="T7" fmla="*/ 39 h 40"/>
                <a:gd name="T8" fmla="*/ 14 w 14"/>
                <a:gd name="T9" fmla="*/ 40 h 40"/>
                <a:gd name="T10" fmla="*/ 13 w 14"/>
                <a:gd name="T11" fmla="*/ 40 h 40"/>
                <a:gd name="T12" fmla="*/ 6 w 14"/>
                <a:gd name="T13" fmla="*/ 40 h 40"/>
                <a:gd name="T14" fmla="*/ 1 w 14"/>
                <a:gd name="T15" fmla="*/ 40 h 40"/>
                <a:gd name="T16" fmla="*/ 0 w 14"/>
                <a:gd name="T17" fmla="*/ 40 h 40"/>
                <a:gd name="T18" fmla="*/ 0 w 14"/>
                <a:gd name="T19" fmla="*/ 39 h 40"/>
                <a:gd name="T20" fmla="*/ 2 w 14"/>
                <a:gd name="T21" fmla="*/ 39 h 40"/>
                <a:gd name="T22" fmla="*/ 3 w 14"/>
                <a:gd name="T23" fmla="*/ 36 h 40"/>
                <a:gd name="T24" fmla="*/ 4 w 14"/>
                <a:gd name="T25" fmla="*/ 25 h 40"/>
                <a:gd name="T26" fmla="*/ 4 w 14"/>
                <a:gd name="T27" fmla="*/ 15 h 40"/>
                <a:gd name="T28" fmla="*/ 4 w 14"/>
                <a:gd name="T29" fmla="*/ 4 h 40"/>
                <a:gd name="T30" fmla="*/ 2 w 14"/>
                <a:gd name="T31" fmla="*/ 1 h 40"/>
                <a:gd name="T32" fmla="*/ 0 w 14"/>
                <a:gd name="T33" fmla="*/ 1 h 40"/>
                <a:gd name="T34" fmla="*/ 0 w 14"/>
                <a:gd name="T35" fmla="*/ 1 h 40"/>
                <a:gd name="T36" fmla="*/ 1 w 14"/>
                <a:gd name="T37" fmla="*/ 0 h 40"/>
                <a:gd name="T38" fmla="*/ 6 w 14"/>
                <a:gd name="T39" fmla="*/ 0 h 40"/>
                <a:gd name="T40" fmla="*/ 11 w 14"/>
                <a:gd name="T41" fmla="*/ 0 h 40"/>
                <a:gd name="T42" fmla="*/ 12 w 14"/>
                <a:gd name="T43" fmla="*/ 1 h 40"/>
                <a:gd name="T44" fmla="*/ 12 w 14"/>
                <a:gd name="T45" fmla="*/ 1 h 40"/>
                <a:gd name="T46" fmla="*/ 11 w 14"/>
                <a:gd name="T47" fmla="*/ 1 h 40"/>
                <a:gd name="T48" fmla="*/ 9 w 14"/>
                <a:gd name="T49" fmla="*/ 4 h 40"/>
                <a:gd name="T50" fmla="*/ 9 w 14"/>
                <a:gd name="T51" fmla="*/ 15 h 40"/>
                <a:gd name="T52" fmla="*/ 9 w 14"/>
                <a:gd name="T5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40">
                  <a:moveTo>
                    <a:pt x="9" y="25"/>
                  </a:moveTo>
                  <a:cubicBezTo>
                    <a:pt x="9" y="30"/>
                    <a:pt x="9" y="34"/>
                    <a:pt x="9" y="36"/>
                  </a:cubicBezTo>
                  <a:cubicBezTo>
                    <a:pt x="9" y="38"/>
                    <a:pt x="9" y="39"/>
                    <a:pt x="11" y="39"/>
                  </a:cubicBezTo>
                  <a:cubicBezTo>
                    <a:pt x="12" y="39"/>
                    <a:pt x="13" y="39"/>
                    <a:pt x="13" y="39"/>
                  </a:cubicBezTo>
                  <a:cubicBezTo>
                    <a:pt x="14" y="39"/>
                    <a:pt x="14" y="39"/>
                    <a:pt x="14" y="40"/>
                  </a:cubicBezTo>
                  <a:cubicBezTo>
                    <a:pt x="14" y="40"/>
                    <a:pt x="13" y="40"/>
                    <a:pt x="13" y="40"/>
                  </a:cubicBezTo>
                  <a:cubicBezTo>
                    <a:pt x="10" y="40"/>
                    <a:pt x="6" y="40"/>
                    <a:pt x="6" y="40"/>
                  </a:cubicBezTo>
                  <a:cubicBezTo>
                    <a:pt x="6" y="40"/>
                    <a:pt x="2" y="40"/>
                    <a:pt x="1" y="40"/>
                  </a:cubicBezTo>
                  <a:cubicBezTo>
                    <a:pt x="0" y="40"/>
                    <a:pt x="0" y="40"/>
                    <a:pt x="0" y="40"/>
                  </a:cubicBezTo>
                  <a:cubicBezTo>
                    <a:pt x="0" y="39"/>
                    <a:pt x="0" y="39"/>
                    <a:pt x="0" y="39"/>
                  </a:cubicBezTo>
                  <a:cubicBezTo>
                    <a:pt x="1" y="39"/>
                    <a:pt x="1" y="39"/>
                    <a:pt x="2" y="39"/>
                  </a:cubicBezTo>
                  <a:cubicBezTo>
                    <a:pt x="3" y="39"/>
                    <a:pt x="3" y="38"/>
                    <a:pt x="3" y="36"/>
                  </a:cubicBezTo>
                  <a:cubicBezTo>
                    <a:pt x="4" y="34"/>
                    <a:pt x="4" y="30"/>
                    <a:pt x="4" y="25"/>
                  </a:cubicBezTo>
                  <a:cubicBezTo>
                    <a:pt x="4" y="15"/>
                    <a:pt x="4" y="15"/>
                    <a:pt x="4" y="15"/>
                  </a:cubicBezTo>
                  <a:cubicBezTo>
                    <a:pt x="4" y="7"/>
                    <a:pt x="4" y="6"/>
                    <a:pt x="4" y="4"/>
                  </a:cubicBezTo>
                  <a:cubicBezTo>
                    <a:pt x="3" y="2"/>
                    <a:pt x="3" y="2"/>
                    <a:pt x="2" y="1"/>
                  </a:cubicBezTo>
                  <a:cubicBezTo>
                    <a:pt x="1" y="1"/>
                    <a:pt x="0" y="1"/>
                    <a:pt x="0" y="1"/>
                  </a:cubicBezTo>
                  <a:cubicBezTo>
                    <a:pt x="0" y="1"/>
                    <a:pt x="0" y="1"/>
                    <a:pt x="0" y="1"/>
                  </a:cubicBezTo>
                  <a:cubicBezTo>
                    <a:pt x="0" y="0"/>
                    <a:pt x="0" y="0"/>
                    <a:pt x="1" y="0"/>
                  </a:cubicBezTo>
                  <a:cubicBezTo>
                    <a:pt x="2" y="0"/>
                    <a:pt x="6" y="0"/>
                    <a:pt x="6" y="0"/>
                  </a:cubicBezTo>
                  <a:cubicBezTo>
                    <a:pt x="6" y="0"/>
                    <a:pt x="10" y="0"/>
                    <a:pt x="11" y="0"/>
                  </a:cubicBezTo>
                  <a:cubicBezTo>
                    <a:pt x="12" y="0"/>
                    <a:pt x="12" y="0"/>
                    <a:pt x="12" y="1"/>
                  </a:cubicBezTo>
                  <a:cubicBezTo>
                    <a:pt x="12" y="1"/>
                    <a:pt x="12" y="1"/>
                    <a:pt x="12" y="1"/>
                  </a:cubicBezTo>
                  <a:cubicBezTo>
                    <a:pt x="12" y="1"/>
                    <a:pt x="11" y="1"/>
                    <a:pt x="11" y="1"/>
                  </a:cubicBezTo>
                  <a:cubicBezTo>
                    <a:pt x="9" y="2"/>
                    <a:pt x="9" y="2"/>
                    <a:pt x="9" y="4"/>
                  </a:cubicBezTo>
                  <a:cubicBezTo>
                    <a:pt x="9" y="6"/>
                    <a:pt x="9" y="7"/>
                    <a:pt x="9" y="15"/>
                  </a:cubicBezTo>
                  <a:lnTo>
                    <a:pt x="9" y="2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74" name="Freeform 26"/>
            <p:cNvSpPr>
              <a:spLocks noEditPoints="1"/>
            </p:cNvSpPr>
            <p:nvPr userDrawn="1"/>
          </p:nvSpPr>
          <p:spPr bwMode="auto">
            <a:xfrm>
              <a:off x="3810" y="1259"/>
              <a:ext cx="102" cy="98"/>
            </a:xfrm>
            <a:custGeom>
              <a:avLst/>
              <a:gdLst>
                <a:gd name="T0" fmla="*/ 22 w 43"/>
                <a:gd name="T1" fmla="*/ 0 h 41"/>
                <a:gd name="T2" fmla="*/ 43 w 43"/>
                <a:gd name="T3" fmla="*/ 19 h 41"/>
                <a:gd name="T4" fmla="*/ 22 w 43"/>
                <a:gd name="T5" fmla="*/ 41 h 41"/>
                <a:gd name="T6" fmla="*/ 0 w 43"/>
                <a:gd name="T7" fmla="*/ 20 h 41"/>
                <a:gd name="T8" fmla="*/ 22 w 43"/>
                <a:gd name="T9" fmla="*/ 0 h 41"/>
                <a:gd name="T10" fmla="*/ 23 w 43"/>
                <a:gd name="T11" fmla="*/ 38 h 41"/>
                <a:gd name="T12" fmla="*/ 38 w 43"/>
                <a:gd name="T13" fmla="*/ 21 h 41"/>
                <a:gd name="T14" fmla="*/ 22 w 43"/>
                <a:gd name="T15" fmla="*/ 1 h 41"/>
                <a:gd name="T16" fmla="*/ 6 w 43"/>
                <a:gd name="T17" fmla="*/ 19 h 41"/>
                <a:gd name="T18" fmla="*/ 23 w 43"/>
                <a:gd name="T19"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1">
                  <a:moveTo>
                    <a:pt x="22" y="0"/>
                  </a:moveTo>
                  <a:cubicBezTo>
                    <a:pt x="34" y="0"/>
                    <a:pt x="43" y="7"/>
                    <a:pt x="43" y="19"/>
                  </a:cubicBezTo>
                  <a:cubicBezTo>
                    <a:pt x="43" y="31"/>
                    <a:pt x="35" y="41"/>
                    <a:pt x="22" y="41"/>
                  </a:cubicBezTo>
                  <a:cubicBezTo>
                    <a:pt x="7" y="41"/>
                    <a:pt x="0" y="29"/>
                    <a:pt x="0" y="20"/>
                  </a:cubicBezTo>
                  <a:cubicBezTo>
                    <a:pt x="0" y="12"/>
                    <a:pt x="7" y="0"/>
                    <a:pt x="22" y="0"/>
                  </a:cubicBezTo>
                  <a:close/>
                  <a:moveTo>
                    <a:pt x="23" y="38"/>
                  </a:moveTo>
                  <a:cubicBezTo>
                    <a:pt x="28" y="38"/>
                    <a:pt x="38" y="36"/>
                    <a:pt x="38" y="21"/>
                  </a:cubicBezTo>
                  <a:cubicBezTo>
                    <a:pt x="38" y="8"/>
                    <a:pt x="30" y="1"/>
                    <a:pt x="22" y="1"/>
                  </a:cubicBezTo>
                  <a:cubicBezTo>
                    <a:pt x="12" y="1"/>
                    <a:pt x="6" y="7"/>
                    <a:pt x="6" y="19"/>
                  </a:cubicBezTo>
                  <a:cubicBezTo>
                    <a:pt x="6" y="31"/>
                    <a:pt x="13" y="38"/>
                    <a:pt x="23" y="3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75" name="Freeform 27"/>
            <p:cNvSpPr>
              <a:spLocks/>
            </p:cNvSpPr>
            <p:nvPr userDrawn="1"/>
          </p:nvSpPr>
          <p:spPr bwMode="auto">
            <a:xfrm>
              <a:off x="3929" y="1259"/>
              <a:ext cx="104" cy="95"/>
            </a:xfrm>
            <a:custGeom>
              <a:avLst/>
              <a:gdLst>
                <a:gd name="T0" fmla="*/ 8 w 44"/>
                <a:gd name="T1" fmla="*/ 33 h 40"/>
                <a:gd name="T2" fmla="*/ 10 w 44"/>
                <a:gd name="T3" fmla="*/ 39 h 40"/>
                <a:gd name="T4" fmla="*/ 12 w 44"/>
                <a:gd name="T5" fmla="*/ 39 h 40"/>
                <a:gd name="T6" fmla="*/ 13 w 44"/>
                <a:gd name="T7" fmla="*/ 40 h 40"/>
                <a:gd name="T8" fmla="*/ 12 w 44"/>
                <a:gd name="T9" fmla="*/ 40 h 40"/>
                <a:gd name="T10" fmla="*/ 6 w 44"/>
                <a:gd name="T11" fmla="*/ 40 h 40"/>
                <a:gd name="T12" fmla="*/ 1 w 44"/>
                <a:gd name="T13" fmla="*/ 40 h 40"/>
                <a:gd name="T14" fmla="*/ 0 w 44"/>
                <a:gd name="T15" fmla="*/ 40 h 40"/>
                <a:gd name="T16" fmla="*/ 0 w 44"/>
                <a:gd name="T17" fmla="*/ 39 h 40"/>
                <a:gd name="T18" fmla="*/ 3 w 44"/>
                <a:gd name="T19" fmla="*/ 39 h 40"/>
                <a:gd name="T20" fmla="*/ 4 w 44"/>
                <a:gd name="T21" fmla="*/ 32 h 40"/>
                <a:gd name="T22" fmla="*/ 4 w 44"/>
                <a:gd name="T23" fmla="*/ 2 h 40"/>
                <a:gd name="T24" fmla="*/ 5 w 44"/>
                <a:gd name="T25" fmla="*/ 0 h 40"/>
                <a:gd name="T26" fmla="*/ 7 w 44"/>
                <a:gd name="T27" fmla="*/ 1 h 40"/>
                <a:gd name="T28" fmla="*/ 24 w 44"/>
                <a:gd name="T29" fmla="*/ 19 h 40"/>
                <a:gd name="T30" fmla="*/ 37 w 44"/>
                <a:gd name="T31" fmla="*/ 33 h 40"/>
                <a:gd name="T32" fmla="*/ 36 w 44"/>
                <a:gd name="T33" fmla="*/ 6 h 40"/>
                <a:gd name="T34" fmla="*/ 34 w 44"/>
                <a:gd name="T35" fmla="*/ 1 h 40"/>
                <a:gd name="T36" fmla="*/ 32 w 44"/>
                <a:gd name="T37" fmla="*/ 1 h 40"/>
                <a:gd name="T38" fmla="*/ 31 w 44"/>
                <a:gd name="T39" fmla="*/ 1 h 40"/>
                <a:gd name="T40" fmla="*/ 32 w 44"/>
                <a:gd name="T41" fmla="*/ 0 h 40"/>
                <a:gd name="T42" fmla="*/ 38 w 44"/>
                <a:gd name="T43" fmla="*/ 0 h 40"/>
                <a:gd name="T44" fmla="*/ 43 w 44"/>
                <a:gd name="T45" fmla="*/ 0 h 40"/>
                <a:gd name="T46" fmla="*/ 44 w 44"/>
                <a:gd name="T47" fmla="*/ 1 h 40"/>
                <a:gd name="T48" fmla="*/ 43 w 44"/>
                <a:gd name="T49" fmla="*/ 1 h 40"/>
                <a:gd name="T50" fmla="*/ 42 w 44"/>
                <a:gd name="T51" fmla="*/ 1 h 40"/>
                <a:gd name="T52" fmla="*/ 40 w 44"/>
                <a:gd name="T53" fmla="*/ 6 h 40"/>
                <a:gd name="T54" fmla="*/ 40 w 44"/>
                <a:gd name="T55" fmla="*/ 37 h 40"/>
                <a:gd name="T56" fmla="*/ 39 w 44"/>
                <a:gd name="T57" fmla="*/ 40 h 40"/>
                <a:gd name="T58" fmla="*/ 35 w 44"/>
                <a:gd name="T59" fmla="*/ 37 h 40"/>
                <a:gd name="T60" fmla="*/ 21 w 44"/>
                <a:gd name="T61" fmla="*/ 23 h 40"/>
                <a:gd name="T62" fmla="*/ 7 w 44"/>
                <a:gd name="T63" fmla="*/ 8 h 40"/>
                <a:gd name="T64" fmla="*/ 8 w 44"/>
                <a:gd name="T6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0">
                  <a:moveTo>
                    <a:pt x="8" y="33"/>
                  </a:moveTo>
                  <a:cubicBezTo>
                    <a:pt x="8" y="37"/>
                    <a:pt x="8" y="38"/>
                    <a:pt x="10" y="39"/>
                  </a:cubicBezTo>
                  <a:cubicBezTo>
                    <a:pt x="11" y="39"/>
                    <a:pt x="12" y="39"/>
                    <a:pt x="12" y="39"/>
                  </a:cubicBezTo>
                  <a:cubicBezTo>
                    <a:pt x="13" y="39"/>
                    <a:pt x="13" y="39"/>
                    <a:pt x="13" y="40"/>
                  </a:cubicBezTo>
                  <a:cubicBezTo>
                    <a:pt x="13" y="40"/>
                    <a:pt x="12" y="40"/>
                    <a:pt x="12" y="40"/>
                  </a:cubicBezTo>
                  <a:cubicBezTo>
                    <a:pt x="9" y="40"/>
                    <a:pt x="7" y="40"/>
                    <a:pt x="6" y="40"/>
                  </a:cubicBezTo>
                  <a:cubicBezTo>
                    <a:pt x="6" y="40"/>
                    <a:pt x="3" y="40"/>
                    <a:pt x="1" y="40"/>
                  </a:cubicBezTo>
                  <a:cubicBezTo>
                    <a:pt x="0" y="40"/>
                    <a:pt x="0" y="40"/>
                    <a:pt x="0" y="40"/>
                  </a:cubicBezTo>
                  <a:cubicBezTo>
                    <a:pt x="0" y="39"/>
                    <a:pt x="0" y="39"/>
                    <a:pt x="0" y="39"/>
                  </a:cubicBezTo>
                  <a:cubicBezTo>
                    <a:pt x="1" y="39"/>
                    <a:pt x="2" y="39"/>
                    <a:pt x="3" y="39"/>
                  </a:cubicBezTo>
                  <a:cubicBezTo>
                    <a:pt x="4" y="38"/>
                    <a:pt x="4" y="37"/>
                    <a:pt x="4" y="32"/>
                  </a:cubicBezTo>
                  <a:cubicBezTo>
                    <a:pt x="4" y="2"/>
                    <a:pt x="4" y="2"/>
                    <a:pt x="4" y="2"/>
                  </a:cubicBezTo>
                  <a:cubicBezTo>
                    <a:pt x="4" y="0"/>
                    <a:pt x="4" y="0"/>
                    <a:pt x="5" y="0"/>
                  </a:cubicBezTo>
                  <a:cubicBezTo>
                    <a:pt x="5" y="0"/>
                    <a:pt x="6" y="1"/>
                    <a:pt x="7" y="1"/>
                  </a:cubicBezTo>
                  <a:cubicBezTo>
                    <a:pt x="8" y="2"/>
                    <a:pt x="16" y="10"/>
                    <a:pt x="24" y="19"/>
                  </a:cubicBezTo>
                  <a:cubicBezTo>
                    <a:pt x="30" y="25"/>
                    <a:pt x="35" y="31"/>
                    <a:pt x="37" y="33"/>
                  </a:cubicBezTo>
                  <a:cubicBezTo>
                    <a:pt x="36" y="6"/>
                    <a:pt x="36" y="6"/>
                    <a:pt x="36" y="6"/>
                  </a:cubicBezTo>
                  <a:cubicBezTo>
                    <a:pt x="36" y="3"/>
                    <a:pt x="36" y="2"/>
                    <a:pt x="34" y="1"/>
                  </a:cubicBezTo>
                  <a:cubicBezTo>
                    <a:pt x="33" y="1"/>
                    <a:pt x="32" y="1"/>
                    <a:pt x="32" y="1"/>
                  </a:cubicBezTo>
                  <a:cubicBezTo>
                    <a:pt x="31" y="1"/>
                    <a:pt x="31" y="1"/>
                    <a:pt x="31" y="1"/>
                  </a:cubicBezTo>
                  <a:cubicBezTo>
                    <a:pt x="31" y="0"/>
                    <a:pt x="32" y="0"/>
                    <a:pt x="32" y="0"/>
                  </a:cubicBezTo>
                  <a:cubicBezTo>
                    <a:pt x="35" y="0"/>
                    <a:pt x="37" y="0"/>
                    <a:pt x="38" y="0"/>
                  </a:cubicBezTo>
                  <a:cubicBezTo>
                    <a:pt x="39" y="0"/>
                    <a:pt x="40" y="0"/>
                    <a:pt x="43" y="0"/>
                  </a:cubicBezTo>
                  <a:cubicBezTo>
                    <a:pt x="43" y="0"/>
                    <a:pt x="44" y="0"/>
                    <a:pt x="44" y="1"/>
                  </a:cubicBezTo>
                  <a:cubicBezTo>
                    <a:pt x="44" y="1"/>
                    <a:pt x="43" y="1"/>
                    <a:pt x="43" y="1"/>
                  </a:cubicBezTo>
                  <a:cubicBezTo>
                    <a:pt x="43" y="1"/>
                    <a:pt x="42" y="1"/>
                    <a:pt x="42" y="1"/>
                  </a:cubicBezTo>
                  <a:cubicBezTo>
                    <a:pt x="40" y="2"/>
                    <a:pt x="40" y="3"/>
                    <a:pt x="40" y="6"/>
                  </a:cubicBezTo>
                  <a:cubicBezTo>
                    <a:pt x="40" y="37"/>
                    <a:pt x="40" y="37"/>
                    <a:pt x="40" y="37"/>
                  </a:cubicBezTo>
                  <a:cubicBezTo>
                    <a:pt x="40" y="40"/>
                    <a:pt x="40" y="40"/>
                    <a:pt x="39" y="40"/>
                  </a:cubicBezTo>
                  <a:cubicBezTo>
                    <a:pt x="39" y="40"/>
                    <a:pt x="38" y="40"/>
                    <a:pt x="35" y="37"/>
                  </a:cubicBezTo>
                  <a:cubicBezTo>
                    <a:pt x="35" y="37"/>
                    <a:pt x="27" y="29"/>
                    <a:pt x="21" y="23"/>
                  </a:cubicBezTo>
                  <a:cubicBezTo>
                    <a:pt x="15" y="16"/>
                    <a:pt x="9" y="10"/>
                    <a:pt x="7" y="8"/>
                  </a:cubicBezTo>
                  <a:lnTo>
                    <a:pt x="8" y="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76" name="Freeform 28"/>
            <p:cNvSpPr>
              <a:spLocks noEditPoints="1"/>
            </p:cNvSpPr>
            <p:nvPr userDrawn="1"/>
          </p:nvSpPr>
          <p:spPr bwMode="auto">
            <a:xfrm>
              <a:off x="4078" y="1257"/>
              <a:ext cx="102" cy="97"/>
            </a:xfrm>
            <a:custGeom>
              <a:avLst/>
              <a:gdLst>
                <a:gd name="T0" fmla="*/ 20 w 43"/>
                <a:gd name="T1" fmla="*/ 2 h 41"/>
                <a:gd name="T2" fmla="*/ 21 w 43"/>
                <a:gd name="T3" fmla="*/ 0 h 41"/>
                <a:gd name="T4" fmla="*/ 22 w 43"/>
                <a:gd name="T5" fmla="*/ 2 h 41"/>
                <a:gd name="T6" fmla="*/ 35 w 43"/>
                <a:gd name="T7" fmla="*/ 34 h 41"/>
                <a:gd name="T8" fmla="*/ 40 w 43"/>
                <a:gd name="T9" fmla="*/ 40 h 41"/>
                <a:gd name="T10" fmla="*/ 42 w 43"/>
                <a:gd name="T11" fmla="*/ 40 h 41"/>
                <a:gd name="T12" fmla="*/ 43 w 43"/>
                <a:gd name="T13" fmla="*/ 41 h 41"/>
                <a:gd name="T14" fmla="*/ 42 w 43"/>
                <a:gd name="T15" fmla="*/ 41 h 41"/>
                <a:gd name="T16" fmla="*/ 33 w 43"/>
                <a:gd name="T17" fmla="*/ 41 h 41"/>
                <a:gd name="T18" fmla="*/ 31 w 43"/>
                <a:gd name="T19" fmla="*/ 40 h 41"/>
                <a:gd name="T20" fmla="*/ 31 w 43"/>
                <a:gd name="T21" fmla="*/ 40 h 41"/>
                <a:gd name="T22" fmla="*/ 32 w 43"/>
                <a:gd name="T23" fmla="*/ 39 h 41"/>
                <a:gd name="T24" fmla="*/ 27 w 43"/>
                <a:gd name="T25" fmla="*/ 27 h 41"/>
                <a:gd name="T26" fmla="*/ 27 w 43"/>
                <a:gd name="T27" fmla="*/ 26 h 41"/>
                <a:gd name="T28" fmla="*/ 14 w 43"/>
                <a:gd name="T29" fmla="*/ 26 h 41"/>
                <a:gd name="T30" fmla="*/ 13 w 43"/>
                <a:gd name="T31" fmla="*/ 27 h 41"/>
                <a:gd name="T32" fmla="*/ 10 w 43"/>
                <a:gd name="T33" fmla="*/ 35 h 41"/>
                <a:gd name="T34" fmla="*/ 10 w 43"/>
                <a:gd name="T35" fmla="*/ 39 h 41"/>
                <a:gd name="T36" fmla="*/ 11 w 43"/>
                <a:gd name="T37" fmla="*/ 40 h 41"/>
                <a:gd name="T38" fmla="*/ 12 w 43"/>
                <a:gd name="T39" fmla="*/ 40 h 41"/>
                <a:gd name="T40" fmla="*/ 12 w 43"/>
                <a:gd name="T41" fmla="*/ 41 h 41"/>
                <a:gd name="T42" fmla="*/ 12 w 43"/>
                <a:gd name="T43" fmla="*/ 41 h 41"/>
                <a:gd name="T44" fmla="*/ 7 w 43"/>
                <a:gd name="T45" fmla="*/ 41 h 41"/>
                <a:gd name="T46" fmla="*/ 1 w 43"/>
                <a:gd name="T47" fmla="*/ 41 h 41"/>
                <a:gd name="T48" fmla="*/ 0 w 43"/>
                <a:gd name="T49" fmla="*/ 41 h 41"/>
                <a:gd name="T50" fmla="*/ 1 w 43"/>
                <a:gd name="T51" fmla="*/ 40 h 41"/>
                <a:gd name="T52" fmla="*/ 2 w 43"/>
                <a:gd name="T53" fmla="*/ 40 h 41"/>
                <a:gd name="T54" fmla="*/ 7 w 43"/>
                <a:gd name="T55" fmla="*/ 35 h 41"/>
                <a:gd name="T56" fmla="*/ 20 w 43"/>
                <a:gd name="T57" fmla="*/ 2 h 41"/>
                <a:gd name="T58" fmla="*/ 26 w 43"/>
                <a:gd name="T59" fmla="*/ 24 h 41"/>
                <a:gd name="T60" fmla="*/ 26 w 43"/>
                <a:gd name="T61" fmla="*/ 24 h 41"/>
                <a:gd name="T62" fmla="*/ 21 w 43"/>
                <a:gd name="T63" fmla="*/ 9 h 41"/>
                <a:gd name="T64" fmla="*/ 20 w 43"/>
                <a:gd name="T65" fmla="*/ 9 h 41"/>
                <a:gd name="T66" fmla="*/ 15 w 43"/>
                <a:gd name="T67" fmla="*/ 24 h 41"/>
                <a:gd name="T68" fmla="*/ 15 w 43"/>
                <a:gd name="T69" fmla="*/ 24 h 41"/>
                <a:gd name="T70" fmla="*/ 26 w 43"/>
                <a:gd name="T71"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41">
                  <a:moveTo>
                    <a:pt x="20" y="2"/>
                  </a:moveTo>
                  <a:cubicBezTo>
                    <a:pt x="20" y="1"/>
                    <a:pt x="21" y="0"/>
                    <a:pt x="21" y="0"/>
                  </a:cubicBezTo>
                  <a:cubicBezTo>
                    <a:pt x="22" y="0"/>
                    <a:pt x="22" y="1"/>
                    <a:pt x="22" y="2"/>
                  </a:cubicBezTo>
                  <a:cubicBezTo>
                    <a:pt x="23" y="4"/>
                    <a:pt x="32" y="26"/>
                    <a:pt x="35" y="34"/>
                  </a:cubicBezTo>
                  <a:cubicBezTo>
                    <a:pt x="37" y="39"/>
                    <a:pt x="39" y="39"/>
                    <a:pt x="40" y="40"/>
                  </a:cubicBezTo>
                  <a:cubicBezTo>
                    <a:pt x="41" y="40"/>
                    <a:pt x="42" y="40"/>
                    <a:pt x="42" y="40"/>
                  </a:cubicBezTo>
                  <a:cubicBezTo>
                    <a:pt x="42" y="40"/>
                    <a:pt x="43" y="40"/>
                    <a:pt x="43" y="41"/>
                  </a:cubicBezTo>
                  <a:cubicBezTo>
                    <a:pt x="43" y="41"/>
                    <a:pt x="42" y="41"/>
                    <a:pt x="42" y="41"/>
                  </a:cubicBezTo>
                  <a:cubicBezTo>
                    <a:pt x="41" y="41"/>
                    <a:pt x="37" y="41"/>
                    <a:pt x="33" y="41"/>
                  </a:cubicBezTo>
                  <a:cubicBezTo>
                    <a:pt x="32" y="41"/>
                    <a:pt x="31" y="41"/>
                    <a:pt x="31" y="40"/>
                  </a:cubicBezTo>
                  <a:cubicBezTo>
                    <a:pt x="31" y="40"/>
                    <a:pt x="31" y="40"/>
                    <a:pt x="31" y="40"/>
                  </a:cubicBezTo>
                  <a:cubicBezTo>
                    <a:pt x="32" y="40"/>
                    <a:pt x="32" y="40"/>
                    <a:pt x="32" y="39"/>
                  </a:cubicBezTo>
                  <a:cubicBezTo>
                    <a:pt x="27" y="27"/>
                    <a:pt x="27" y="27"/>
                    <a:pt x="27" y="27"/>
                  </a:cubicBezTo>
                  <a:cubicBezTo>
                    <a:pt x="27" y="26"/>
                    <a:pt x="27" y="26"/>
                    <a:pt x="27" y="26"/>
                  </a:cubicBezTo>
                  <a:cubicBezTo>
                    <a:pt x="14" y="26"/>
                    <a:pt x="14" y="26"/>
                    <a:pt x="14" y="26"/>
                  </a:cubicBezTo>
                  <a:cubicBezTo>
                    <a:pt x="14" y="26"/>
                    <a:pt x="14" y="26"/>
                    <a:pt x="13" y="27"/>
                  </a:cubicBezTo>
                  <a:cubicBezTo>
                    <a:pt x="10" y="35"/>
                    <a:pt x="10" y="35"/>
                    <a:pt x="10" y="35"/>
                  </a:cubicBezTo>
                  <a:cubicBezTo>
                    <a:pt x="10" y="36"/>
                    <a:pt x="10" y="38"/>
                    <a:pt x="10" y="39"/>
                  </a:cubicBezTo>
                  <a:cubicBezTo>
                    <a:pt x="10" y="40"/>
                    <a:pt x="10" y="40"/>
                    <a:pt x="11" y="40"/>
                  </a:cubicBezTo>
                  <a:cubicBezTo>
                    <a:pt x="12" y="40"/>
                    <a:pt x="12" y="40"/>
                    <a:pt x="12" y="40"/>
                  </a:cubicBezTo>
                  <a:cubicBezTo>
                    <a:pt x="12" y="40"/>
                    <a:pt x="12" y="40"/>
                    <a:pt x="12" y="41"/>
                  </a:cubicBezTo>
                  <a:cubicBezTo>
                    <a:pt x="12" y="41"/>
                    <a:pt x="12" y="41"/>
                    <a:pt x="12" y="41"/>
                  </a:cubicBezTo>
                  <a:cubicBezTo>
                    <a:pt x="10" y="41"/>
                    <a:pt x="7" y="41"/>
                    <a:pt x="7" y="41"/>
                  </a:cubicBezTo>
                  <a:cubicBezTo>
                    <a:pt x="6" y="41"/>
                    <a:pt x="3" y="41"/>
                    <a:pt x="1" y="41"/>
                  </a:cubicBezTo>
                  <a:cubicBezTo>
                    <a:pt x="1" y="41"/>
                    <a:pt x="0" y="41"/>
                    <a:pt x="0" y="41"/>
                  </a:cubicBezTo>
                  <a:cubicBezTo>
                    <a:pt x="0" y="40"/>
                    <a:pt x="0" y="40"/>
                    <a:pt x="1" y="40"/>
                  </a:cubicBezTo>
                  <a:cubicBezTo>
                    <a:pt x="1" y="40"/>
                    <a:pt x="2" y="40"/>
                    <a:pt x="2" y="40"/>
                  </a:cubicBezTo>
                  <a:cubicBezTo>
                    <a:pt x="5" y="40"/>
                    <a:pt x="6" y="38"/>
                    <a:pt x="7" y="35"/>
                  </a:cubicBezTo>
                  <a:lnTo>
                    <a:pt x="20" y="2"/>
                  </a:lnTo>
                  <a:close/>
                  <a:moveTo>
                    <a:pt x="26" y="24"/>
                  </a:moveTo>
                  <a:cubicBezTo>
                    <a:pt x="26" y="24"/>
                    <a:pt x="26" y="24"/>
                    <a:pt x="26" y="24"/>
                  </a:cubicBezTo>
                  <a:cubicBezTo>
                    <a:pt x="21" y="9"/>
                    <a:pt x="21" y="9"/>
                    <a:pt x="21" y="9"/>
                  </a:cubicBezTo>
                  <a:cubicBezTo>
                    <a:pt x="20" y="9"/>
                    <a:pt x="20" y="9"/>
                    <a:pt x="20" y="9"/>
                  </a:cubicBezTo>
                  <a:cubicBezTo>
                    <a:pt x="15" y="24"/>
                    <a:pt x="15" y="24"/>
                    <a:pt x="15" y="24"/>
                  </a:cubicBezTo>
                  <a:cubicBezTo>
                    <a:pt x="14" y="24"/>
                    <a:pt x="15" y="24"/>
                    <a:pt x="15" y="24"/>
                  </a:cubicBezTo>
                  <a:lnTo>
                    <a:pt x="26" y="2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77" name="Freeform 29"/>
            <p:cNvSpPr>
              <a:spLocks/>
            </p:cNvSpPr>
            <p:nvPr userDrawn="1"/>
          </p:nvSpPr>
          <p:spPr bwMode="auto">
            <a:xfrm>
              <a:off x="4180" y="1259"/>
              <a:ext cx="104" cy="95"/>
            </a:xfrm>
            <a:custGeom>
              <a:avLst/>
              <a:gdLst>
                <a:gd name="T0" fmla="*/ 8 w 44"/>
                <a:gd name="T1" fmla="*/ 33 h 40"/>
                <a:gd name="T2" fmla="*/ 10 w 44"/>
                <a:gd name="T3" fmla="*/ 39 h 40"/>
                <a:gd name="T4" fmla="*/ 13 w 44"/>
                <a:gd name="T5" fmla="*/ 39 h 40"/>
                <a:gd name="T6" fmla="*/ 13 w 44"/>
                <a:gd name="T7" fmla="*/ 40 h 40"/>
                <a:gd name="T8" fmla="*/ 12 w 44"/>
                <a:gd name="T9" fmla="*/ 40 h 40"/>
                <a:gd name="T10" fmla="*/ 7 w 44"/>
                <a:gd name="T11" fmla="*/ 40 h 40"/>
                <a:gd name="T12" fmla="*/ 1 w 44"/>
                <a:gd name="T13" fmla="*/ 40 h 40"/>
                <a:gd name="T14" fmla="*/ 0 w 44"/>
                <a:gd name="T15" fmla="*/ 40 h 40"/>
                <a:gd name="T16" fmla="*/ 1 w 44"/>
                <a:gd name="T17" fmla="*/ 39 h 40"/>
                <a:gd name="T18" fmla="*/ 3 w 44"/>
                <a:gd name="T19" fmla="*/ 39 h 40"/>
                <a:gd name="T20" fmla="*/ 5 w 44"/>
                <a:gd name="T21" fmla="*/ 32 h 40"/>
                <a:gd name="T22" fmla="*/ 5 w 44"/>
                <a:gd name="T23" fmla="*/ 2 h 40"/>
                <a:gd name="T24" fmla="*/ 5 w 44"/>
                <a:gd name="T25" fmla="*/ 0 h 40"/>
                <a:gd name="T26" fmla="*/ 8 w 44"/>
                <a:gd name="T27" fmla="*/ 1 h 40"/>
                <a:gd name="T28" fmla="*/ 25 w 44"/>
                <a:gd name="T29" fmla="*/ 19 h 40"/>
                <a:gd name="T30" fmla="*/ 38 w 44"/>
                <a:gd name="T31" fmla="*/ 33 h 40"/>
                <a:gd name="T32" fmla="*/ 37 w 44"/>
                <a:gd name="T33" fmla="*/ 6 h 40"/>
                <a:gd name="T34" fmla="*/ 35 w 44"/>
                <a:gd name="T35" fmla="*/ 1 h 40"/>
                <a:gd name="T36" fmla="*/ 32 w 44"/>
                <a:gd name="T37" fmla="*/ 1 h 40"/>
                <a:gd name="T38" fmla="*/ 32 w 44"/>
                <a:gd name="T39" fmla="*/ 1 h 40"/>
                <a:gd name="T40" fmla="*/ 33 w 44"/>
                <a:gd name="T41" fmla="*/ 0 h 40"/>
                <a:gd name="T42" fmla="*/ 39 w 44"/>
                <a:gd name="T43" fmla="*/ 0 h 40"/>
                <a:gd name="T44" fmla="*/ 43 w 44"/>
                <a:gd name="T45" fmla="*/ 0 h 40"/>
                <a:gd name="T46" fmla="*/ 44 w 44"/>
                <a:gd name="T47" fmla="*/ 1 h 40"/>
                <a:gd name="T48" fmla="*/ 44 w 44"/>
                <a:gd name="T49" fmla="*/ 1 h 40"/>
                <a:gd name="T50" fmla="*/ 42 w 44"/>
                <a:gd name="T51" fmla="*/ 1 h 40"/>
                <a:gd name="T52" fmla="*/ 40 w 44"/>
                <a:gd name="T53" fmla="*/ 6 h 40"/>
                <a:gd name="T54" fmla="*/ 40 w 44"/>
                <a:gd name="T55" fmla="*/ 37 h 40"/>
                <a:gd name="T56" fmla="*/ 40 w 44"/>
                <a:gd name="T57" fmla="*/ 40 h 40"/>
                <a:gd name="T58" fmla="*/ 36 w 44"/>
                <a:gd name="T59" fmla="*/ 37 h 40"/>
                <a:gd name="T60" fmla="*/ 22 w 44"/>
                <a:gd name="T61" fmla="*/ 23 h 40"/>
                <a:gd name="T62" fmla="*/ 7 w 44"/>
                <a:gd name="T63" fmla="*/ 8 h 40"/>
                <a:gd name="T64" fmla="*/ 8 w 44"/>
                <a:gd name="T6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0">
                  <a:moveTo>
                    <a:pt x="8" y="33"/>
                  </a:moveTo>
                  <a:cubicBezTo>
                    <a:pt x="8" y="37"/>
                    <a:pt x="9" y="38"/>
                    <a:pt x="10" y="39"/>
                  </a:cubicBezTo>
                  <a:cubicBezTo>
                    <a:pt x="11" y="39"/>
                    <a:pt x="12" y="39"/>
                    <a:pt x="13" y="39"/>
                  </a:cubicBezTo>
                  <a:cubicBezTo>
                    <a:pt x="13" y="39"/>
                    <a:pt x="13" y="39"/>
                    <a:pt x="13" y="40"/>
                  </a:cubicBezTo>
                  <a:cubicBezTo>
                    <a:pt x="13" y="40"/>
                    <a:pt x="13" y="40"/>
                    <a:pt x="12" y="40"/>
                  </a:cubicBezTo>
                  <a:cubicBezTo>
                    <a:pt x="9" y="40"/>
                    <a:pt x="7" y="40"/>
                    <a:pt x="7" y="40"/>
                  </a:cubicBezTo>
                  <a:cubicBezTo>
                    <a:pt x="6" y="40"/>
                    <a:pt x="4" y="40"/>
                    <a:pt x="1" y="40"/>
                  </a:cubicBezTo>
                  <a:cubicBezTo>
                    <a:pt x="1" y="40"/>
                    <a:pt x="0" y="40"/>
                    <a:pt x="0" y="40"/>
                  </a:cubicBezTo>
                  <a:cubicBezTo>
                    <a:pt x="0" y="39"/>
                    <a:pt x="1" y="39"/>
                    <a:pt x="1" y="39"/>
                  </a:cubicBezTo>
                  <a:cubicBezTo>
                    <a:pt x="1" y="39"/>
                    <a:pt x="2" y="39"/>
                    <a:pt x="3" y="39"/>
                  </a:cubicBezTo>
                  <a:cubicBezTo>
                    <a:pt x="4" y="38"/>
                    <a:pt x="5" y="37"/>
                    <a:pt x="5" y="32"/>
                  </a:cubicBezTo>
                  <a:cubicBezTo>
                    <a:pt x="5" y="2"/>
                    <a:pt x="5" y="2"/>
                    <a:pt x="5" y="2"/>
                  </a:cubicBezTo>
                  <a:cubicBezTo>
                    <a:pt x="5" y="0"/>
                    <a:pt x="5" y="0"/>
                    <a:pt x="5" y="0"/>
                  </a:cubicBezTo>
                  <a:cubicBezTo>
                    <a:pt x="6" y="0"/>
                    <a:pt x="7" y="1"/>
                    <a:pt x="8" y="1"/>
                  </a:cubicBezTo>
                  <a:cubicBezTo>
                    <a:pt x="8" y="2"/>
                    <a:pt x="16" y="10"/>
                    <a:pt x="25" y="19"/>
                  </a:cubicBezTo>
                  <a:cubicBezTo>
                    <a:pt x="30" y="25"/>
                    <a:pt x="36" y="31"/>
                    <a:pt x="38" y="33"/>
                  </a:cubicBezTo>
                  <a:cubicBezTo>
                    <a:pt x="37" y="6"/>
                    <a:pt x="37" y="6"/>
                    <a:pt x="37" y="6"/>
                  </a:cubicBezTo>
                  <a:cubicBezTo>
                    <a:pt x="37" y="3"/>
                    <a:pt x="37" y="2"/>
                    <a:pt x="35" y="1"/>
                  </a:cubicBezTo>
                  <a:cubicBezTo>
                    <a:pt x="34" y="1"/>
                    <a:pt x="33" y="1"/>
                    <a:pt x="32" y="1"/>
                  </a:cubicBezTo>
                  <a:cubicBezTo>
                    <a:pt x="32" y="1"/>
                    <a:pt x="32" y="1"/>
                    <a:pt x="32" y="1"/>
                  </a:cubicBezTo>
                  <a:cubicBezTo>
                    <a:pt x="32" y="0"/>
                    <a:pt x="32" y="0"/>
                    <a:pt x="33" y="0"/>
                  </a:cubicBezTo>
                  <a:cubicBezTo>
                    <a:pt x="35" y="0"/>
                    <a:pt x="38" y="0"/>
                    <a:pt x="39" y="0"/>
                  </a:cubicBezTo>
                  <a:cubicBezTo>
                    <a:pt x="39" y="0"/>
                    <a:pt x="41" y="0"/>
                    <a:pt x="43" y="0"/>
                  </a:cubicBezTo>
                  <a:cubicBezTo>
                    <a:pt x="44" y="0"/>
                    <a:pt x="44" y="0"/>
                    <a:pt x="44" y="1"/>
                  </a:cubicBezTo>
                  <a:cubicBezTo>
                    <a:pt x="44" y="1"/>
                    <a:pt x="44" y="1"/>
                    <a:pt x="44" y="1"/>
                  </a:cubicBezTo>
                  <a:cubicBezTo>
                    <a:pt x="43" y="1"/>
                    <a:pt x="43" y="1"/>
                    <a:pt x="42" y="1"/>
                  </a:cubicBezTo>
                  <a:cubicBezTo>
                    <a:pt x="40" y="2"/>
                    <a:pt x="40" y="3"/>
                    <a:pt x="40" y="6"/>
                  </a:cubicBezTo>
                  <a:cubicBezTo>
                    <a:pt x="40" y="37"/>
                    <a:pt x="40" y="37"/>
                    <a:pt x="40" y="37"/>
                  </a:cubicBezTo>
                  <a:cubicBezTo>
                    <a:pt x="40" y="40"/>
                    <a:pt x="40" y="40"/>
                    <a:pt x="40" y="40"/>
                  </a:cubicBezTo>
                  <a:cubicBezTo>
                    <a:pt x="39" y="40"/>
                    <a:pt x="39" y="40"/>
                    <a:pt x="36" y="37"/>
                  </a:cubicBezTo>
                  <a:cubicBezTo>
                    <a:pt x="35" y="37"/>
                    <a:pt x="27" y="29"/>
                    <a:pt x="22" y="23"/>
                  </a:cubicBezTo>
                  <a:cubicBezTo>
                    <a:pt x="15" y="16"/>
                    <a:pt x="9" y="10"/>
                    <a:pt x="7" y="8"/>
                  </a:cubicBezTo>
                  <a:lnTo>
                    <a:pt x="8" y="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78" name="Freeform 30"/>
            <p:cNvSpPr>
              <a:spLocks noEditPoints="1"/>
            </p:cNvSpPr>
            <p:nvPr userDrawn="1"/>
          </p:nvSpPr>
          <p:spPr bwMode="auto">
            <a:xfrm>
              <a:off x="4301" y="1259"/>
              <a:ext cx="99" cy="95"/>
            </a:xfrm>
            <a:custGeom>
              <a:avLst/>
              <a:gdLst>
                <a:gd name="T0" fmla="*/ 5 w 42"/>
                <a:gd name="T1" fmla="*/ 15 h 40"/>
                <a:gd name="T2" fmla="*/ 5 w 42"/>
                <a:gd name="T3" fmla="*/ 4 h 40"/>
                <a:gd name="T4" fmla="*/ 3 w 42"/>
                <a:gd name="T5" fmla="*/ 1 h 40"/>
                <a:gd name="T6" fmla="*/ 1 w 42"/>
                <a:gd name="T7" fmla="*/ 1 h 40"/>
                <a:gd name="T8" fmla="*/ 0 w 42"/>
                <a:gd name="T9" fmla="*/ 1 h 40"/>
                <a:gd name="T10" fmla="*/ 1 w 42"/>
                <a:gd name="T11" fmla="*/ 0 h 40"/>
                <a:gd name="T12" fmla="*/ 8 w 42"/>
                <a:gd name="T13" fmla="*/ 0 h 40"/>
                <a:gd name="T14" fmla="*/ 15 w 42"/>
                <a:gd name="T15" fmla="*/ 0 h 40"/>
                <a:gd name="T16" fmla="*/ 37 w 42"/>
                <a:gd name="T17" fmla="*/ 6 h 40"/>
                <a:gd name="T18" fmla="*/ 42 w 42"/>
                <a:gd name="T19" fmla="*/ 20 h 40"/>
                <a:gd name="T20" fmla="*/ 36 w 42"/>
                <a:gd name="T21" fmla="*/ 34 h 40"/>
                <a:gd name="T22" fmla="*/ 20 w 42"/>
                <a:gd name="T23" fmla="*/ 40 h 40"/>
                <a:gd name="T24" fmla="*/ 12 w 42"/>
                <a:gd name="T25" fmla="*/ 40 h 40"/>
                <a:gd name="T26" fmla="*/ 8 w 42"/>
                <a:gd name="T27" fmla="*/ 40 h 40"/>
                <a:gd name="T28" fmla="*/ 5 w 42"/>
                <a:gd name="T29" fmla="*/ 40 h 40"/>
                <a:gd name="T30" fmla="*/ 2 w 42"/>
                <a:gd name="T31" fmla="*/ 40 h 40"/>
                <a:gd name="T32" fmla="*/ 1 w 42"/>
                <a:gd name="T33" fmla="*/ 40 h 40"/>
                <a:gd name="T34" fmla="*/ 2 w 42"/>
                <a:gd name="T35" fmla="*/ 39 h 40"/>
                <a:gd name="T36" fmla="*/ 3 w 42"/>
                <a:gd name="T37" fmla="*/ 39 h 40"/>
                <a:gd name="T38" fmla="*/ 5 w 42"/>
                <a:gd name="T39" fmla="*/ 36 h 40"/>
                <a:gd name="T40" fmla="*/ 5 w 42"/>
                <a:gd name="T41" fmla="*/ 25 h 40"/>
                <a:gd name="T42" fmla="*/ 5 w 42"/>
                <a:gd name="T43" fmla="*/ 15 h 40"/>
                <a:gd name="T44" fmla="*/ 10 w 42"/>
                <a:gd name="T45" fmla="*/ 21 h 40"/>
                <a:gd name="T46" fmla="*/ 10 w 42"/>
                <a:gd name="T47" fmla="*/ 33 h 40"/>
                <a:gd name="T48" fmla="*/ 11 w 42"/>
                <a:gd name="T49" fmla="*/ 36 h 40"/>
                <a:gd name="T50" fmla="*/ 20 w 42"/>
                <a:gd name="T51" fmla="*/ 38 h 40"/>
                <a:gd name="T52" fmla="*/ 32 w 42"/>
                <a:gd name="T53" fmla="*/ 34 h 40"/>
                <a:gd name="T54" fmla="*/ 37 w 42"/>
                <a:gd name="T55" fmla="*/ 21 h 40"/>
                <a:gd name="T56" fmla="*/ 32 w 42"/>
                <a:gd name="T57" fmla="*/ 8 h 40"/>
                <a:gd name="T58" fmla="*/ 14 w 42"/>
                <a:gd name="T59" fmla="*/ 2 h 40"/>
                <a:gd name="T60" fmla="*/ 11 w 42"/>
                <a:gd name="T61" fmla="*/ 3 h 40"/>
                <a:gd name="T62" fmla="*/ 10 w 42"/>
                <a:gd name="T63" fmla="*/ 4 h 40"/>
                <a:gd name="T64" fmla="*/ 10 w 42"/>
                <a:gd name="T65" fmla="*/ 2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40">
                  <a:moveTo>
                    <a:pt x="5" y="15"/>
                  </a:moveTo>
                  <a:cubicBezTo>
                    <a:pt x="5" y="7"/>
                    <a:pt x="5" y="6"/>
                    <a:pt x="5" y="4"/>
                  </a:cubicBezTo>
                  <a:cubicBezTo>
                    <a:pt x="5" y="2"/>
                    <a:pt x="4" y="1"/>
                    <a:pt x="3" y="1"/>
                  </a:cubicBezTo>
                  <a:cubicBezTo>
                    <a:pt x="2" y="1"/>
                    <a:pt x="1" y="1"/>
                    <a:pt x="1" y="1"/>
                  </a:cubicBezTo>
                  <a:cubicBezTo>
                    <a:pt x="1" y="1"/>
                    <a:pt x="0" y="1"/>
                    <a:pt x="0" y="1"/>
                  </a:cubicBezTo>
                  <a:cubicBezTo>
                    <a:pt x="0" y="0"/>
                    <a:pt x="1" y="0"/>
                    <a:pt x="1" y="0"/>
                  </a:cubicBezTo>
                  <a:cubicBezTo>
                    <a:pt x="4" y="0"/>
                    <a:pt x="7" y="0"/>
                    <a:pt x="8" y="0"/>
                  </a:cubicBezTo>
                  <a:cubicBezTo>
                    <a:pt x="8" y="0"/>
                    <a:pt x="12" y="0"/>
                    <a:pt x="15" y="0"/>
                  </a:cubicBezTo>
                  <a:cubicBezTo>
                    <a:pt x="20" y="0"/>
                    <a:pt x="30" y="0"/>
                    <a:pt x="37" y="6"/>
                  </a:cubicBezTo>
                  <a:cubicBezTo>
                    <a:pt x="39" y="9"/>
                    <a:pt x="42" y="13"/>
                    <a:pt x="42" y="20"/>
                  </a:cubicBezTo>
                  <a:cubicBezTo>
                    <a:pt x="42" y="26"/>
                    <a:pt x="39" y="31"/>
                    <a:pt x="36" y="34"/>
                  </a:cubicBezTo>
                  <a:cubicBezTo>
                    <a:pt x="34" y="37"/>
                    <a:pt x="29" y="40"/>
                    <a:pt x="20" y="40"/>
                  </a:cubicBezTo>
                  <a:cubicBezTo>
                    <a:pt x="17" y="40"/>
                    <a:pt x="14" y="40"/>
                    <a:pt x="12" y="40"/>
                  </a:cubicBezTo>
                  <a:cubicBezTo>
                    <a:pt x="10" y="40"/>
                    <a:pt x="8" y="40"/>
                    <a:pt x="8" y="40"/>
                  </a:cubicBezTo>
                  <a:cubicBezTo>
                    <a:pt x="7" y="40"/>
                    <a:pt x="6" y="40"/>
                    <a:pt x="5" y="40"/>
                  </a:cubicBezTo>
                  <a:cubicBezTo>
                    <a:pt x="4" y="40"/>
                    <a:pt x="3" y="40"/>
                    <a:pt x="2" y="40"/>
                  </a:cubicBezTo>
                  <a:cubicBezTo>
                    <a:pt x="2" y="40"/>
                    <a:pt x="1" y="40"/>
                    <a:pt x="1" y="40"/>
                  </a:cubicBezTo>
                  <a:cubicBezTo>
                    <a:pt x="1" y="39"/>
                    <a:pt x="1" y="39"/>
                    <a:pt x="2" y="39"/>
                  </a:cubicBezTo>
                  <a:cubicBezTo>
                    <a:pt x="2" y="39"/>
                    <a:pt x="3" y="39"/>
                    <a:pt x="3" y="39"/>
                  </a:cubicBezTo>
                  <a:cubicBezTo>
                    <a:pt x="4" y="39"/>
                    <a:pt x="4" y="38"/>
                    <a:pt x="5" y="36"/>
                  </a:cubicBezTo>
                  <a:cubicBezTo>
                    <a:pt x="5" y="34"/>
                    <a:pt x="5" y="30"/>
                    <a:pt x="5" y="25"/>
                  </a:cubicBezTo>
                  <a:lnTo>
                    <a:pt x="5" y="15"/>
                  </a:lnTo>
                  <a:close/>
                  <a:moveTo>
                    <a:pt x="10" y="21"/>
                  </a:moveTo>
                  <a:cubicBezTo>
                    <a:pt x="10" y="27"/>
                    <a:pt x="10" y="32"/>
                    <a:pt x="10" y="33"/>
                  </a:cubicBezTo>
                  <a:cubicBezTo>
                    <a:pt x="10" y="34"/>
                    <a:pt x="10" y="36"/>
                    <a:pt x="11" y="36"/>
                  </a:cubicBezTo>
                  <a:cubicBezTo>
                    <a:pt x="11" y="37"/>
                    <a:pt x="13" y="38"/>
                    <a:pt x="20" y="38"/>
                  </a:cubicBezTo>
                  <a:cubicBezTo>
                    <a:pt x="25" y="38"/>
                    <a:pt x="29" y="37"/>
                    <a:pt x="32" y="34"/>
                  </a:cubicBezTo>
                  <a:cubicBezTo>
                    <a:pt x="35" y="31"/>
                    <a:pt x="37" y="26"/>
                    <a:pt x="37" y="21"/>
                  </a:cubicBezTo>
                  <a:cubicBezTo>
                    <a:pt x="37" y="15"/>
                    <a:pt x="34" y="10"/>
                    <a:pt x="32" y="8"/>
                  </a:cubicBezTo>
                  <a:cubicBezTo>
                    <a:pt x="26" y="3"/>
                    <a:pt x="20" y="2"/>
                    <a:pt x="14" y="2"/>
                  </a:cubicBezTo>
                  <a:cubicBezTo>
                    <a:pt x="13" y="2"/>
                    <a:pt x="11" y="2"/>
                    <a:pt x="11" y="3"/>
                  </a:cubicBezTo>
                  <a:cubicBezTo>
                    <a:pt x="10" y="3"/>
                    <a:pt x="10" y="3"/>
                    <a:pt x="10" y="4"/>
                  </a:cubicBezTo>
                  <a:lnTo>
                    <a:pt x="10" y="2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79" name="Freeform 31"/>
            <p:cNvSpPr>
              <a:spLocks/>
            </p:cNvSpPr>
            <p:nvPr userDrawn="1"/>
          </p:nvSpPr>
          <p:spPr bwMode="auto">
            <a:xfrm>
              <a:off x="4455" y="1240"/>
              <a:ext cx="92" cy="114"/>
            </a:xfrm>
            <a:custGeom>
              <a:avLst/>
              <a:gdLst>
                <a:gd name="T0" fmla="*/ 22 w 39"/>
                <a:gd name="T1" fmla="*/ 30 h 48"/>
                <a:gd name="T2" fmla="*/ 23 w 39"/>
                <a:gd name="T3" fmla="*/ 43 h 48"/>
                <a:gd name="T4" fmla="*/ 25 w 39"/>
                <a:gd name="T5" fmla="*/ 47 h 48"/>
                <a:gd name="T6" fmla="*/ 28 w 39"/>
                <a:gd name="T7" fmla="*/ 47 h 48"/>
                <a:gd name="T8" fmla="*/ 28 w 39"/>
                <a:gd name="T9" fmla="*/ 47 h 48"/>
                <a:gd name="T10" fmla="*/ 27 w 39"/>
                <a:gd name="T11" fmla="*/ 48 h 48"/>
                <a:gd name="T12" fmla="*/ 20 w 39"/>
                <a:gd name="T13" fmla="*/ 48 h 48"/>
                <a:gd name="T14" fmla="*/ 14 w 39"/>
                <a:gd name="T15" fmla="*/ 48 h 48"/>
                <a:gd name="T16" fmla="*/ 13 w 39"/>
                <a:gd name="T17" fmla="*/ 47 h 48"/>
                <a:gd name="T18" fmla="*/ 13 w 39"/>
                <a:gd name="T19" fmla="*/ 47 h 48"/>
                <a:gd name="T20" fmla="*/ 15 w 39"/>
                <a:gd name="T21" fmla="*/ 47 h 48"/>
                <a:gd name="T22" fmla="*/ 17 w 39"/>
                <a:gd name="T23" fmla="*/ 43 h 48"/>
                <a:gd name="T24" fmla="*/ 17 w 39"/>
                <a:gd name="T25" fmla="*/ 30 h 48"/>
                <a:gd name="T26" fmla="*/ 17 w 39"/>
                <a:gd name="T27" fmla="*/ 4 h 48"/>
                <a:gd name="T28" fmla="*/ 8 w 39"/>
                <a:gd name="T29" fmla="*/ 4 h 48"/>
                <a:gd name="T30" fmla="*/ 2 w 39"/>
                <a:gd name="T31" fmla="*/ 6 h 48"/>
                <a:gd name="T32" fmla="*/ 1 w 39"/>
                <a:gd name="T33" fmla="*/ 8 h 48"/>
                <a:gd name="T34" fmla="*/ 0 w 39"/>
                <a:gd name="T35" fmla="*/ 9 h 48"/>
                <a:gd name="T36" fmla="*/ 0 w 39"/>
                <a:gd name="T37" fmla="*/ 8 h 48"/>
                <a:gd name="T38" fmla="*/ 1 w 39"/>
                <a:gd name="T39" fmla="*/ 2 h 48"/>
                <a:gd name="T40" fmla="*/ 2 w 39"/>
                <a:gd name="T41" fmla="*/ 0 h 48"/>
                <a:gd name="T42" fmla="*/ 4 w 39"/>
                <a:gd name="T43" fmla="*/ 1 h 48"/>
                <a:gd name="T44" fmla="*/ 9 w 39"/>
                <a:gd name="T45" fmla="*/ 1 h 48"/>
                <a:gd name="T46" fmla="*/ 32 w 39"/>
                <a:gd name="T47" fmla="*/ 1 h 48"/>
                <a:gd name="T48" fmla="*/ 37 w 39"/>
                <a:gd name="T49" fmla="*/ 1 h 48"/>
                <a:gd name="T50" fmla="*/ 39 w 39"/>
                <a:gd name="T51" fmla="*/ 1 h 48"/>
                <a:gd name="T52" fmla="*/ 39 w 39"/>
                <a:gd name="T53" fmla="*/ 2 h 48"/>
                <a:gd name="T54" fmla="*/ 39 w 39"/>
                <a:gd name="T55" fmla="*/ 8 h 48"/>
                <a:gd name="T56" fmla="*/ 38 w 39"/>
                <a:gd name="T57" fmla="*/ 9 h 48"/>
                <a:gd name="T58" fmla="*/ 38 w 39"/>
                <a:gd name="T59" fmla="*/ 8 h 48"/>
                <a:gd name="T60" fmla="*/ 38 w 39"/>
                <a:gd name="T61" fmla="*/ 7 h 48"/>
                <a:gd name="T62" fmla="*/ 30 w 39"/>
                <a:gd name="T63" fmla="*/ 4 h 48"/>
                <a:gd name="T64" fmla="*/ 22 w 39"/>
                <a:gd name="T65" fmla="*/ 4 h 48"/>
                <a:gd name="T66" fmla="*/ 22 w 39"/>
                <a:gd name="T6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48">
                  <a:moveTo>
                    <a:pt x="22" y="30"/>
                  </a:moveTo>
                  <a:cubicBezTo>
                    <a:pt x="22" y="36"/>
                    <a:pt x="22" y="41"/>
                    <a:pt x="23" y="43"/>
                  </a:cubicBezTo>
                  <a:cubicBezTo>
                    <a:pt x="23" y="45"/>
                    <a:pt x="23" y="47"/>
                    <a:pt x="25" y="47"/>
                  </a:cubicBezTo>
                  <a:cubicBezTo>
                    <a:pt x="26" y="47"/>
                    <a:pt x="27" y="47"/>
                    <a:pt x="28" y="47"/>
                  </a:cubicBezTo>
                  <a:cubicBezTo>
                    <a:pt x="28" y="47"/>
                    <a:pt x="28" y="47"/>
                    <a:pt x="28" y="47"/>
                  </a:cubicBezTo>
                  <a:cubicBezTo>
                    <a:pt x="28" y="48"/>
                    <a:pt x="28" y="48"/>
                    <a:pt x="27" y="48"/>
                  </a:cubicBezTo>
                  <a:cubicBezTo>
                    <a:pt x="24" y="48"/>
                    <a:pt x="20" y="48"/>
                    <a:pt x="20" y="48"/>
                  </a:cubicBezTo>
                  <a:cubicBezTo>
                    <a:pt x="19" y="48"/>
                    <a:pt x="16" y="48"/>
                    <a:pt x="14" y="48"/>
                  </a:cubicBezTo>
                  <a:cubicBezTo>
                    <a:pt x="13" y="48"/>
                    <a:pt x="13" y="48"/>
                    <a:pt x="13" y="47"/>
                  </a:cubicBezTo>
                  <a:cubicBezTo>
                    <a:pt x="13" y="47"/>
                    <a:pt x="13" y="47"/>
                    <a:pt x="13" y="47"/>
                  </a:cubicBezTo>
                  <a:cubicBezTo>
                    <a:pt x="14" y="47"/>
                    <a:pt x="14" y="47"/>
                    <a:pt x="15" y="47"/>
                  </a:cubicBezTo>
                  <a:cubicBezTo>
                    <a:pt x="16" y="47"/>
                    <a:pt x="17" y="45"/>
                    <a:pt x="17" y="43"/>
                  </a:cubicBezTo>
                  <a:cubicBezTo>
                    <a:pt x="17" y="41"/>
                    <a:pt x="17" y="36"/>
                    <a:pt x="17" y="30"/>
                  </a:cubicBezTo>
                  <a:cubicBezTo>
                    <a:pt x="17" y="4"/>
                    <a:pt x="17" y="4"/>
                    <a:pt x="17" y="4"/>
                  </a:cubicBezTo>
                  <a:cubicBezTo>
                    <a:pt x="8" y="4"/>
                    <a:pt x="8" y="4"/>
                    <a:pt x="8" y="4"/>
                  </a:cubicBezTo>
                  <a:cubicBezTo>
                    <a:pt x="4" y="4"/>
                    <a:pt x="3" y="5"/>
                    <a:pt x="2" y="6"/>
                  </a:cubicBezTo>
                  <a:cubicBezTo>
                    <a:pt x="1" y="7"/>
                    <a:pt x="1" y="8"/>
                    <a:pt x="1" y="8"/>
                  </a:cubicBezTo>
                  <a:cubicBezTo>
                    <a:pt x="0" y="8"/>
                    <a:pt x="0" y="9"/>
                    <a:pt x="0" y="9"/>
                  </a:cubicBezTo>
                  <a:cubicBezTo>
                    <a:pt x="0" y="9"/>
                    <a:pt x="0" y="8"/>
                    <a:pt x="0" y="8"/>
                  </a:cubicBezTo>
                  <a:cubicBezTo>
                    <a:pt x="0" y="7"/>
                    <a:pt x="1" y="2"/>
                    <a:pt x="1" y="2"/>
                  </a:cubicBezTo>
                  <a:cubicBezTo>
                    <a:pt x="1" y="1"/>
                    <a:pt x="1" y="0"/>
                    <a:pt x="2" y="0"/>
                  </a:cubicBezTo>
                  <a:cubicBezTo>
                    <a:pt x="2" y="0"/>
                    <a:pt x="3" y="1"/>
                    <a:pt x="4" y="1"/>
                  </a:cubicBezTo>
                  <a:cubicBezTo>
                    <a:pt x="6" y="1"/>
                    <a:pt x="9" y="1"/>
                    <a:pt x="9" y="1"/>
                  </a:cubicBezTo>
                  <a:cubicBezTo>
                    <a:pt x="32" y="1"/>
                    <a:pt x="32" y="1"/>
                    <a:pt x="32" y="1"/>
                  </a:cubicBezTo>
                  <a:cubicBezTo>
                    <a:pt x="34" y="1"/>
                    <a:pt x="36" y="1"/>
                    <a:pt x="37" y="1"/>
                  </a:cubicBezTo>
                  <a:cubicBezTo>
                    <a:pt x="38" y="1"/>
                    <a:pt x="38" y="1"/>
                    <a:pt x="39" y="1"/>
                  </a:cubicBezTo>
                  <a:cubicBezTo>
                    <a:pt x="39" y="1"/>
                    <a:pt x="39" y="1"/>
                    <a:pt x="39" y="2"/>
                  </a:cubicBezTo>
                  <a:cubicBezTo>
                    <a:pt x="39" y="3"/>
                    <a:pt x="39" y="8"/>
                    <a:pt x="39" y="8"/>
                  </a:cubicBezTo>
                  <a:cubicBezTo>
                    <a:pt x="39" y="9"/>
                    <a:pt x="39" y="9"/>
                    <a:pt x="38" y="9"/>
                  </a:cubicBezTo>
                  <a:cubicBezTo>
                    <a:pt x="38" y="9"/>
                    <a:pt x="38" y="9"/>
                    <a:pt x="38" y="8"/>
                  </a:cubicBezTo>
                  <a:cubicBezTo>
                    <a:pt x="38" y="7"/>
                    <a:pt x="38" y="7"/>
                    <a:pt x="38" y="7"/>
                  </a:cubicBezTo>
                  <a:cubicBezTo>
                    <a:pt x="38" y="6"/>
                    <a:pt x="36" y="4"/>
                    <a:pt x="30" y="4"/>
                  </a:cubicBezTo>
                  <a:cubicBezTo>
                    <a:pt x="22" y="4"/>
                    <a:pt x="22" y="4"/>
                    <a:pt x="22" y="4"/>
                  </a:cubicBezTo>
                  <a:lnTo>
                    <a:pt x="22" y="3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80" name="Freeform 32"/>
            <p:cNvSpPr>
              <a:spLocks/>
            </p:cNvSpPr>
            <p:nvPr userDrawn="1"/>
          </p:nvSpPr>
          <p:spPr bwMode="auto">
            <a:xfrm>
              <a:off x="4561" y="1259"/>
              <a:ext cx="60" cy="95"/>
            </a:xfrm>
            <a:custGeom>
              <a:avLst/>
              <a:gdLst>
                <a:gd name="T0" fmla="*/ 4 w 25"/>
                <a:gd name="T1" fmla="*/ 15 h 40"/>
                <a:gd name="T2" fmla="*/ 4 w 25"/>
                <a:gd name="T3" fmla="*/ 4 h 40"/>
                <a:gd name="T4" fmla="*/ 2 w 25"/>
                <a:gd name="T5" fmla="*/ 1 h 40"/>
                <a:gd name="T6" fmla="*/ 0 w 25"/>
                <a:gd name="T7" fmla="*/ 1 h 40"/>
                <a:gd name="T8" fmla="*/ 0 w 25"/>
                <a:gd name="T9" fmla="*/ 1 h 40"/>
                <a:gd name="T10" fmla="*/ 0 w 25"/>
                <a:gd name="T11" fmla="*/ 0 h 40"/>
                <a:gd name="T12" fmla="*/ 7 w 25"/>
                <a:gd name="T13" fmla="*/ 0 h 40"/>
                <a:gd name="T14" fmla="*/ 20 w 25"/>
                <a:gd name="T15" fmla="*/ 0 h 40"/>
                <a:gd name="T16" fmla="*/ 22 w 25"/>
                <a:gd name="T17" fmla="*/ 0 h 40"/>
                <a:gd name="T18" fmla="*/ 23 w 25"/>
                <a:gd name="T19" fmla="*/ 0 h 40"/>
                <a:gd name="T20" fmla="*/ 23 w 25"/>
                <a:gd name="T21" fmla="*/ 0 h 40"/>
                <a:gd name="T22" fmla="*/ 23 w 25"/>
                <a:gd name="T23" fmla="*/ 3 h 40"/>
                <a:gd name="T24" fmla="*/ 22 w 25"/>
                <a:gd name="T25" fmla="*/ 6 h 40"/>
                <a:gd name="T26" fmla="*/ 22 w 25"/>
                <a:gd name="T27" fmla="*/ 7 h 40"/>
                <a:gd name="T28" fmla="*/ 22 w 25"/>
                <a:gd name="T29" fmla="*/ 6 h 40"/>
                <a:gd name="T30" fmla="*/ 21 w 25"/>
                <a:gd name="T31" fmla="*/ 4 h 40"/>
                <a:gd name="T32" fmla="*/ 17 w 25"/>
                <a:gd name="T33" fmla="*/ 3 h 40"/>
                <a:gd name="T34" fmla="*/ 10 w 25"/>
                <a:gd name="T35" fmla="*/ 2 h 40"/>
                <a:gd name="T36" fmla="*/ 9 w 25"/>
                <a:gd name="T37" fmla="*/ 3 h 40"/>
                <a:gd name="T38" fmla="*/ 9 w 25"/>
                <a:gd name="T39" fmla="*/ 17 h 40"/>
                <a:gd name="T40" fmla="*/ 10 w 25"/>
                <a:gd name="T41" fmla="*/ 18 h 40"/>
                <a:gd name="T42" fmla="*/ 19 w 25"/>
                <a:gd name="T43" fmla="*/ 18 h 40"/>
                <a:gd name="T44" fmla="*/ 21 w 25"/>
                <a:gd name="T45" fmla="*/ 17 h 40"/>
                <a:gd name="T46" fmla="*/ 22 w 25"/>
                <a:gd name="T47" fmla="*/ 16 h 40"/>
                <a:gd name="T48" fmla="*/ 22 w 25"/>
                <a:gd name="T49" fmla="*/ 17 h 40"/>
                <a:gd name="T50" fmla="*/ 22 w 25"/>
                <a:gd name="T51" fmla="*/ 20 h 40"/>
                <a:gd name="T52" fmla="*/ 22 w 25"/>
                <a:gd name="T53" fmla="*/ 23 h 40"/>
                <a:gd name="T54" fmla="*/ 21 w 25"/>
                <a:gd name="T55" fmla="*/ 24 h 40"/>
                <a:gd name="T56" fmla="*/ 21 w 25"/>
                <a:gd name="T57" fmla="*/ 24 h 40"/>
                <a:gd name="T58" fmla="*/ 21 w 25"/>
                <a:gd name="T59" fmla="*/ 22 h 40"/>
                <a:gd name="T60" fmla="*/ 18 w 25"/>
                <a:gd name="T61" fmla="*/ 20 h 40"/>
                <a:gd name="T62" fmla="*/ 10 w 25"/>
                <a:gd name="T63" fmla="*/ 20 h 40"/>
                <a:gd name="T64" fmla="*/ 9 w 25"/>
                <a:gd name="T65" fmla="*/ 20 h 40"/>
                <a:gd name="T66" fmla="*/ 9 w 25"/>
                <a:gd name="T67" fmla="*/ 25 h 40"/>
                <a:gd name="T68" fmla="*/ 9 w 25"/>
                <a:gd name="T69" fmla="*/ 34 h 40"/>
                <a:gd name="T70" fmla="*/ 16 w 25"/>
                <a:gd name="T71" fmla="*/ 38 h 40"/>
                <a:gd name="T72" fmla="*/ 21 w 25"/>
                <a:gd name="T73" fmla="*/ 37 h 40"/>
                <a:gd name="T74" fmla="*/ 24 w 25"/>
                <a:gd name="T75" fmla="*/ 34 h 40"/>
                <a:gd name="T76" fmla="*/ 24 w 25"/>
                <a:gd name="T77" fmla="*/ 33 h 40"/>
                <a:gd name="T78" fmla="*/ 25 w 25"/>
                <a:gd name="T79" fmla="*/ 34 h 40"/>
                <a:gd name="T80" fmla="*/ 24 w 25"/>
                <a:gd name="T81" fmla="*/ 39 h 40"/>
                <a:gd name="T82" fmla="*/ 21 w 25"/>
                <a:gd name="T83" fmla="*/ 40 h 40"/>
                <a:gd name="T84" fmla="*/ 11 w 25"/>
                <a:gd name="T85" fmla="*/ 40 h 40"/>
                <a:gd name="T86" fmla="*/ 7 w 25"/>
                <a:gd name="T87" fmla="*/ 40 h 40"/>
                <a:gd name="T88" fmla="*/ 4 w 25"/>
                <a:gd name="T89" fmla="*/ 40 h 40"/>
                <a:gd name="T90" fmla="*/ 1 w 25"/>
                <a:gd name="T91" fmla="*/ 40 h 40"/>
                <a:gd name="T92" fmla="*/ 0 w 25"/>
                <a:gd name="T93" fmla="*/ 40 h 40"/>
                <a:gd name="T94" fmla="*/ 1 w 25"/>
                <a:gd name="T95" fmla="*/ 39 h 40"/>
                <a:gd name="T96" fmla="*/ 3 w 25"/>
                <a:gd name="T97" fmla="*/ 39 h 40"/>
                <a:gd name="T98" fmla="*/ 4 w 25"/>
                <a:gd name="T99" fmla="*/ 36 h 40"/>
                <a:gd name="T100" fmla="*/ 4 w 25"/>
                <a:gd name="T101" fmla="*/ 25 h 40"/>
                <a:gd name="T102" fmla="*/ 4 w 25"/>
                <a:gd name="T103"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 h="40">
                  <a:moveTo>
                    <a:pt x="4" y="15"/>
                  </a:moveTo>
                  <a:cubicBezTo>
                    <a:pt x="4" y="7"/>
                    <a:pt x="4" y="6"/>
                    <a:pt x="4" y="4"/>
                  </a:cubicBezTo>
                  <a:cubicBezTo>
                    <a:pt x="4" y="2"/>
                    <a:pt x="4" y="1"/>
                    <a:pt x="2" y="1"/>
                  </a:cubicBezTo>
                  <a:cubicBezTo>
                    <a:pt x="1" y="1"/>
                    <a:pt x="1" y="1"/>
                    <a:pt x="0" y="1"/>
                  </a:cubicBezTo>
                  <a:cubicBezTo>
                    <a:pt x="0" y="1"/>
                    <a:pt x="0" y="1"/>
                    <a:pt x="0" y="1"/>
                  </a:cubicBezTo>
                  <a:cubicBezTo>
                    <a:pt x="0" y="0"/>
                    <a:pt x="0" y="0"/>
                    <a:pt x="0" y="0"/>
                  </a:cubicBezTo>
                  <a:cubicBezTo>
                    <a:pt x="3" y="0"/>
                    <a:pt x="6" y="0"/>
                    <a:pt x="7" y="0"/>
                  </a:cubicBezTo>
                  <a:cubicBezTo>
                    <a:pt x="7" y="0"/>
                    <a:pt x="19" y="0"/>
                    <a:pt x="20" y="0"/>
                  </a:cubicBezTo>
                  <a:cubicBezTo>
                    <a:pt x="21" y="0"/>
                    <a:pt x="22" y="0"/>
                    <a:pt x="22" y="0"/>
                  </a:cubicBezTo>
                  <a:cubicBezTo>
                    <a:pt x="22" y="0"/>
                    <a:pt x="23" y="0"/>
                    <a:pt x="23" y="0"/>
                  </a:cubicBezTo>
                  <a:cubicBezTo>
                    <a:pt x="23" y="0"/>
                    <a:pt x="23" y="0"/>
                    <a:pt x="23" y="0"/>
                  </a:cubicBezTo>
                  <a:cubicBezTo>
                    <a:pt x="23" y="1"/>
                    <a:pt x="23" y="1"/>
                    <a:pt x="23" y="3"/>
                  </a:cubicBezTo>
                  <a:cubicBezTo>
                    <a:pt x="23" y="3"/>
                    <a:pt x="23" y="6"/>
                    <a:pt x="22" y="6"/>
                  </a:cubicBezTo>
                  <a:cubicBezTo>
                    <a:pt x="22" y="6"/>
                    <a:pt x="22" y="7"/>
                    <a:pt x="22" y="7"/>
                  </a:cubicBezTo>
                  <a:cubicBezTo>
                    <a:pt x="22" y="7"/>
                    <a:pt x="22" y="7"/>
                    <a:pt x="22" y="6"/>
                  </a:cubicBezTo>
                  <a:cubicBezTo>
                    <a:pt x="22" y="6"/>
                    <a:pt x="21" y="5"/>
                    <a:pt x="21" y="4"/>
                  </a:cubicBezTo>
                  <a:cubicBezTo>
                    <a:pt x="21" y="3"/>
                    <a:pt x="20" y="3"/>
                    <a:pt x="17" y="3"/>
                  </a:cubicBezTo>
                  <a:cubicBezTo>
                    <a:pt x="16" y="3"/>
                    <a:pt x="10" y="2"/>
                    <a:pt x="10" y="2"/>
                  </a:cubicBezTo>
                  <a:cubicBezTo>
                    <a:pt x="9" y="2"/>
                    <a:pt x="9" y="3"/>
                    <a:pt x="9" y="3"/>
                  </a:cubicBezTo>
                  <a:cubicBezTo>
                    <a:pt x="9" y="17"/>
                    <a:pt x="9" y="17"/>
                    <a:pt x="9" y="17"/>
                  </a:cubicBezTo>
                  <a:cubicBezTo>
                    <a:pt x="9" y="18"/>
                    <a:pt x="9" y="18"/>
                    <a:pt x="10" y="18"/>
                  </a:cubicBezTo>
                  <a:cubicBezTo>
                    <a:pt x="10" y="18"/>
                    <a:pt x="17" y="18"/>
                    <a:pt x="19" y="18"/>
                  </a:cubicBezTo>
                  <a:cubicBezTo>
                    <a:pt x="20" y="18"/>
                    <a:pt x="21" y="18"/>
                    <a:pt x="21" y="17"/>
                  </a:cubicBezTo>
                  <a:cubicBezTo>
                    <a:pt x="22" y="17"/>
                    <a:pt x="22" y="16"/>
                    <a:pt x="22" y="16"/>
                  </a:cubicBezTo>
                  <a:cubicBezTo>
                    <a:pt x="22" y="16"/>
                    <a:pt x="22" y="16"/>
                    <a:pt x="22" y="17"/>
                  </a:cubicBezTo>
                  <a:cubicBezTo>
                    <a:pt x="22" y="17"/>
                    <a:pt x="22" y="18"/>
                    <a:pt x="22" y="20"/>
                  </a:cubicBezTo>
                  <a:cubicBezTo>
                    <a:pt x="22" y="21"/>
                    <a:pt x="22" y="23"/>
                    <a:pt x="22" y="23"/>
                  </a:cubicBezTo>
                  <a:cubicBezTo>
                    <a:pt x="22" y="23"/>
                    <a:pt x="22" y="24"/>
                    <a:pt x="21" y="24"/>
                  </a:cubicBezTo>
                  <a:cubicBezTo>
                    <a:pt x="21" y="24"/>
                    <a:pt x="21" y="24"/>
                    <a:pt x="21" y="24"/>
                  </a:cubicBezTo>
                  <a:cubicBezTo>
                    <a:pt x="21" y="23"/>
                    <a:pt x="21" y="22"/>
                    <a:pt x="21" y="22"/>
                  </a:cubicBezTo>
                  <a:cubicBezTo>
                    <a:pt x="20" y="21"/>
                    <a:pt x="20" y="20"/>
                    <a:pt x="18" y="20"/>
                  </a:cubicBezTo>
                  <a:cubicBezTo>
                    <a:pt x="16" y="20"/>
                    <a:pt x="10" y="20"/>
                    <a:pt x="10" y="20"/>
                  </a:cubicBezTo>
                  <a:cubicBezTo>
                    <a:pt x="9" y="20"/>
                    <a:pt x="9" y="20"/>
                    <a:pt x="9" y="20"/>
                  </a:cubicBezTo>
                  <a:cubicBezTo>
                    <a:pt x="9" y="25"/>
                    <a:pt x="9" y="25"/>
                    <a:pt x="9" y="25"/>
                  </a:cubicBezTo>
                  <a:cubicBezTo>
                    <a:pt x="9" y="26"/>
                    <a:pt x="9" y="33"/>
                    <a:pt x="9" y="34"/>
                  </a:cubicBezTo>
                  <a:cubicBezTo>
                    <a:pt x="9" y="37"/>
                    <a:pt x="10" y="38"/>
                    <a:pt x="16" y="38"/>
                  </a:cubicBezTo>
                  <a:cubicBezTo>
                    <a:pt x="17" y="38"/>
                    <a:pt x="20" y="38"/>
                    <a:pt x="21" y="37"/>
                  </a:cubicBezTo>
                  <a:cubicBezTo>
                    <a:pt x="23" y="37"/>
                    <a:pt x="23" y="36"/>
                    <a:pt x="24" y="34"/>
                  </a:cubicBezTo>
                  <a:cubicBezTo>
                    <a:pt x="24" y="33"/>
                    <a:pt x="24" y="33"/>
                    <a:pt x="24" y="33"/>
                  </a:cubicBezTo>
                  <a:cubicBezTo>
                    <a:pt x="24" y="33"/>
                    <a:pt x="25" y="33"/>
                    <a:pt x="25" y="34"/>
                  </a:cubicBezTo>
                  <a:cubicBezTo>
                    <a:pt x="25" y="34"/>
                    <a:pt x="24" y="38"/>
                    <a:pt x="24" y="39"/>
                  </a:cubicBezTo>
                  <a:cubicBezTo>
                    <a:pt x="23" y="40"/>
                    <a:pt x="23" y="40"/>
                    <a:pt x="21" y="40"/>
                  </a:cubicBezTo>
                  <a:cubicBezTo>
                    <a:pt x="17" y="40"/>
                    <a:pt x="14" y="40"/>
                    <a:pt x="11" y="40"/>
                  </a:cubicBezTo>
                  <a:cubicBezTo>
                    <a:pt x="9" y="40"/>
                    <a:pt x="8" y="40"/>
                    <a:pt x="7" y="40"/>
                  </a:cubicBezTo>
                  <a:cubicBezTo>
                    <a:pt x="7" y="40"/>
                    <a:pt x="6" y="40"/>
                    <a:pt x="4" y="40"/>
                  </a:cubicBezTo>
                  <a:cubicBezTo>
                    <a:pt x="3" y="40"/>
                    <a:pt x="2" y="40"/>
                    <a:pt x="1" y="40"/>
                  </a:cubicBezTo>
                  <a:cubicBezTo>
                    <a:pt x="1" y="40"/>
                    <a:pt x="0" y="40"/>
                    <a:pt x="0" y="40"/>
                  </a:cubicBezTo>
                  <a:cubicBezTo>
                    <a:pt x="0" y="39"/>
                    <a:pt x="1" y="39"/>
                    <a:pt x="1" y="39"/>
                  </a:cubicBezTo>
                  <a:cubicBezTo>
                    <a:pt x="1" y="39"/>
                    <a:pt x="2" y="39"/>
                    <a:pt x="3" y="39"/>
                  </a:cubicBezTo>
                  <a:cubicBezTo>
                    <a:pt x="4" y="39"/>
                    <a:pt x="4" y="38"/>
                    <a:pt x="4" y="36"/>
                  </a:cubicBezTo>
                  <a:cubicBezTo>
                    <a:pt x="4" y="34"/>
                    <a:pt x="4" y="30"/>
                    <a:pt x="4" y="25"/>
                  </a:cubicBezTo>
                  <a:lnTo>
                    <a:pt x="4" y="1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81" name="Freeform 33"/>
            <p:cNvSpPr>
              <a:spLocks/>
            </p:cNvSpPr>
            <p:nvPr userDrawn="1"/>
          </p:nvSpPr>
          <p:spPr bwMode="auto">
            <a:xfrm>
              <a:off x="4635" y="1259"/>
              <a:ext cx="87" cy="98"/>
            </a:xfrm>
            <a:custGeom>
              <a:avLst/>
              <a:gdLst>
                <a:gd name="T0" fmla="*/ 7 w 37"/>
                <a:gd name="T1" fmla="*/ 35 h 41"/>
                <a:gd name="T2" fmla="*/ 0 w 37"/>
                <a:gd name="T3" fmla="*/ 19 h 41"/>
                <a:gd name="T4" fmla="*/ 6 w 37"/>
                <a:gd name="T5" fmla="*/ 5 h 41"/>
                <a:gd name="T6" fmla="*/ 23 w 37"/>
                <a:gd name="T7" fmla="*/ 0 h 41"/>
                <a:gd name="T8" fmla="*/ 31 w 37"/>
                <a:gd name="T9" fmla="*/ 0 h 41"/>
                <a:gd name="T10" fmla="*/ 36 w 37"/>
                <a:gd name="T11" fmla="*/ 1 h 41"/>
                <a:gd name="T12" fmla="*/ 37 w 37"/>
                <a:gd name="T13" fmla="*/ 1 h 41"/>
                <a:gd name="T14" fmla="*/ 37 w 37"/>
                <a:gd name="T15" fmla="*/ 4 h 41"/>
                <a:gd name="T16" fmla="*/ 36 w 37"/>
                <a:gd name="T17" fmla="*/ 10 h 41"/>
                <a:gd name="T18" fmla="*/ 36 w 37"/>
                <a:gd name="T19" fmla="*/ 11 h 41"/>
                <a:gd name="T20" fmla="*/ 35 w 37"/>
                <a:gd name="T21" fmla="*/ 10 h 41"/>
                <a:gd name="T22" fmla="*/ 33 w 37"/>
                <a:gd name="T23" fmla="*/ 5 h 41"/>
                <a:gd name="T24" fmla="*/ 22 w 37"/>
                <a:gd name="T25" fmla="*/ 2 h 41"/>
                <a:gd name="T26" fmla="*/ 10 w 37"/>
                <a:gd name="T27" fmla="*/ 5 h 41"/>
                <a:gd name="T28" fmla="*/ 5 w 37"/>
                <a:gd name="T29" fmla="*/ 19 h 41"/>
                <a:gd name="T30" fmla="*/ 25 w 37"/>
                <a:gd name="T31" fmla="*/ 38 h 41"/>
                <a:gd name="T32" fmla="*/ 34 w 37"/>
                <a:gd name="T33" fmla="*/ 36 h 41"/>
                <a:gd name="T34" fmla="*/ 36 w 37"/>
                <a:gd name="T35" fmla="*/ 31 h 41"/>
                <a:gd name="T36" fmla="*/ 36 w 37"/>
                <a:gd name="T37" fmla="*/ 30 h 41"/>
                <a:gd name="T38" fmla="*/ 37 w 37"/>
                <a:gd name="T39" fmla="*/ 31 h 41"/>
                <a:gd name="T40" fmla="*/ 36 w 37"/>
                <a:gd name="T41" fmla="*/ 38 h 41"/>
                <a:gd name="T42" fmla="*/ 34 w 37"/>
                <a:gd name="T43" fmla="*/ 39 h 41"/>
                <a:gd name="T44" fmla="*/ 24 w 37"/>
                <a:gd name="T45" fmla="*/ 41 h 41"/>
                <a:gd name="T46" fmla="*/ 7 w 37"/>
                <a:gd name="T47"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41">
                  <a:moveTo>
                    <a:pt x="7" y="35"/>
                  </a:moveTo>
                  <a:cubicBezTo>
                    <a:pt x="1" y="30"/>
                    <a:pt x="0" y="24"/>
                    <a:pt x="0" y="19"/>
                  </a:cubicBezTo>
                  <a:cubicBezTo>
                    <a:pt x="0" y="16"/>
                    <a:pt x="1" y="10"/>
                    <a:pt x="6" y="5"/>
                  </a:cubicBezTo>
                  <a:cubicBezTo>
                    <a:pt x="9" y="2"/>
                    <a:pt x="14" y="0"/>
                    <a:pt x="23" y="0"/>
                  </a:cubicBezTo>
                  <a:cubicBezTo>
                    <a:pt x="25" y="0"/>
                    <a:pt x="28" y="0"/>
                    <a:pt x="31" y="0"/>
                  </a:cubicBezTo>
                  <a:cubicBezTo>
                    <a:pt x="33" y="0"/>
                    <a:pt x="34" y="1"/>
                    <a:pt x="36" y="1"/>
                  </a:cubicBezTo>
                  <a:cubicBezTo>
                    <a:pt x="37" y="1"/>
                    <a:pt x="37" y="1"/>
                    <a:pt x="37" y="1"/>
                  </a:cubicBezTo>
                  <a:cubicBezTo>
                    <a:pt x="37" y="2"/>
                    <a:pt x="37" y="3"/>
                    <a:pt x="37" y="4"/>
                  </a:cubicBezTo>
                  <a:cubicBezTo>
                    <a:pt x="36" y="6"/>
                    <a:pt x="36" y="9"/>
                    <a:pt x="36" y="10"/>
                  </a:cubicBezTo>
                  <a:cubicBezTo>
                    <a:pt x="36" y="11"/>
                    <a:pt x="36" y="11"/>
                    <a:pt x="36" y="11"/>
                  </a:cubicBezTo>
                  <a:cubicBezTo>
                    <a:pt x="35" y="11"/>
                    <a:pt x="35" y="11"/>
                    <a:pt x="35" y="10"/>
                  </a:cubicBezTo>
                  <a:cubicBezTo>
                    <a:pt x="35" y="8"/>
                    <a:pt x="34" y="6"/>
                    <a:pt x="33" y="5"/>
                  </a:cubicBezTo>
                  <a:cubicBezTo>
                    <a:pt x="31" y="3"/>
                    <a:pt x="27" y="2"/>
                    <a:pt x="22" y="2"/>
                  </a:cubicBezTo>
                  <a:cubicBezTo>
                    <a:pt x="15" y="2"/>
                    <a:pt x="12" y="4"/>
                    <a:pt x="10" y="5"/>
                  </a:cubicBezTo>
                  <a:cubicBezTo>
                    <a:pt x="6" y="9"/>
                    <a:pt x="5" y="14"/>
                    <a:pt x="5" y="19"/>
                  </a:cubicBezTo>
                  <a:cubicBezTo>
                    <a:pt x="5" y="29"/>
                    <a:pt x="13" y="38"/>
                    <a:pt x="25" y="38"/>
                  </a:cubicBezTo>
                  <a:cubicBezTo>
                    <a:pt x="29" y="38"/>
                    <a:pt x="32" y="38"/>
                    <a:pt x="34" y="36"/>
                  </a:cubicBezTo>
                  <a:cubicBezTo>
                    <a:pt x="35" y="34"/>
                    <a:pt x="36" y="32"/>
                    <a:pt x="36" y="31"/>
                  </a:cubicBezTo>
                  <a:cubicBezTo>
                    <a:pt x="36" y="31"/>
                    <a:pt x="36" y="30"/>
                    <a:pt x="36" y="30"/>
                  </a:cubicBezTo>
                  <a:cubicBezTo>
                    <a:pt x="37" y="30"/>
                    <a:pt x="37" y="31"/>
                    <a:pt x="37" y="31"/>
                  </a:cubicBezTo>
                  <a:cubicBezTo>
                    <a:pt x="37" y="32"/>
                    <a:pt x="36" y="36"/>
                    <a:pt x="36" y="38"/>
                  </a:cubicBezTo>
                  <a:cubicBezTo>
                    <a:pt x="35" y="39"/>
                    <a:pt x="35" y="39"/>
                    <a:pt x="34" y="39"/>
                  </a:cubicBezTo>
                  <a:cubicBezTo>
                    <a:pt x="32" y="40"/>
                    <a:pt x="28" y="41"/>
                    <a:pt x="24" y="41"/>
                  </a:cubicBezTo>
                  <a:cubicBezTo>
                    <a:pt x="16" y="41"/>
                    <a:pt x="11" y="39"/>
                    <a:pt x="7" y="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82" name="Freeform 34"/>
            <p:cNvSpPr>
              <a:spLocks/>
            </p:cNvSpPr>
            <p:nvPr userDrawn="1"/>
          </p:nvSpPr>
          <p:spPr bwMode="auto">
            <a:xfrm>
              <a:off x="4739" y="1259"/>
              <a:ext cx="102" cy="95"/>
            </a:xfrm>
            <a:custGeom>
              <a:avLst/>
              <a:gdLst>
                <a:gd name="T0" fmla="*/ 38 w 43"/>
                <a:gd name="T1" fmla="*/ 25 h 40"/>
                <a:gd name="T2" fmla="*/ 38 w 43"/>
                <a:gd name="T3" fmla="*/ 36 h 40"/>
                <a:gd name="T4" fmla="*/ 40 w 43"/>
                <a:gd name="T5" fmla="*/ 39 h 40"/>
                <a:gd name="T6" fmla="*/ 43 w 43"/>
                <a:gd name="T7" fmla="*/ 39 h 40"/>
                <a:gd name="T8" fmla="*/ 43 w 43"/>
                <a:gd name="T9" fmla="*/ 40 h 40"/>
                <a:gd name="T10" fmla="*/ 42 w 43"/>
                <a:gd name="T11" fmla="*/ 40 h 40"/>
                <a:gd name="T12" fmla="*/ 35 w 43"/>
                <a:gd name="T13" fmla="*/ 40 h 40"/>
                <a:gd name="T14" fmla="*/ 30 w 43"/>
                <a:gd name="T15" fmla="*/ 40 h 40"/>
                <a:gd name="T16" fmla="*/ 29 w 43"/>
                <a:gd name="T17" fmla="*/ 40 h 40"/>
                <a:gd name="T18" fmla="*/ 30 w 43"/>
                <a:gd name="T19" fmla="*/ 39 h 40"/>
                <a:gd name="T20" fmla="*/ 31 w 43"/>
                <a:gd name="T21" fmla="*/ 39 h 40"/>
                <a:gd name="T22" fmla="*/ 33 w 43"/>
                <a:gd name="T23" fmla="*/ 36 h 40"/>
                <a:gd name="T24" fmla="*/ 33 w 43"/>
                <a:gd name="T25" fmla="*/ 25 h 40"/>
                <a:gd name="T26" fmla="*/ 33 w 43"/>
                <a:gd name="T27" fmla="*/ 20 h 40"/>
                <a:gd name="T28" fmla="*/ 33 w 43"/>
                <a:gd name="T29" fmla="*/ 19 h 40"/>
                <a:gd name="T30" fmla="*/ 10 w 43"/>
                <a:gd name="T31" fmla="*/ 19 h 40"/>
                <a:gd name="T32" fmla="*/ 10 w 43"/>
                <a:gd name="T33" fmla="*/ 20 h 40"/>
                <a:gd name="T34" fmla="*/ 10 w 43"/>
                <a:gd name="T35" fmla="*/ 25 h 40"/>
                <a:gd name="T36" fmla="*/ 10 w 43"/>
                <a:gd name="T37" fmla="*/ 36 h 40"/>
                <a:gd name="T38" fmla="*/ 12 w 43"/>
                <a:gd name="T39" fmla="*/ 39 h 40"/>
                <a:gd name="T40" fmla="*/ 14 w 43"/>
                <a:gd name="T41" fmla="*/ 39 h 40"/>
                <a:gd name="T42" fmla="*/ 15 w 43"/>
                <a:gd name="T43" fmla="*/ 40 h 40"/>
                <a:gd name="T44" fmla="*/ 14 w 43"/>
                <a:gd name="T45" fmla="*/ 40 h 40"/>
                <a:gd name="T46" fmla="*/ 7 w 43"/>
                <a:gd name="T47" fmla="*/ 40 h 40"/>
                <a:gd name="T48" fmla="*/ 2 w 43"/>
                <a:gd name="T49" fmla="*/ 40 h 40"/>
                <a:gd name="T50" fmla="*/ 1 w 43"/>
                <a:gd name="T51" fmla="*/ 40 h 40"/>
                <a:gd name="T52" fmla="*/ 1 w 43"/>
                <a:gd name="T53" fmla="*/ 39 h 40"/>
                <a:gd name="T54" fmla="*/ 3 w 43"/>
                <a:gd name="T55" fmla="*/ 39 h 40"/>
                <a:gd name="T56" fmla="*/ 4 w 43"/>
                <a:gd name="T57" fmla="*/ 36 h 40"/>
                <a:gd name="T58" fmla="*/ 5 w 43"/>
                <a:gd name="T59" fmla="*/ 25 h 40"/>
                <a:gd name="T60" fmla="*/ 5 w 43"/>
                <a:gd name="T61" fmla="*/ 15 h 40"/>
                <a:gd name="T62" fmla="*/ 5 w 43"/>
                <a:gd name="T63" fmla="*/ 4 h 40"/>
                <a:gd name="T64" fmla="*/ 2 w 43"/>
                <a:gd name="T65" fmla="*/ 1 h 40"/>
                <a:gd name="T66" fmla="*/ 0 w 43"/>
                <a:gd name="T67" fmla="*/ 1 h 40"/>
                <a:gd name="T68" fmla="*/ 0 w 43"/>
                <a:gd name="T69" fmla="*/ 1 h 40"/>
                <a:gd name="T70" fmla="*/ 1 w 43"/>
                <a:gd name="T71" fmla="*/ 0 h 40"/>
                <a:gd name="T72" fmla="*/ 7 w 43"/>
                <a:gd name="T73" fmla="*/ 0 h 40"/>
                <a:gd name="T74" fmla="*/ 13 w 43"/>
                <a:gd name="T75" fmla="*/ 0 h 40"/>
                <a:gd name="T76" fmla="*/ 13 w 43"/>
                <a:gd name="T77" fmla="*/ 1 h 40"/>
                <a:gd name="T78" fmla="*/ 13 w 43"/>
                <a:gd name="T79" fmla="*/ 1 h 40"/>
                <a:gd name="T80" fmla="*/ 12 w 43"/>
                <a:gd name="T81" fmla="*/ 1 h 40"/>
                <a:gd name="T82" fmla="*/ 10 w 43"/>
                <a:gd name="T83" fmla="*/ 4 h 40"/>
                <a:gd name="T84" fmla="*/ 10 w 43"/>
                <a:gd name="T85" fmla="*/ 16 h 40"/>
                <a:gd name="T86" fmla="*/ 10 w 43"/>
                <a:gd name="T87" fmla="*/ 17 h 40"/>
                <a:gd name="T88" fmla="*/ 10 w 43"/>
                <a:gd name="T89" fmla="*/ 17 h 40"/>
                <a:gd name="T90" fmla="*/ 33 w 43"/>
                <a:gd name="T91" fmla="*/ 17 h 40"/>
                <a:gd name="T92" fmla="*/ 33 w 43"/>
                <a:gd name="T93" fmla="*/ 17 h 40"/>
                <a:gd name="T94" fmla="*/ 33 w 43"/>
                <a:gd name="T95" fmla="*/ 16 h 40"/>
                <a:gd name="T96" fmla="*/ 33 w 43"/>
                <a:gd name="T97" fmla="*/ 4 h 40"/>
                <a:gd name="T98" fmla="*/ 31 w 43"/>
                <a:gd name="T99" fmla="*/ 1 h 40"/>
                <a:gd name="T100" fmla="*/ 29 w 43"/>
                <a:gd name="T101" fmla="*/ 1 h 40"/>
                <a:gd name="T102" fmla="*/ 28 w 43"/>
                <a:gd name="T103" fmla="*/ 1 h 40"/>
                <a:gd name="T104" fmla="*/ 29 w 43"/>
                <a:gd name="T105" fmla="*/ 0 h 40"/>
                <a:gd name="T106" fmla="*/ 35 w 43"/>
                <a:gd name="T107" fmla="*/ 0 h 40"/>
                <a:gd name="T108" fmla="*/ 41 w 43"/>
                <a:gd name="T109" fmla="*/ 0 h 40"/>
                <a:gd name="T110" fmla="*/ 42 w 43"/>
                <a:gd name="T111" fmla="*/ 1 h 40"/>
                <a:gd name="T112" fmla="*/ 41 w 43"/>
                <a:gd name="T113" fmla="*/ 1 h 40"/>
                <a:gd name="T114" fmla="*/ 40 w 43"/>
                <a:gd name="T115" fmla="*/ 1 h 40"/>
                <a:gd name="T116" fmla="*/ 38 w 43"/>
                <a:gd name="T117" fmla="*/ 4 h 40"/>
                <a:gd name="T118" fmla="*/ 38 w 43"/>
                <a:gd name="T119" fmla="*/ 15 h 40"/>
                <a:gd name="T120" fmla="*/ 38 w 43"/>
                <a:gd name="T121"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 h="40">
                  <a:moveTo>
                    <a:pt x="38" y="25"/>
                  </a:moveTo>
                  <a:cubicBezTo>
                    <a:pt x="38" y="30"/>
                    <a:pt x="38" y="34"/>
                    <a:pt x="38" y="36"/>
                  </a:cubicBezTo>
                  <a:cubicBezTo>
                    <a:pt x="38" y="38"/>
                    <a:pt x="38" y="39"/>
                    <a:pt x="40" y="39"/>
                  </a:cubicBezTo>
                  <a:cubicBezTo>
                    <a:pt x="41" y="39"/>
                    <a:pt x="42" y="39"/>
                    <a:pt x="43" y="39"/>
                  </a:cubicBezTo>
                  <a:cubicBezTo>
                    <a:pt x="43" y="39"/>
                    <a:pt x="43" y="39"/>
                    <a:pt x="43" y="40"/>
                  </a:cubicBezTo>
                  <a:cubicBezTo>
                    <a:pt x="43" y="40"/>
                    <a:pt x="43" y="40"/>
                    <a:pt x="42" y="40"/>
                  </a:cubicBezTo>
                  <a:cubicBezTo>
                    <a:pt x="39" y="40"/>
                    <a:pt x="36" y="40"/>
                    <a:pt x="35" y="40"/>
                  </a:cubicBezTo>
                  <a:cubicBezTo>
                    <a:pt x="35" y="40"/>
                    <a:pt x="32" y="40"/>
                    <a:pt x="30" y="40"/>
                  </a:cubicBezTo>
                  <a:cubicBezTo>
                    <a:pt x="29" y="40"/>
                    <a:pt x="29" y="40"/>
                    <a:pt x="29" y="40"/>
                  </a:cubicBezTo>
                  <a:cubicBezTo>
                    <a:pt x="29" y="39"/>
                    <a:pt x="29" y="39"/>
                    <a:pt x="30" y="39"/>
                  </a:cubicBezTo>
                  <a:cubicBezTo>
                    <a:pt x="30" y="39"/>
                    <a:pt x="31" y="39"/>
                    <a:pt x="31" y="39"/>
                  </a:cubicBezTo>
                  <a:cubicBezTo>
                    <a:pt x="32" y="39"/>
                    <a:pt x="32" y="38"/>
                    <a:pt x="33" y="36"/>
                  </a:cubicBezTo>
                  <a:cubicBezTo>
                    <a:pt x="33" y="34"/>
                    <a:pt x="33" y="30"/>
                    <a:pt x="33" y="25"/>
                  </a:cubicBezTo>
                  <a:cubicBezTo>
                    <a:pt x="33" y="20"/>
                    <a:pt x="33" y="20"/>
                    <a:pt x="33" y="20"/>
                  </a:cubicBezTo>
                  <a:cubicBezTo>
                    <a:pt x="33" y="19"/>
                    <a:pt x="33" y="19"/>
                    <a:pt x="33" y="19"/>
                  </a:cubicBezTo>
                  <a:cubicBezTo>
                    <a:pt x="10" y="19"/>
                    <a:pt x="10" y="19"/>
                    <a:pt x="10" y="19"/>
                  </a:cubicBezTo>
                  <a:cubicBezTo>
                    <a:pt x="10" y="19"/>
                    <a:pt x="10" y="19"/>
                    <a:pt x="10" y="20"/>
                  </a:cubicBezTo>
                  <a:cubicBezTo>
                    <a:pt x="10" y="25"/>
                    <a:pt x="10" y="25"/>
                    <a:pt x="10" y="25"/>
                  </a:cubicBezTo>
                  <a:cubicBezTo>
                    <a:pt x="10" y="30"/>
                    <a:pt x="10" y="34"/>
                    <a:pt x="10" y="36"/>
                  </a:cubicBezTo>
                  <a:cubicBezTo>
                    <a:pt x="10" y="38"/>
                    <a:pt x="10" y="39"/>
                    <a:pt x="12" y="39"/>
                  </a:cubicBezTo>
                  <a:cubicBezTo>
                    <a:pt x="13" y="39"/>
                    <a:pt x="14" y="39"/>
                    <a:pt x="14" y="39"/>
                  </a:cubicBezTo>
                  <a:cubicBezTo>
                    <a:pt x="15" y="39"/>
                    <a:pt x="15" y="39"/>
                    <a:pt x="15" y="40"/>
                  </a:cubicBezTo>
                  <a:cubicBezTo>
                    <a:pt x="15" y="40"/>
                    <a:pt x="14" y="40"/>
                    <a:pt x="14" y="40"/>
                  </a:cubicBezTo>
                  <a:cubicBezTo>
                    <a:pt x="11" y="40"/>
                    <a:pt x="7" y="40"/>
                    <a:pt x="7" y="40"/>
                  </a:cubicBezTo>
                  <a:cubicBezTo>
                    <a:pt x="7" y="40"/>
                    <a:pt x="3" y="40"/>
                    <a:pt x="2" y="40"/>
                  </a:cubicBezTo>
                  <a:cubicBezTo>
                    <a:pt x="1" y="40"/>
                    <a:pt x="1" y="40"/>
                    <a:pt x="1" y="40"/>
                  </a:cubicBezTo>
                  <a:cubicBezTo>
                    <a:pt x="1" y="39"/>
                    <a:pt x="1" y="39"/>
                    <a:pt x="1" y="39"/>
                  </a:cubicBezTo>
                  <a:cubicBezTo>
                    <a:pt x="2" y="39"/>
                    <a:pt x="2" y="39"/>
                    <a:pt x="3" y="39"/>
                  </a:cubicBezTo>
                  <a:cubicBezTo>
                    <a:pt x="4" y="39"/>
                    <a:pt x="4" y="38"/>
                    <a:pt x="4" y="36"/>
                  </a:cubicBezTo>
                  <a:cubicBezTo>
                    <a:pt x="5" y="34"/>
                    <a:pt x="5" y="30"/>
                    <a:pt x="5" y="25"/>
                  </a:cubicBezTo>
                  <a:cubicBezTo>
                    <a:pt x="5" y="15"/>
                    <a:pt x="5" y="15"/>
                    <a:pt x="5" y="15"/>
                  </a:cubicBezTo>
                  <a:cubicBezTo>
                    <a:pt x="5" y="7"/>
                    <a:pt x="5" y="6"/>
                    <a:pt x="5" y="4"/>
                  </a:cubicBezTo>
                  <a:cubicBezTo>
                    <a:pt x="4" y="2"/>
                    <a:pt x="4" y="1"/>
                    <a:pt x="2" y="1"/>
                  </a:cubicBezTo>
                  <a:cubicBezTo>
                    <a:pt x="2" y="1"/>
                    <a:pt x="1" y="1"/>
                    <a:pt x="0" y="1"/>
                  </a:cubicBezTo>
                  <a:cubicBezTo>
                    <a:pt x="0" y="1"/>
                    <a:pt x="0" y="1"/>
                    <a:pt x="0" y="1"/>
                  </a:cubicBezTo>
                  <a:cubicBezTo>
                    <a:pt x="0" y="0"/>
                    <a:pt x="0" y="0"/>
                    <a:pt x="1" y="0"/>
                  </a:cubicBezTo>
                  <a:cubicBezTo>
                    <a:pt x="3" y="0"/>
                    <a:pt x="7" y="0"/>
                    <a:pt x="7" y="0"/>
                  </a:cubicBezTo>
                  <a:cubicBezTo>
                    <a:pt x="7" y="0"/>
                    <a:pt x="11" y="0"/>
                    <a:pt x="13" y="0"/>
                  </a:cubicBezTo>
                  <a:cubicBezTo>
                    <a:pt x="13" y="0"/>
                    <a:pt x="13" y="0"/>
                    <a:pt x="13" y="1"/>
                  </a:cubicBezTo>
                  <a:cubicBezTo>
                    <a:pt x="13" y="1"/>
                    <a:pt x="13" y="1"/>
                    <a:pt x="13" y="1"/>
                  </a:cubicBezTo>
                  <a:cubicBezTo>
                    <a:pt x="13" y="1"/>
                    <a:pt x="12" y="1"/>
                    <a:pt x="12" y="1"/>
                  </a:cubicBezTo>
                  <a:cubicBezTo>
                    <a:pt x="10" y="2"/>
                    <a:pt x="10" y="2"/>
                    <a:pt x="10" y="4"/>
                  </a:cubicBezTo>
                  <a:cubicBezTo>
                    <a:pt x="10" y="6"/>
                    <a:pt x="10" y="7"/>
                    <a:pt x="10" y="16"/>
                  </a:cubicBezTo>
                  <a:cubicBezTo>
                    <a:pt x="10" y="17"/>
                    <a:pt x="10" y="17"/>
                    <a:pt x="10" y="17"/>
                  </a:cubicBezTo>
                  <a:cubicBezTo>
                    <a:pt x="10" y="17"/>
                    <a:pt x="10" y="17"/>
                    <a:pt x="10" y="17"/>
                  </a:cubicBezTo>
                  <a:cubicBezTo>
                    <a:pt x="33" y="17"/>
                    <a:pt x="33" y="17"/>
                    <a:pt x="33" y="17"/>
                  </a:cubicBezTo>
                  <a:cubicBezTo>
                    <a:pt x="33" y="17"/>
                    <a:pt x="33" y="17"/>
                    <a:pt x="33" y="17"/>
                  </a:cubicBezTo>
                  <a:cubicBezTo>
                    <a:pt x="33" y="16"/>
                    <a:pt x="33" y="16"/>
                    <a:pt x="33" y="16"/>
                  </a:cubicBezTo>
                  <a:cubicBezTo>
                    <a:pt x="33" y="7"/>
                    <a:pt x="33" y="6"/>
                    <a:pt x="33" y="4"/>
                  </a:cubicBezTo>
                  <a:cubicBezTo>
                    <a:pt x="33" y="2"/>
                    <a:pt x="32" y="1"/>
                    <a:pt x="31" y="1"/>
                  </a:cubicBezTo>
                  <a:cubicBezTo>
                    <a:pt x="30" y="1"/>
                    <a:pt x="29" y="1"/>
                    <a:pt x="29" y="1"/>
                  </a:cubicBezTo>
                  <a:cubicBezTo>
                    <a:pt x="29" y="1"/>
                    <a:pt x="28" y="1"/>
                    <a:pt x="28" y="1"/>
                  </a:cubicBezTo>
                  <a:cubicBezTo>
                    <a:pt x="28" y="0"/>
                    <a:pt x="29" y="0"/>
                    <a:pt x="29" y="0"/>
                  </a:cubicBezTo>
                  <a:cubicBezTo>
                    <a:pt x="32" y="0"/>
                    <a:pt x="35" y="0"/>
                    <a:pt x="35" y="0"/>
                  </a:cubicBezTo>
                  <a:cubicBezTo>
                    <a:pt x="36" y="0"/>
                    <a:pt x="39" y="0"/>
                    <a:pt x="41" y="0"/>
                  </a:cubicBezTo>
                  <a:cubicBezTo>
                    <a:pt x="41" y="0"/>
                    <a:pt x="42" y="0"/>
                    <a:pt x="42" y="1"/>
                  </a:cubicBezTo>
                  <a:cubicBezTo>
                    <a:pt x="42" y="1"/>
                    <a:pt x="41" y="1"/>
                    <a:pt x="41" y="1"/>
                  </a:cubicBezTo>
                  <a:cubicBezTo>
                    <a:pt x="41" y="1"/>
                    <a:pt x="41" y="1"/>
                    <a:pt x="40" y="1"/>
                  </a:cubicBezTo>
                  <a:cubicBezTo>
                    <a:pt x="38" y="2"/>
                    <a:pt x="38" y="2"/>
                    <a:pt x="38" y="4"/>
                  </a:cubicBezTo>
                  <a:cubicBezTo>
                    <a:pt x="38" y="6"/>
                    <a:pt x="38" y="7"/>
                    <a:pt x="38" y="15"/>
                  </a:cubicBezTo>
                  <a:lnTo>
                    <a:pt x="38" y="2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83" name="Freeform 35"/>
            <p:cNvSpPr>
              <a:spLocks/>
            </p:cNvSpPr>
            <p:nvPr userDrawn="1"/>
          </p:nvSpPr>
          <p:spPr bwMode="auto">
            <a:xfrm>
              <a:off x="4860" y="1259"/>
              <a:ext cx="102" cy="95"/>
            </a:xfrm>
            <a:custGeom>
              <a:avLst/>
              <a:gdLst>
                <a:gd name="T0" fmla="*/ 7 w 43"/>
                <a:gd name="T1" fmla="*/ 33 h 40"/>
                <a:gd name="T2" fmla="*/ 9 w 43"/>
                <a:gd name="T3" fmla="*/ 39 h 40"/>
                <a:gd name="T4" fmla="*/ 12 w 43"/>
                <a:gd name="T5" fmla="*/ 39 h 40"/>
                <a:gd name="T6" fmla="*/ 12 w 43"/>
                <a:gd name="T7" fmla="*/ 40 h 40"/>
                <a:gd name="T8" fmla="*/ 11 w 43"/>
                <a:gd name="T9" fmla="*/ 40 h 40"/>
                <a:gd name="T10" fmla="*/ 6 w 43"/>
                <a:gd name="T11" fmla="*/ 40 h 40"/>
                <a:gd name="T12" fmla="*/ 0 w 43"/>
                <a:gd name="T13" fmla="*/ 40 h 40"/>
                <a:gd name="T14" fmla="*/ 0 w 43"/>
                <a:gd name="T15" fmla="*/ 40 h 40"/>
                <a:gd name="T16" fmla="*/ 0 w 43"/>
                <a:gd name="T17" fmla="*/ 39 h 40"/>
                <a:gd name="T18" fmla="*/ 2 w 43"/>
                <a:gd name="T19" fmla="*/ 39 h 40"/>
                <a:gd name="T20" fmla="*/ 4 w 43"/>
                <a:gd name="T21" fmla="*/ 32 h 40"/>
                <a:gd name="T22" fmla="*/ 4 w 43"/>
                <a:gd name="T23" fmla="*/ 2 h 40"/>
                <a:gd name="T24" fmla="*/ 4 w 43"/>
                <a:gd name="T25" fmla="*/ 0 h 40"/>
                <a:gd name="T26" fmla="*/ 7 w 43"/>
                <a:gd name="T27" fmla="*/ 1 h 40"/>
                <a:gd name="T28" fmla="*/ 24 w 43"/>
                <a:gd name="T29" fmla="*/ 19 h 40"/>
                <a:gd name="T30" fmla="*/ 37 w 43"/>
                <a:gd name="T31" fmla="*/ 33 h 40"/>
                <a:gd name="T32" fmla="*/ 36 w 43"/>
                <a:gd name="T33" fmla="*/ 6 h 40"/>
                <a:gd name="T34" fmla="*/ 34 w 43"/>
                <a:gd name="T35" fmla="*/ 1 h 40"/>
                <a:gd name="T36" fmla="*/ 31 w 43"/>
                <a:gd name="T37" fmla="*/ 1 h 40"/>
                <a:gd name="T38" fmla="*/ 31 w 43"/>
                <a:gd name="T39" fmla="*/ 1 h 40"/>
                <a:gd name="T40" fmla="*/ 32 w 43"/>
                <a:gd name="T41" fmla="*/ 0 h 40"/>
                <a:gd name="T42" fmla="*/ 38 w 43"/>
                <a:gd name="T43" fmla="*/ 0 h 40"/>
                <a:gd name="T44" fmla="*/ 42 w 43"/>
                <a:gd name="T45" fmla="*/ 0 h 40"/>
                <a:gd name="T46" fmla="*/ 43 w 43"/>
                <a:gd name="T47" fmla="*/ 1 h 40"/>
                <a:gd name="T48" fmla="*/ 43 w 43"/>
                <a:gd name="T49" fmla="*/ 1 h 40"/>
                <a:gd name="T50" fmla="*/ 41 w 43"/>
                <a:gd name="T51" fmla="*/ 1 h 40"/>
                <a:gd name="T52" fmla="*/ 39 w 43"/>
                <a:gd name="T53" fmla="*/ 6 h 40"/>
                <a:gd name="T54" fmla="*/ 39 w 43"/>
                <a:gd name="T55" fmla="*/ 37 h 40"/>
                <a:gd name="T56" fmla="*/ 39 w 43"/>
                <a:gd name="T57" fmla="*/ 40 h 40"/>
                <a:gd name="T58" fmla="*/ 35 w 43"/>
                <a:gd name="T59" fmla="*/ 37 h 40"/>
                <a:gd name="T60" fmla="*/ 21 w 43"/>
                <a:gd name="T61" fmla="*/ 23 h 40"/>
                <a:gd name="T62" fmla="*/ 6 w 43"/>
                <a:gd name="T63" fmla="*/ 8 h 40"/>
                <a:gd name="T64" fmla="*/ 7 w 43"/>
                <a:gd name="T6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0">
                  <a:moveTo>
                    <a:pt x="7" y="33"/>
                  </a:moveTo>
                  <a:cubicBezTo>
                    <a:pt x="7" y="37"/>
                    <a:pt x="8" y="38"/>
                    <a:pt x="9" y="39"/>
                  </a:cubicBezTo>
                  <a:cubicBezTo>
                    <a:pt x="10" y="39"/>
                    <a:pt x="11" y="39"/>
                    <a:pt x="12" y="39"/>
                  </a:cubicBezTo>
                  <a:cubicBezTo>
                    <a:pt x="12" y="39"/>
                    <a:pt x="12" y="39"/>
                    <a:pt x="12" y="40"/>
                  </a:cubicBezTo>
                  <a:cubicBezTo>
                    <a:pt x="12" y="40"/>
                    <a:pt x="12" y="40"/>
                    <a:pt x="11" y="40"/>
                  </a:cubicBezTo>
                  <a:cubicBezTo>
                    <a:pt x="8" y="40"/>
                    <a:pt x="6" y="40"/>
                    <a:pt x="6" y="40"/>
                  </a:cubicBezTo>
                  <a:cubicBezTo>
                    <a:pt x="5" y="40"/>
                    <a:pt x="3" y="40"/>
                    <a:pt x="0" y="40"/>
                  </a:cubicBezTo>
                  <a:cubicBezTo>
                    <a:pt x="0" y="40"/>
                    <a:pt x="0" y="40"/>
                    <a:pt x="0" y="40"/>
                  </a:cubicBezTo>
                  <a:cubicBezTo>
                    <a:pt x="0" y="39"/>
                    <a:pt x="0" y="39"/>
                    <a:pt x="0" y="39"/>
                  </a:cubicBezTo>
                  <a:cubicBezTo>
                    <a:pt x="0" y="39"/>
                    <a:pt x="1" y="39"/>
                    <a:pt x="2" y="39"/>
                  </a:cubicBezTo>
                  <a:cubicBezTo>
                    <a:pt x="4" y="38"/>
                    <a:pt x="4" y="37"/>
                    <a:pt x="4" y="32"/>
                  </a:cubicBezTo>
                  <a:cubicBezTo>
                    <a:pt x="4" y="2"/>
                    <a:pt x="4" y="2"/>
                    <a:pt x="4" y="2"/>
                  </a:cubicBezTo>
                  <a:cubicBezTo>
                    <a:pt x="4" y="0"/>
                    <a:pt x="4" y="0"/>
                    <a:pt x="4" y="0"/>
                  </a:cubicBezTo>
                  <a:cubicBezTo>
                    <a:pt x="5" y="0"/>
                    <a:pt x="6" y="1"/>
                    <a:pt x="7" y="1"/>
                  </a:cubicBezTo>
                  <a:cubicBezTo>
                    <a:pt x="7" y="2"/>
                    <a:pt x="15" y="10"/>
                    <a:pt x="24" y="19"/>
                  </a:cubicBezTo>
                  <a:cubicBezTo>
                    <a:pt x="29" y="25"/>
                    <a:pt x="35" y="31"/>
                    <a:pt x="37" y="33"/>
                  </a:cubicBezTo>
                  <a:cubicBezTo>
                    <a:pt x="36" y="6"/>
                    <a:pt x="36" y="6"/>
                    <a:pt x="36" y="6"/>
                  </a:cubicBezTo>
                  <a:cubicBezTo>
                    <a:pt x="36" y="3"/>
                    <a:pt x="36" y="2"/>
                    <a:pt x="34" y="1"/>
                  </a:cubicBezTo>
                  <a:cubicBezTo>
                    <a:pt x="33" y="1"/>
                    <a:pt x="32" y="1"/>
                    <a:pt x="31" y="1"/>
                  </a:cubicBezTo>
                  <a:cubicBezTo>
                    <a:pt x="31" y="1"/>
                    <a:pt x="31" y="1"/>
                    <a:pt x="31" y="1"/>
                  </a:cubicBezTo>
                  <a:cubicBezTo>
                    <a:pt x="31" y="0"/>
                    <a:pt x="31" y="0"/>
                    <a:pt x="32" y="0"/>
                  </a:cubicBezTo>
                  <a:cubicBezTo>
                    <a:pt x="34" y="0"/>
                    <a:pt x="37" y="0"/>
                    <a:pt x="38" y="0"/>
                  </a:cubicBezTo>
                  <a:cubicBezTo>
                    <a:pt x="38" y="0"/>
                    <a:pt x="40" y="0"/>
                    <a:pt x="42" y="0"/>
                  </a:cubicBezTo>
                  <a:cubicBezTo>
                    <a:pt x="43" y="0"/>
                    <a:pt x="43" y="0"/>
                    <a:pt x="43" y="1"/>
                  </a:cubicBezTo>
                  <a:cubicBezTo>
                    <a:pt x="43" y="1"/>
                    <a:pt x="43" y="1"/>
                    <a:pt x="43" y="1"/>
                  </a:cubicBezTo>
                  <a:cubicBezTo>
                    <a:pt x="42" y="1"/>
                    <a:pt x="42" y="1"/>
                    <a:pt x="41" y="1"/>
                  </a:cubicBezTo>
                  <a:cubicBezTo>
                    <a:pt x="40" y="2"/>
                    <a:pt x="39" y="3"/>
                    <a:pt x="39" y="6"/>
                  </a:cubicBezTo>
                  <a:cubicBezTo>
                    <a:pt x="39" y="37"/>
                    <a:pt x="39" y="37"/>
                    <a:pt x="39" y="37"/>
                  </a:cubicBezTo>
                  <a:cubicBezTo>
                    <a:pt x="39" y="40"/>
                    <a:pt x="39" y="40"/>
                    <a:pt x="39" y="40"/>
                  </a:cubicBezTo>
                  <a:cubicBezTo>
                    <a:pt x="38" y="40"/>
                    <a:pt x="38" y="40"/>
                    <a:pt x="35" y="37"/>
                  </a:cubicBezTo>
                  <a:cubicBezTo>
                    <a:pt x="34" y="37"/>
                    <a:pt x="26" y="29"/>
                    <a:pt x="21" y="23"/>
                  </a:cubicBezTo>
                  <a:cubicBezTo>
                    <a:pt x="14" y="16"/>
                    <a:pt x="8" y="10"/>
                    <a:pt x="6" y="8"/>
                  </a:cubicBezTo>
                  <a:lnTo>
                    <a:pt x="7" y="3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84" name="Freeform 36"/>
            <p:cNvSpPr>
              <a:spLocks noEditPoints="1"/>
            </p:cNvSpPr>
            <p:nvPr userDrawn="1"/>
          </p:nvSpPr>
          <p:spPr bwMode="auto">
            <a:xfrm>
              <a:off x="4976" y="1259"/>
              <a:ext cx="102" cy="98"/>
            </a:xfrm>
            <a:custGeom>
              <a:avLst/>
              <a:gdLst>
                <a:gd name="T0" fmla="*/ 21 w 43"/>
                <a:gd name="T1" fmla="*/ 0 h 41"/>
                <a:gd name="T2" fmla="*/ 43 w 43"/>
                <a:gd name="T3" fmla="*/ 19 h 41"/>
                <a:gd name="T4" fmla="*/ 21 w 43"/>
                <a:gd name="T5" fmla="*/ 41 h 41"/>
                <a:gd name="T6" fmla="*/ 0 w 43"/>
                <a:gd name="T7" fmla="*/ 20 h 41"/>
                <a:gd name="T8" fmla="*/ 21 w 43"/>
                <a:gd name="T9" fmla="*/ 0 h 41"/>
                <a:gd name="T10" fmla="*/ 23 w 43"/>
                <a:gd name="T11" fmla="*/ 38 h 41"/>
                <a:gd name="T12" fmla="*/ 37 w 43"/>
                <a:gd name="T13" fmla="*/ 21 h 41"/>
                <a:gd name="T14" fmla="*/ 21 w 43"/>
                <a:gd name="T15" fmla="*/ 1 h 41"/>
                <a:gd name="T16" fmla="*/ 6 w 43"/>
                <a:gd name="T17" fmla="*/ 19 h 41"/>
                <a:gd name="T18" fmla="*/ 23 w 43"/>
                <a:gd name="T19"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1">
                  <a:moveTo>
                    <a:pt x="21" y="0"/>
                  </a:moveTo>
                  <a:cubicBezTo>
                    <a:pt x="34" y="0"/>
                    <a:pt x="43" y="7"/>
                    <a:pt x="43" y="19"/>
                  </a:cubicBezTo>
                  <a:cubicBezTo>
                    <a:pt x="43" y="31"/>
                    <a:pt x="34" y="41"/>
                    <a:pt x="21" y="41"/>
                  </a:cubicBezTo>
                  <a:cubicBezTo>
                    <a:pt x="6" y="41"/>
                    <a:pt x="0" y="29"/>
                    <a:pt x="0" y="20"/>
                  </a:cubicBezTo>
                  <a:cubicBezTo>
                    <a:pt x="0" y="12"/>
                    <a:pt x="6" y="0"/>
                    <a:pt x="21" y="0"/>
                  </a:cubicBezTo>
                  <a:close/>
                  <a:moveTo>
                    <a:pt x="23" y="38"/>
                  </a:moveTo>
                  <a:cubicBezTo>
                    <a:pt x="28" y="38"/>
                    <a:pt x="37" y="36"/>
                    <a:pt x="37" y="21"/>
                  </a:cubicBezTo>
                  <a:cubicBezTo>
                    <a:pt x="37" y="8"/>
                    <a:pt x="30" y="1"/>
                    <a:pt x="21" y="1"/>
                  </a:cubicBezTo>
                  <a:cubicBezTo>
                    <a:pt x="12" y="1"/>
                    <a:pt x="6" y="7"/>
                    <a:pt x="6" y="19"/>
                  </a:cubicBezTo>
                  <a:cubicBezTo>
                    <a:pt x="6" y="31"/>
                    <a:pt x="13" y="38"/>
                    <a:pt x="23" y="3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85" name="Freeform 37"/>
            <p:cNvSpPr>
              <a:spLocks/>
            </p:cNvSpPr>
            <p:nvPr userDrawn="1"/>
          </p:nvSpPr>
          <p:spPr bwMode="auto">
            <a:xfrm>
              <a:off x="5094" y="1259"/>
              <a:ext cx="64" cy="95"/>
            </a:xfrm>
            <a:custGeom>
              <a:avLst/>
              <a:gdLst>
                <a:gd name="T0" fmla="*/ 10 w 27"/>
                <a:gd name="T1" fmla="*/ 25 h 40"/>
                <a:gd name="T2" fmla="*/ 11 w 27"/>
                <a:gd name="T3" fmla="*/ 37 h 40"/>
                <a:gd name="T4" fmla="*/ 18 w 27"/>
                <a:gd name="T5" fmla="*/ 38 h 40"/>
                <a:gd name="T6" fmla="*/ 25 w 27"/>
                <a:gd name="T7" fmla="*/ 36 h 40"/>
                <a:gd name="T8" fmla="*/ 26 w 27"/>
                <a:gd name="T9" fmla="*/ 33 h 40"/>
                <a:gd name="T10" fmla="*/ 27 w 27"/>
                <a:gd name="T11" fmla="*/ 33 h 40"/>
                <a:gd name="T12" fmla="*/ 27 w 27"/>
                <a:gd name="T13" fmla="*/ 33 h 40"/>
                <a:gd name="T14" fmla="*/ 26 w 27"/>
                <a:gd name="T15" fmla="*/ 39 h 40"/>
                <a:gd name="T16" fmla="*/ 23 w 27"/>
                <a:gd name="T17" fmla="*/ 40 h 40"/>
                <a:gd name="T18" fmla="*/ 13 w 27"/>
                <a:gd name="T19" fmla="*/ 40 h 40"/>
                <a:gd name="T20" fmla="*/ 7 w 27"/>
                <a:gd name="T21" fmla="*/ 40 h 40"/>
                <a:gd name="T22" fmla="*/ 5 w 27"/>
                <a:gd name="T23" fmla="*/ 40 h 40"/>
                <a:gd name="T24" fmla="*/ 2 w 27"/>
                <a:gd name="T25" fmla="*/ 40 h 40"/>
                <a:gd name="T26" fmla="*/ 1 w 27"/>
                <a:gd name="T27" fmla="*/ 40 h 40"/>
                <a:gd name="T28" fmla="*/ 1 w 27"/>
                <a:gd name="T29" fmla="*/ 39 h 40"/>
                <a:gd name="T30" fmla="*/ 3 w 27"/>
                <a:gd name="T31" fmla="*/ 39 h 40"/>
                <a:gd name="T32" fmla="*/ 5 w 27"/>
                <a:gd name="T33" fmla="*/ 36 h 40"/>
                <a:gd name="T34" fmla="*/ 5 w 27"/>
                <a:gd name="T35" fmla="*/ 25 h 40"/>
                <a:gd name="T36" fmla="*/ 5 w 27"/>
                <a:gd name="T37" fmla="*/ 15 h 40"/>
                <a:gd name="T38" fmla="*/ 5 w 27"/>
                <a:gd name="T39" fmla="*/ 4 h 40"/>
                <a:gd name="T40" fmla="*/ 2 w 27"/>
                <a:gd name="T41" fmla="*/ 1 h 40"/>
                <a:gd name="T42" fmla="*/ 1 w 27"/>
                <a:gd name="T43" fmla="*/ 1 h 40"/>
                <a:gd name="T44" fmla="*/ 0 w 27"/>
                <a:gd name="T45" fmla="*/ 1 h 40"/>
                <a:gd name="T46" fmla="*/ 1 w 27"/>
                <a:gd name="T47" fmla="*/ 0 h 40"/>
                <a:gd name="T48" fmla="*/ 7 w 27"/>
                <a:gd name="T49" fmla="*/ 0 h 40"/>
                <a:gd name="T50" fmla="*/ 13 w 27"/>
                <a:gd name="T51" fmla="*/ 0 h 40"/>
                <a:gd name="T52" fmla="*/ 14 w 27"/>
                <a:gd name="T53" fmla="*/ 1 h 40"/>
                <a:gd name="T54" fmla="*/ 14 w 27"/>
                <a:gd name="T55" fmla="*/ 1 h 40"/>
                <a:gd name="T56" fmla="*/ 12 w 27"/>
                <a:gd name="T57" fmla="*/ 1 h 40"/>
                <a:gd name="T58" fmla="*/ 10 w 27"/>
                <a:gd name="T59" fmla="*/ 4 h 40"/>
                <a:gd name="T60" fmla="*/ 10 w 27"/>
                <a:gd name="T61" fmla="*/ 15 h 40"/>
                <a:gd name="T62" fmla="*/ 10 w 27"/>
                <a:gd name="T6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40">
                  <a:moveTo>
                    <a:pt x="10" y="25"/>
                  </a:moveTo>
                  <a:cubicBezTo>
                    <a:pt x="10" y="33"/>
                    <a:pt x="10" y="36"/>
                    <a:pt x="11" y="37"/>
                  </a:cubicBezTo>
                  <a:cubicBezTo>
                    <a:pt x="12" y="37"/>
                    <a:pt x="14" y="38"/>
                    <a:pt x="18" y="38"/>
                  </a:cubicBezTo>
                  <a:cubicBezTo>
                    <a:pt x="21" y="38"/>
                    <a:pt x="23" y="38"/>
                    <a:pt x="25" y="36"/>
                  </a:cubicBezTo>
                  <a:cubicBezTo>
                    <a:pt x="25" y="35"/>
                    <a:pt x="26" y="34"/>
                    <a:pt x="26" y="33"/>
                  </a:cubicBezTo>
                  <a:cubicBezTo>
                    <a:pt x="26" y="33"/>
                    <a:pt x="26" y="33"/>
                    <a:pt x="27" y="33"/>
                  </a:cubicBezTo>
                  <a:cubicBezTo>
                    <a:pt x="27" y="33"/>
                    <a:pt x="27" y="33"/>
                    <a:pt x="27" y="33"/>
                  </a:cubicBezTo>
                  <a:cubicBezTo>
                    <a:pt x="27" y="34"/>
                    <a:pt x="27" y="37"/>
                    <a:pt x="26" y="39"/>
                  </a:cubicBezTo>
                  <a:cubicBezTo>
                    <a:pt x="26" y="40"/>
                    <a:pt x="26" y="40"/>
                    <a:pt x="23" y="40"/>
                  </a:cubicBezTo>
                  <a:cubicBezTo>
                    <a:pt x="19" y="40"/>
                    <a:pt x="16" y="40"/>
                    <a:pt x="13" y="40"/>
                  </a:cubicBezTo>
                  <a:cubicBezTo>
                    <a:pt x="11" y="40"/>
                    <a:pt x="9" y="40"/>
                    <a:pt x="7" y="40"/>
                  </a:cubicBezTo>
                  <a:cubicBezTo>
                    <a:pt x="7" y="40"/>
                    <a:pt x="6" y="40"/>
                    <a:pt x="5" y="40"/>
                  </a:cubicBezTo>
                  <a:cubicBezTo>
                    <a:pt x="4" y="40"/>
                    <a:pt x="3" y="40"/>
                    <a:pt x="2" y="40"/>
                  </a:cubicBezTo>
                  <a:cubicBezTo>
                    <a:pt x="1" y="40"/>
                    <a:pt x="1" y="40"/>
                    <a:pt x="1" y="40"/>
                  </a:cubicBezTo>
                  <a:cubicBezTo>
                    <a:pt x="1" y="39"/>
                    <a:pt x="1" y="39"/>
                    <a:pt x="1" y="39"/>
                  </a:cubicBezTo>
                  <a:cubicBezTo>
                    <a:pt x="2" y="39"/>
                    <a:pt x="3" y="39"/>
                    <a:pt x="3" y="39"/>
                  </a:cubicBezTo>
                  <a:cubicBezTo>
                    <a:pt x="4" y="39"/>
                    <a:pt x="4" y="38"/>
                    <a:pt x="5" y="36"/>
                  </a:cubicBezTo>
                  <a:cubicBezTo>
                    <a:pt x="5" y="34"/>
                    <a:pt x="5" y="30"/>
                    <a:pt x="5" y="25"/>
                  </a:cubicBezTo>
                  <a:cubicBezTo>
                    <a:pt x="5" y="15"/>
                    <a:pt x="5" y="15"/>
                    <a:pt x="5" y="15"/>
                  </a:cubicBezTo>
                  <a:cubicBezTo>
                    <a:pt x="5" y="7"/>
                    <a:pt x="5" y="6"/>
                    <a:pt x="5" y="4"/>
                  </a:cubicBezTo>
                  <a:cubicBezTo>
                    <a:pt x="5" y="2"/>
                    <a:pt x="4" y="1"/>
                    <a:pt x="2" y="1"/>
                  </a:cubicBezTo>
                  <a:cubicBezTo>
                    <a:pt x="2" y="1"/>
                    <a:pt x="1" y="1"/>
                    <a:pt x="1" y="1"/>
                  </a:cubicBezTo>
                  <a:cubicBezTo>
                    <a:pt x="0" y="1"/>
                    <a:pt x="0" y="1"/>
                    <a:pt x="0" y="1"/>
                  </a:cubicBezTo>
                  <a:cubicBezTo>
                    <a:pt x="0" y="0"/>
                    <a:pt x="0" y="0"/>
                    <a:pt x="1" y="0"/>
                  </a:cubicBezTo>
                  <a:cubicBezTo>
                    <a:pt x="4" y="0"/>
                    <a:pt x="7" y="0"/>
                    <a:pt x="7" y="0"/>
                  </a:cubicBezTo>
                  <a:cubicBezTo>
                    <a:pt x="7" y="0"/>
                    <a:pt x="12" y="0"/>
                    <a:pt x="13" y="0"/>
                  </a:cubicBezTo>
                  <a:cubicBezTo>
                    <a:pt x="14" y="0"/>
                    <a:pt x="14" y="0"/>
                    <a:pt x="14" y="1"/>
                  </a:cubicBezTo>
                  <a:cubicBezTo>
                    <a:pt x="14" y="1"/>
                    <a:pt x="14" y="1"/>
                    <a:pt x="14" y="1"/>
                  </a:cubicBezTo>
                  <a:cubicBezTo>
                    <a:pt x="13" y="1"/>
                    <a:pt x="12" y="1"/>
                    <a:pt x="12" y="1"/>
                  </a:cubicBezTo>
                  <a:cubicBezTo>
                    <a:pt x="10" y="1"/>
                    <a:pt x="10" y="2"/>
                    <a:pt x="10" y="4"/>
                  </a:cubicBezTo>
                  <a:cubicBezTo>
                    <a:pt x="10" y="6"/>
                    <a:pt x="10" y="7"/>
                    <a:pt x="10" y="15"/>
                  </a:cubicBezTo>
                  <a:lnTo>
                    <a:pt x="10" y="2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86" name="Freeform 38"/>
            <p:cNvSpPr>
              <a:spLocks noEditPoints="1"/>
            </p:cNvSpPr>
            <p:nvPr userDrawn="1"/>
          </p:nvSpPr>
          <p:spPr bwMode="auto">
            <a:xfrm>
              <a:off x="5168" y="1259"/>
              <a:ext cx="102" cy="98"/>
            </a:xfrm>
            <a:custGeom>
              <a:avLst/>
              <a:gdLst>
                <a:gd name="T0" fmla="*/ 21 w 43"/>
                <a:gd name="T1" fmla="*/ 0 h 41"/>
                <a:gd name="T2" fmla="*/ 43 w 43"/>
                <a:gd name="T3" fmla="*/ 19 h 41"/>
                <a:gd name="T4" fmla="*/ 21 w 43"/>
                <a:gd name="T5" fmla="*/ 41 h 41"/>
                <a:gd name="T6" fmla="*/ 0 w 43"/>
                <a:gd name="T7" fmla="*/ 20 h 41"/>
                <a:gd name="T8" fmla="*/ 21 w 43"/>
                <a:gd name="T9" fmla="*/ 0 h 41"/>
                <a:gd name="T10" fmla="*/ 22 w 43"/>
                <a:gd name="T11" fmla="*/ 38 h 41"/>
                <a:gd name="T12" fmla="*/ 37 w 43"/>
                <a:gd name="T13" fmla="*/ 21 h 41"/>
                <a:gd name="T14" fmla="*/ 21 w 43"/>
                <a:gd name="T15" fmla="*/ 1 h 41"/>
                <a:gd name="T16" fmla="*/ 5 w 43"/>
                <a:gd name="T17" fmla="*/ 19 h 41"/>
                <a:gd name="T18" fmla="*/ 22 w 43"/>
                <a:gd name="T19"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1">
                  <a:moveTo>
                    <a:pt x="21" y="0"/>
                  </a:moveTo>
                  <a:cubicBezTo>
                    <a:pt x="33" y="0"/>
                    <a:pt x="43" y="7"/>
                    <a:pt x="43" y="19"/>
                  </a:cubicBezTo>
                  <a:cubicBezTo>
                    <a:pt x="43" y="31"/>
                    <a:pt x="34" y="41"/>
                    <a:pt x="21" y="41"/>
                  </a:cubicBezTo>
                  <a:cubicBezTo>
                    <a:pt x="6" y="41"/>
                    <a:pt x="0" y="29"/>
                    <a:pt x="0" y="20"/>
                  </a:cubicBezTo>
                  <a:cubicBezTo>
                    <a:pt x="0" y="12"/>
                    <a:pt x="6" y="0"/>
                    <a:pt x="21" y="0"/>
                  </a:cubicBezTo>
                  <a:close/>
                  <a:moveTo>
                    <a:pt x="22" y="38"/>
                  </a:moveTo>
                  <a:cubicBezTo>
                    <a:pt x="27" y="38"/>
                    <a:pt x="37" y="36"/>
                    <a:pt x="37" y="21"/>
                  </a:cubicBezTo>
                  <a:cubicBezTo>
                    <a:pt x="37" y="8"/>
                    <a:pt x="29" y="1"/>
                    <a:pt x="21" y="1"/>
                  </a:cubicBezTo>
                  <a:cubicBezTo>
                    <a:pt x="12" y="1"/>
                    <a:pt x="5" y="7"/>
                    <a:pt x="5" y="19"/>
                  </a:cubicBezTo>
                  <a:cubicBezTo>
                    <a:pt x="5" y="31"/>
                    <a:pt x="13" y="38"/>
                    <a:pt x="22" y="3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87" name="Freeform 39"/>
            <p:cNvSpPr>
              <a:spLocks/>
            </p:cNvSpPr>
            <p:nvPr userDrawn="1"/>
          </p:nvSpPr>
          <p:spPr bwMode="auto">
            <a:xfrm>
              <a:off x="5281" y="1259"/>
              <a:ext cx="98" cy="98"/>
            </a:xfrm>
            <a:custGeom>
              <a:avLst/>
              <a:gdLst>
                <a:gd name="T0" fmla="*/ 32 w 41"/>
                <a:gd name="T1" fmla="*/ 27 h 41"/>
                <a:gd name="T2" fmla="*/ 30 w 41"/>
                <a:gd name="T3" fmla="*/ 21 h 41"/>
                <a:gd name="T4" fmla="*/ 28 w 41"/>
                <a:gd name="T5" fmla="*/ 21 h 41"/>
                <a:gd name="T6" fmla="*/ 27 w 41"/>
                <a:gd name="T7" fmla="*/ 21 h 41"/>
                <a:gd name="T8" fmla="*/ 28 w 41"/>
                <a:gd name="T9" fmla="*/ 20 h 41"/>
                <a:gd name="T10" fmla="*/ 35 w 41"/>
                <a:gd name="T11" fmla="*/ 20 h 41"/>
                <a:gd name="T12" fmla="*/ 40 w 41"/>
                <a:gd name="T13" fmla="*/ 20 h 41"/>
                <a:gd name="T14" fmla="*/ 41 w 41"/>
                <a:gd name="T15" fmla="*/ 21 h 41"/>
                <a:gd name="T16" fmla="*/ 40 w 41"/>
                <a:gd name="T17" fmla="*/ 21 h 41"/>
                <a:gd name="T18" fmla="*/ 39 w 41"/>
                <a:gd name="T19" fmla="*/ 21 h 41"/>
                <a:gd name="T20" fmla="*/ 37 w 41"/>
                <a:gd name="T21" fmla="*/ 24 h 41"/>
                <a:gd name="T22" fmla="*/ 37 w 41"/>
                <a:gd name="T23" fmla="*/ 30 h 41"/>
                <a:gd name="T24" fmla="*/ 37 w 41"/>
                <a:gd name="T25" fmla="*/ 35 h 41"/>
                <a:gd name="T26" fmla="*/ 36 w 41"/>
                <a:gd name="T27" fmla="*/ 38 h 41"/>
                <a:gd name="T28" fmla="*/ 25 w 41"/>
                <a:gd name="T29" fmla="*/ 41 h 41"/>
                <a:gd name="T30" fmla="*/ 7 w 41"/>
                <a:gd name="T31" fmla="*/ 35 h 41"/>
                <a:gd name="T32" fmla="*/ 0 w 41"/>
                <a:gd name="T33" fmla="*/ 20 h 41"/>
                <a:gd name="T34" fmla="*/ 9 w 41"/>
                <a:gd name="T35" fmla="*/ 3 h 41"/>
                <a:gd name="T36" fmla="*/ 24 w 41"/>
                <a:gd name="T37" fmla="*/ 0 h 41"/>
                <a:gd name="T38" fmla="*/ 32 w 41"/>
                <a:gd name="T39" fmla="*/ 0 h 41"/>
                <a:gd name="T40" fmla="*/ 37 w 41"/>
                <a:gd name="T41" fmla="*/ 1 h 41"/>
                <a:gd name="T42" fmla="*/ 37 w 41"/>
                <a:gd name="T43" fmla="*/ 1 h 41"/>
                <a:gd name="T44" fmla="*/ 37 w 41"/>
                <a:gd name="T45" fmla="*/ 9 h 41"/>
                <a:gd name="T46" fmla="*/ 36 w 41"/>
                <a:gd name="T47" fmla="*/ 10 h 41"/>
                <a:gd name="T48" fmla="*/ 36 w 41"/>
                <a:gd name="T49" fmla="*/ 9 h 41"/>
                <a:gd name="T50" fmla="*/ 35 w 41"/>
                <a:gd name="T51" fmla="*/ 6 h 41"/>
                <a:gd name="T52" fmla="*/ 22 w 41"/>
                <a:gd name="T53" fmla="*/ 2 h 41"/>
                <a:gd name="T54" fmla="*/ 11 w 41"/>
                <a:gd name="T55" fmla="*/ 5 h 41"/>
                <a:gd name="T56" fmla="*/ 5 w 41"/>
                <a:gd name="T57" fmla="*/ 18 h 41"/>
                <a:gd name="T58" fmla="*/ 11 w 41"/>
                <a:gd name="T59" fmla="*/ 33 h 41"/>
                <a:gd name="T60" fmla="*/ 25 w 41"/>
                <a:gd name="T61" fmla="*/ 38 h 41"/>
                <a:gd name="T62" fmla="*/ 31 w 41"/>
                <a:gd name="T63" fmla="*/ 37 h 41"/>
                <a:gd name="T64" fmla="*/ 32 w 41"/>
                <a:gd name="T65" fmla="*/ 36 h 41"/>
                <a:gd name="T66" fmla="*/ 32 w 41"/>
                <a:gd name="T67"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1">
                  <a:moveTo>
                    <a:pt x="32" y="27"/>
                  </a:moveTo>
                  <a:cubicBezTo>
                    <a:pt x="32" y="22"/>
                    <a:pt x="32" y="22"/>
                    <a:pt x="30" y="21"/>
                  </a:cubicBezTo>
                  <a:cubicBezTo>
                    <a:pt x="29" y="21"/>
                    <a:pt x="28" y="21"/>
                    <a:pt x="28" y="21"/>
                  </a:cubicBezTo>
                  <a:cubicBezTo>
                    <a:pt x="28" y="21"/>
                    <a:pt x="27" y="21"/>
                    <a:pt x="27" y="21"/>
                  </a:cubicBezTo>
                  <a:cubicBezTo>
                    <a:pt x="27" y="20"/>
                    <a:pt x="28" y="20"/>
                    <a:pt x="28" y="20"/>
                  </a:cubicBezTo>
                  <a:cubicBezTo>
                    <a:pt x="31" y="20"/>
                    <a:pt x="34" y="20"/>
                    <a:pt x="35" y="20"/>
                  </a:cubicBezTo>
                  <a:cubicBezTo>
                    <a:pt x="35" y="20"/>
                    <a:pt x="38" y="20"/>
                    <a:pt x="40" y="20"/>
                  </a:cubicBezTo>
                  <a:cubicBezTo>
                    <a:pt x="41" y="20"/>
                    <a:pt x="41" y="20"/>
                    <a:pt x="41" y="21"/>
                  </a:cubicBezTo>
                  <a:cubicBezTo>
                    <a:pt x="41" y="21"/>
                    <a:pt x="41" y="21"/>
                    <a:pt x="40" y="21"/>
                  </a:cubicBezTo>
                  <a:cubicBezTo>
                    <a:pt x="40" y="21"/>
                    <a:pt x="40" y="21"/>
                    <a:pt x="39" y="21"/>
                  </a:cubicBezTo>
                  <a:cubicBezTo>
                    <a:pt x="38" y="21"/>
                    <a:pt x="37" y="22"/>
                    <a:pt x="37" y="24"/>
                  </a:cubicBezTo>
                  <a:cubicBezTo>
                    <a:pt x="37" y="26"/>
                    <a:pt x="37" y="27"/>
                    <a:pt x="37" y="30"/>
                  </a:cubicBezTo>
                  <a:cubicBezTo>
                    <a:pt x="37" y="35"/>
                    <a:pt x="37" y="35"/>
                    <a:pt x="37" y="35"/>
                  </a:cubicBezTo>
                  <a:cubicBezTo>
                    <a:pt x="37" y="38"/>
                    <a:pt x="37" y="38"/>
                    <a:pt x="36" y="38"/>
                  </a:cubicBezTo>
                  <a:cubicBezTo>
                    <a:pt x="33" y="40"/>
                    <a:pt x="28" y="41"/>
                    <a:pt x="25" y="41"/>
                  </a:cubicBezTo>
                  <a:cubicBezTo>
                    <a:pt x="21" y="41"/>
                    <a:pt x="13" y="40"/>
                    <a:pt x="7" y="35"/>
                  </a:cubicBezTo>
                  <a:cubicBezTo>
                    <a:pt x="3" y="32"/>
                    <a:pt x="0" y="27"/>
                    <a:pt x="0" y="20"/>
                  </a:cubicBezTo>
                  <a:cubicBezTo>
                    <a:pt x="0" y="12"/>
                    <a:pt x="5" y="6"/>
                    <a:pt x="9" y="3"/>
                  </a:cubicBezTo>
                  <a:cubicBezTo>
                    <a:pt x="14" y="0"/>
                    <a:pt x="20" y="0"/>
                    <a:pt x="24" y="0"/>
                  </a:cubicBezTo>
                  <a:cubicBezTo>
                    <a:pt x="27" y="0"/>
                    <a:pt x="31" y="0"/>
                    <a:pt x="32" y="0"/>
                  </a:cubicBezTo>
                  <a:cubicBezTo>
                    <a:pt x="33" y="1"/>
                    <a:pt x="35" y="1"/>
                    <a:pt x="37" y="1"/>
                  </a:cubicBezTo>
                  <a:cubicBezTo>
                    <a:pt x="37" y="1"/>
                    <a:pt x="37" y="1"/>
                    <a:pt x="37" y="1"/>
                  </a:cubicBezTo>
                  <a:cubicBezTo>
                    <a:pt x="37" y="2"/>
                    <a:pt x="37" y="4"/>
                    <a:pt x="37" y="9"/>
                  </a:cubicBezTo>
                  <a:cubicBezTo>
                    <a:pt x="37" y="10"/>
                    <a:pt x="37" y="10"/>
                    <a:pt x="36" y="10"/>
                  </a:cubicBezTo>
                  <a:cubicBezTo>
                    <a:pt x="36" y="10"/>
                    <a:pt x="36" y="10"/>
                    <a:pt x="36" y="9"/>
                  </a:cubicBezTo>
                  <a:cubicBezTo>
                    <a:pt x="36" y="8"/>
                    <a:pt x="36" y="7"/>
                    <a:pt x="35" y="6"/>
                  </a:cubicBezTo>
                  <a:cubicBezTo>
                    <a:pt x="33" y="4"/>
                    <a:pt x="29" y="2"/>
                    <a:pt x="22" y="2"/>
                  </a:cubicBezTo>
                  <a:cubicBezTo>
                    <a:pt x="19" y="2"/>
                    <a:pt x="15" y="2"/>
                    <a:pt x="11" y="5"/>
                  </a:cubicBezTo>
                  <a:cubicBezTo>
                    <a:pt x="8" y="7"/>
                    <a:pt x="5" y="12"/>
                    <a:pt x="5" y="18"/>
                  </a:cubicBezTo>
                  <a:cubicBezTo>
                    <a:pt x="5" y="26"/>
                    <a:pt x="9" y="31"/>
                    <a:pt x="11" y="33"/>
                  </a:cubicBezTo>
                  <a:cubicBezTo>
                    <a:pt x="15" y="37"/>
                    <a:pt x="20" y="38"/>
                    <a:pt x="25" y="38"/>
                  </a:cubicBezTo>
                  <a:cubicBezTo>
                    <a:pt x="27" y="38"/>
                    <a:pt x="29" y="38"/>
                    <a:pt x="31" y="37"/>
                  </a:cubicBezTo>
                  <a:cubicBezTo>
                    <a:pt x="32" y="37"/>
                    <a:pt x="32" y="37"/>
                    <a:pt x="32" y="36"/>
                  </a:cubicBezTo>
                  <a:lnTo>
                    <a:pt x="32" y="2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88" name="Freeform 40"/>
            <p:cNvSpPr>
              <a:spLocks/>
            </p:cNvSpPr>
            <p:nvPr userDrawn="1"/>
          </p:nvSpPr>
          <p:spPr bwMode="auto">
            <a:xfrm>
              <a:off x="5379" y="1259"/>
              <a:ext cx="92" cy="95"/>
            </a:xfrm>
            <a:custGeom>
              <a:avLst/>
              <a:gdLst>
                <a:gd name="T0" fmla="*/ 17 w 39"/>
                <a:gd name="T1" fmla="*/ 26 h 40"/>
                <a:gd name="T2" fmla="*/ 16 w 39"/>
                <a:gd name="T3" fmla="*/ 21 h 40"/>
                <a:gd name="T4" fmla="*/ 7 w 39"/>
                <a:gd name="T5" fmla="*/ 6 h 40"/>
                <a:gd name="T6" fmla="*/ 3 w 39"/>
                <a:gd name="T7" fmla="*/ 2 h 40"/>
                <a:gd name="T8" fmla="*/ 1 w 39"/>
                <a:gd name="T9" fmla="*/ 1 h 40"/>
                <a:gd name="T10" fmla="*/ 0 w 39"/>
                <a:gd name="T11" fmla="*/ 1 h 40"/>
                <a:gd name="T12" fmla="*/ 1 w 39"/>
                <a:gd name="T13" fmla="*/ 0 h 40"/>
                <a:gd name="T14" fmla="*/ 6 w 39"/>
                <a:gd name="T15" fmla="*/ 0 h 40"/>
                <a:gd name="T16" fmla="*/ 11 w 39"/>
                <a:gd name="T17" fmla="*/ 0 h 40"/>
                <a:gd name="T18" fmla="*/ 12 w 39"/>
                <a:gd name="T19" fmla="*/ 1 h 40"/>
                <a:gd name="T20" fmla="*/ 11 w 39"/>
                <a:gd name="T21" fmla="*/ 1 h 40"/>
                <a:gd name="T22" fmla="*/ 10 w 39"/>
                <a:gd name="T23" fmla="*/ 2 h 40"/>
                <a:gd name="T24" fmla="*/ 11 w 39"/>
                <a:gd name="T25" fmla="*/ 4 h 40"/>
                <a:gd name="T26" fmla="*/ 21 w 39"/>
                <a:gd name="T27" fmla="*/ 20 h 40"/>
                <a:gd name="T28" fmla="*/ 30 w 39"/>
                <a:gd name="T29" fmla="*/ 5 h 40"/>
                <a:gd name="T30" fmla="*/ 30 w 39"/>
                <a:gd name="T31" fmla="*/ 3 h 40"/>
                <a:gd name="T32" fmla="*/ 30 w 39"/>
                <a:gd name="T33" fmla="*/ 1 h 40"/>
                <a:gd name="T34" fmla="*/ 29 w 39"/>
                <a:gd name="T35" fmla="*/ 1 h 40"/>
                <a:gd name="T36" fmla="*/ 30 w 39"/>
                <a:gd name="T37" fmla="*/ 0 h 40"/>
                <a:gd name="T38" fmla="*/ 33 w 39"/>
                <a:gd name="T39" fmla="*/ 0 h 40"/>
                <a:gd name="T40" fmla="*/ 39 w 39"/>
                <a:gd name="T41" fmla="*/ 0 h 40"/>
                <a:gd name="T42" fmla="*/ 39 w 39"/>
                <a:gd name="T43" fmla="*/ 1 h 40"/>
                <a:gd name="T44" fmla="*/ 39 w 39"/>
                <a:gd name="T45" fmla="*/ 1 h 40"/>
                <a:gd name="T46" fmla="*/ 36 w 39"/>
                <a:gd name="T47" fmla="*/ 2 h 40"/>
                <a:gd name="T48" fmla="*/ 34 w 39"/>
                <a:gd name="T49" fmla="*/ 4 h 40"/>
                <a:gd name="T50" fmla="*/ 23 w 39"/>
                <a:gd name="T51" fmla="*/ 21 h 40"/>
                <a:gd name="T52" fmla="*/ 22 w 39"/>
                <a:gd name="T53" fmla="*/ 26 h 40"/>
                <a:gd name="T54" fmla="*/ 22 w 39"/>
                <a:gd name="T55" fmla="*/ 31 h 40"/>
                <a:gd name="T56" fmla="*/ 22 w 39"/>
                <a:gd name="T57" fmla="*/ 36 h 40"/>
                <a:gd name="T58" fmla="*/ 25 w 39"/>
                <a:gd name="T59" fmla="*/ 39 h 40"/>
                <a:gd name="T60" fmla="*/ 27 w 39"/>
                <a:gd name="T61" fmla="*/ 39 h 40"/>
                <a:gd name="T62" fmla="*/ 27 w 39"/>
                <a:gd name="T63" fmla="*/ 40 h 40"/>
                <a:gd name="T64" fmla="*/ 27 w 39"/>
                <a:gd name="T65" fmla="*/ 40 h 40"/>
                <a:gd name="T66" fmla="*/ 20 w 39"/>
                <a:gd name="T67" fmla="*/ 40 h 40"/>
                <a:gd name="T68" fmla="*/ 14 w 39"/>
                <a:gd name="T69" fmla="*/ 40 h 40"/>
                <a:gd name="T70" fmla="*/ 14 w 39"/>
                <a:gd name="T71" fmla="*/ 40 h 40"/>
                <a:gd name="T72" fmla="*/ 14 w 39"/>
                <a:gd name="T73" fmla="*/ 39 h 40"/>
                <a:gd name="T74" fmla="*/ 16 w 39"/>
                <a:gd name="T75" fmla="*/ 39 h 40"/>
                <a:gd name="T76" fmla="*/ 17 w 39"/>
                <a:gd name="T77" fmla="*/ 36 h 40"/>
                <a:gd name="T78" fmla="*/ 17 w 39"/>
                <a:gd name="T79" fmla="*/ 31 h 40"/>
                <a:gd name="T80" fmla="*/ 17 w 39"/>
                <a:gd name="T81"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 h="40">
                  <a:moveTo>
                    <a:pt x="17" y="26"/>
                  </a:moveTo>
                  <a:cubicBezTo>
                    <a:pt x="17" y="23"/>
                    <a:pt x="17" y="22"/>
                    <a:pt x="16" y="21"/>
                  </a:cubicBezTo>
                  <a:cubicBezTo>
                    <a:pt x="16" y="20"/>
                    <a:pt x="8" y="8"/>
                    <a:pt x="7" y="6"/>
                  </a:cubicBezTo>
                  <a:cubicBezTo>
                    <a:pt x="5" y="4"/>
                    <a:pt x="4" y="3"/>
                    <a:pt x="3" y="2"/>
                  </a:cubicBezTo>
                  <a:cubicBezTo>
                    <a:pt x="2" y="1"/>
                    <a:pt x="1" y="1"/>
                    <a:pt x="1" y="1"/>
                  </a:cubicBezTo>
                  <a:cubicBezTo>
                    <a:pt x="0" y="1"/>
                    <a:pt x="0" y="1"/>
                    <a:pt x="0" y="1"/>
                  </a:cubicBezTo>
                  <a:cubicBezTo>
                    <a:pt x="0" y="0"/>
                    <a:pt x="0" y="0"/>
                    <a:pt x="1" y="0"/>
                  </a:cubicBezTo>
                  <a:cubicBezTo>
                    <a:pt x="2" y="0"/>
                    <a:pt x="6" y="0"/>
                    <a:pt x="6" y="0"/>
                  </a:cubicBezTo>
                  <a:cubicBezTo>
                    <a:pt x="7" y="0"/>
                    <a:pt x="9" y="0"/>
                    <a:pt x="11" y="0"/>
                  </a:cubicBezTo>
                  <a:cubicBezTo>
                    <a:pt x="11" y="0"/>
                    <a:pt x="12" y="0"/>
                    <a:pt x="12" y="1"/>
                  </a:cubicBezTo>
                  <a:cubicBezTo>
                    <a:pt x="12" y="1"/>
                    <a:pt x="11" y="1"/>
                    <a:pt x="11" y="1"/>
                  </a:cubicBezTo>
                  <a:cubicBezTo>
                    <a:pt x="10" y="1"/>
                    <a:pt x="10" y="2"/>
                    <a:pt x="10" y="2"/>
                  </a:cubicBezTo>
                  <a:cubicBezTo>
                    <a:pt x="10" y="3"/>
                    <a:pt x="10" y="3"/>
                    <a:pt x="11" y="4"/>
                  </a:cubicBezTo>
                  <a:cubicBezTo>
                    <a:pt x="21" y="20"/>
                    <a:pt x="21" y="20"/>
                    <a:pt x="21" y="20"/>
                  </a:cubicBezTo>
                  <a:cubicBezTo>
                    <a:pt x="22" y="18"/>
                    <a:pt x="29" y="7"/>
                    <a:pt x="30" y="5"/>
                  </a:cubicBezTo>
                  <a:cubicBezTo>
                    <a:pt x="30" y="4"/>
                    <a:pt x="30" y="3"/>
                    <a:pt x="30" y="3"/>
                  </a:cubicBezTo>
                  <a:cubicBezTo>
                    <a:pt x="30" y="2"/>
                    <a:pt x="30" y="1"/>
                    <a:pt x="30" y="1"/>
                  </a:cubicBezTo>
                  <a:cubicBezTo>
                    <a:pt x="29" y="1"/>
                    <a:pt x="29" y="1"/>
                    <a:pt x="29" y="1"/>
                  </a:cubicBezTo>
                  <a:cubicBezTo>
                    <a:pt x="29" y="0"/>
                    <a:pt x="29" y="0"/>
                    <a:pt x="30" y="0"/>
                  </a:cubicBezTo>
                  <a:cubicBezTo>
                    <a:pt x="31" y="0"/>
                    <a:pt x="33" y="0"/>
                    <a:pt x="33" y="0"/>
                  </a:cubicBezTo>
                  <a:cubicBezTo>
                    <a:pt x="34" y="0"/>
                    <a:pt x="38" y="0"/>
                    <a:pt x="39" y="0"/>
                  </a:cubicBezTo>
                  <a:cubicBezTo>
                    <a:pt x="39" y="0"/>
                    <a:pt x="39" y="0"/>
                    <a:pt x="39" y="1"/>
                  </a:cubicBezTo>
                  <a:cubicBezTo>
                    <a:pt x="39" y="1"/>
                    <a:pt x="39" y="1"/>
                    <a:pt x="39" y="1"/>
                  </a:cubicBezTo>
                  <a:cubicBezTo>
                    <a:pt x="38" y="1"/>
                    <a:pt x="37" y="1"/>
                    <a:pt x="36" y="2"/>
                  </a:cubicBezTo>
                  <a:cubicBezTo>
                    <a:pt x="35" y="2"/>
                    <a:pt x="35" y="3"/>
                    <a:pt x="34" y="4"/>
                  </a:cubicBezTo>
                  <a:cubicBezTo>
                    <a:pt x="32" y="6"/>
                    <a:pt x="24" y="19"/>
                    <a:pt x="23" y="21"/>
                  </a:cubicBezTo>
                  <a:cubicBezTo>
                    <a:pt x="22" y="23"/>
                    <a:pt x="22" y="25"/>
                    <a:pt x="22" y="26"/>
                  </a:cubicBezTo>
                  <a:cubicBezTo>
                    <a:pt x="22" y="31"/>
                    <a:pt x="22" y="31"/>
                    <a:pt x="22" y="31"/>
                  </a:cubicBezTo>
                  <a:cubicBezTo>
                    <a:pt x="22" y="32"/>
                    <a:pt x="22" y="34"/>
                    <a:pt x="22" y="36"/>
                  </a:cubicBezTo>
                  <a:cubicBezTo>
                    <a:pt x="23" y="38"/>
                    <a:pt x="23" y="39"/>
                    <a:pt x="25" y="39"/>
                  </a:cubicBezTo>
                  <a:cubicBezTo>
                    <a:pt x="25" y="39"/>
                    <a:pt x="27" y="39"/>
                    <a:pt x="27" y="39"/>
                  </a:cubicBezTo>
                  <a:cubicBezTo>
                    <a:pt x="27" y="39"/>
                    <a:pt x="27" y="39"/>
                    <a:pt x="27" y="40"/>
                  </a:cubicBezTo>
                  <a:cubicBezTo>
                    <a:pt x="27" y="40"/>
                    <a:pt x="27" y="40"/>
                    <a:pt x="27" y="40"/>
                  </a:cubicBezTo>
                  <a:cubicBezTo>
                    <a:pt x="24" y="40"/>
                    <a:pt x="20" y="40"/>
                    <a:pt x="20" y="40"/>
                  </a:cubicBezTo>
                  <a:cubicBezTo>
                    <a:pt x="19" y="40"/>
                    <a:pt x="16" y="40"/>
                    <a:pt x="14" y="40"/>
                  </a:cubicBezTo>
                  <a:cubicBezTo>
                    <a:pt x="14" y="40"/>
                    <a:pt x="14" y="40"/>
                    <a:pt x="14" y="40"/>
                  </a:cubicBezTo>
                  <a:cubicBezTo>
                    <a:pt x="14" y="39"/>
                    <a:pt x="14" y="39"/>
                    <a:pt x="14" y="39"/>
                  </a:cubicBezTo>
                  <a:cubicBezTo>
                    <a:pt x="14" y="39"/>
                    <a:pt x="15" y="39"/>
                    <a:pt x="16" y="39"/>
                  </a:cubicBezTo>
                  <a:cubicBezTo>
                    <a:pt x="17" y="39"/>
                    <a:pt x="17" y="38"/>
                    <a:pt x="17" y="36"/>
                  </a:cubicBezTo>
                  <a:cubicBezTo>
                    <a:pt x="17" y="34"/>
                    <a:pt x="17" y="32"/>
                    <a:pt x="17" y="31"/>
                  </a:cubicBezTo>
                  <a:lnTo>
                    <a:pt x="17" y="2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Tree>
    <p:extLst>
      <p:ext uri="{BB962C8B-B14F-4D97-AF65-F5344CB8AC3E}">
        <p14:creationId xmlns:p14="http://schemas.microsoft.com/office/powerpoint/2010/main" val="592273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Slide (E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 y="0"/>
            <a:ext cx="3044951" cy="6858000"/>
          </a:xfrm>
          <a:prstGeom prst="rect">
            <a:avLst/>
          </a:prstGeom>
          <a:solidFill>
            <a:srgbClr val="0E1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49" name="Picture 2" descr="C:\_PROJECTS\ITM\ITM_asztali_nevtabla\ITM_halozatos_sarok_felso.png"/>
          <p:cNvPicPr>
            <a:picLocks noChangeAspect="1" noChangeArrowheads="1"/>
          </p:cNvPicPr>
          <p:nvPr userDrawn="1"/>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2749550" cy="24082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0" name="Rectangle 49"/>
          <p:cNvSpPr/>
          <p:nvPr userDrawn="1"/>
        </p:nvSpPr>
        <p:spPr>
          <a:xfrm>
            <a:off x="0" y="0"/>
            <a:ext cx="3044951" cy="6858000"/>
          </a:xfrm>
          <a:prstGeom prst="rect">
            <a:avLst/>
          </a:prstGeom>
          <a:solidFill>
            <a:srgbClr val="0E165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grpSp>
        <p:nvGrpSpPr>
          <p:cNvPr id="51" name="Group 4"/>
          <p:cNvGrpSpPr>
            <a:grpSpLocks noChangeAspect="1"/>
          </p:cNvGrpSpPr>
          <p:nvPr userDrawn="1"/>
        </p:nvGrpSpPr>
        <p:grpSpPr bwMode="auto">
          <a:xfrm>
            <a:off x="106364" y="4937760"/>
            <a:ext cx="2844800" cy="1427163"/>
            <a:chOff x="479" y="1056"/>
            <a:chExt cx="1792" cy="899"/>
          </a:xfrm>
        </p:grpSpPr>
        <p:sp>
          <p:nvSpPr>
            <p:cNvPr id="52" name="AutoShape 3"/>
            <p:cNvSpPr>
              <a:spLocks noChangeAspect="1" noChangeArrowheads="1" noTextEdit="1"/>
            </p:cNvSpPr>
            <p:nvPr userDrawn="1"/>
          </p:nvSpPr>
          <p:spPr bwMode="auto">
            <a:xfrm>
              <a:off x="479" y="1056"/>
              <a:ext cx="1792" cy="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53" name="Freeform 6"/>
            <p:cNvSpPr>
              <a:spLocks noEditPoints="1"/>
            </p:cNvSpPr>
            <p:nvPr userDrawn="1"/>
          </p:nvSpPr>
          <p:spPr bwMode="auto">
            <a:xfrm>
              <a:off x="1260" y="1115"/>
              <a:ext cx="251" cy="525"/>
            </a:xfrm>
            <a:custGeom>
              <a:avLst/>
              <a:gdLst>
                <a:gd name="T0" fmla="*/ 103 w 159"/>
                <a:gd name="T1" fmla="*/ 33 h 331"/>
                <a:gd name="T2" fmla="*/ 68 w 159"/>
                <a:gd name="T3" fmla="*/ 6 h 331"/>
                <a:gd name="T4" fmla="*/ 74 w 159"/>
                <a:gd name="T5" fmla="*/ 26 h 331"/>
                <a:gd name="T6" fmla="*/ 12 w 159"/>
                <a:gd name="T7" fmla="*/ 69 h 331"/>
                <a:gd name="T8" fmla="*/ 79 w 159"/>
                <a:gd name="T9" fmla="*/ 331 h 331"/>
                <a:gd name="T10" fmla="*/ 143 w 159"/>
                <a:gd name="T11" fmla="*/ 159 h 331"/>
                <a:gd name="T12" fmla="*/ 96 w 159"/>
                <a:gd name="T13" fmla="*/ 237 h 331"/>
                <a:gd name="T14" fmla="*/ 106 w 159"/>
                <a:gd name="T15" fmla="*/ 243 h 331"/>
                <a:gd name="T16" fmla="*/ 115 w 159"/>
                <a:gd name="T17" fmla="*/ 240 h 331"/>
                <a:gd name="T18" fmla="*/ 126 w 159"/>
                <a:gd name="T19" fmla="*/ 241 h 331"/>
                <a:gd name="T20" fmla="*/ 112 w 159"/>
                <a:gd name="T21" fmla="*/ 246 h 331"/>
                <a:gd name="T22" fmla="*/ 132 w 159"/>
                <a:gd name="T23" fmla="*/ 239 h 331"/>
                <a:gd name="T24" fmla="*/ 131 w 159"/>
                <a:gd name="T25" fmla="*/ 251 h 331"/>
                <a:gd name="T26" fmla="*/ 108 w 159"/>
                <a:gd name="T27" fmla="*/ 242 h 331"/>
                <a:gd name="T28" fmla="*/ 105 w 159"/>
                <a:gd name="T29" fmla="*/ 238 h 331"/>
                <a:gd name="T30" fmla="*/ 132 w 159"/>
                <a:gd name="T31" fmla="*/ 251 h 331"/>
                <a:gd name="T32" fmla="*/ 134 w 159"/>
                <a:gd name="T33" fmla="*/ 241 h 331"/>
                <a:gd name="T34" fmla="*/ 138 w 159"/>
                <a:gd name="T35" fmla="*/ 254 h 331"/>
                <a:gd name="T36" fmla="*/ 119 w 159"/>
                <a:gd name="T37" fmla="*/ 232 h 331"/>
                <a:gd name="T38" fmla="*/ 103 w 159"/>
                <a:gd name="T39" fmla="*/ 174 h 331"/>
                <a:gd name="T40" fmla="*/ 126 w 159"/>
                <a:gd name="T41" fmla="*/ 197 h 331"/>
                <a:gd name="T42" fmla="*/ 102 w 159"/>
                <a:gd name="T43" fmla="*/ 195 h 331"/>
                <a:gd name="T44" fmla="*/ 109 w 159"/>
                <a:gd name="T45" fmla="*/ 136 h 331"/>
                <a:gd name="T46" fmla="*/ 127 w 159"/>
                <a:gd name="T47" fmla="*/ 144 h 331"/>
                <a:gd name="T48" fmla="*/ 133 w 159"/>
                <a:gd name="T49" fmla="*/ 195 h 331"/>
                <a:gd name="T50" fmla="*/ 139 w 159"/>
                <a:gd name="T51" fmla="*/ 114 h 331"/>
                <a:gd name="T52" fmla="*/ 97 w 159"/>
                <a:gd name="T53" fmla="*/ 35 h 331"/>
                <a:gd name="T54" fmla="*/ 133 w 159"/>
                <a:gd name="T55" fmla="*/ 78 h 331"/>
                <a:gd name="T56" fmla="*/ 79 w 159"/>
                <a:gd name="T57" fmla="*/ 22 h 331"/>
                <a:gd name="T58" fmla="*/ 62 w 159"/>
                <a:gd name="T59" fmla="*/ 5 h 331"/>
                <a:gd name="T60" fmla="*/ 80 w 159"/>
                <a:gd name="T61" fmla="*/ 12 h 331"/>
                <a:gd name="T62" fmla="*/ 71 w 159"/>
                <a:gd name="T63" fmla="*/ 35 h 331"/>
                <a:gd name="T64" fmla="*/ 64 w 159"/>
                <a:gd name="T65" fmla="*/ 75 h 331"/>
                <a:gd name="T66" fmla="*/ 27 w 159"/>
                <a:gd name="T67" fmla="*/ 72 h 331"/>
                <a:gd name="T68" fmla="*/ 19 w 159"/>
                <a:gd name="T69" fmla="*/ 68 h 331"/>
                <a:gd name="T70" fmla="*/ 20 w 159"/>
                <a:gd name="T71" fmla="*/ 103 h 331"/>
                <a:gd name="T72" fmla="*/ 13 w 159"/>
                <a:gd name="T73" fmla="*/ 72 h 331"/>
                <a:gd name="T74" fmla="*/ 3 w 159"/>
                <a:gd name="T75" fmla="*/ 177 h 331"/>
                <a:gd name="T76" fmla="*/ 66 w 159"/>
                <a:gd name="T77" fmla="*/ 324 h 331"/>
                <a:gd name="T78" fmla="*/ 47 w 159"/>
                <a:gd name="T79" fmla="*/ 279 h 331"/>
                <a:gd name="T80" fmla="*/ 78 w 159"/>
                <a:gd name="T81" fmla="*/ 302 h 331"/>
                <a:gd name="T82" fmla="*/ 18 w 159"/>
                <a:gd name="T83" fmla="*/ 251 h 331"/>
                <a:gd name="T84" fmla="*/ 55 w 159"/>
                <a:gd name="T85" fmla="*/ 251 h 331"/>
                <a:gd name="T86" fmla="*/ 3 w 159"/>
                <a:gd name="T87" fmla="*/ 226 h 331"/>
                <a:gd name="T88" fmla="*/ 34 w 159"/>
                <a:gd name="T89" fmla="*/ 177 h 331"/>
                <a:gd name="T90" fmla="*/ 57 w 159"/>
                <a:gd name="T91" fmla="*/ 177 h 331"/>
                <a:gd name="T92" fmla="*/ 18 w 159"/>
                <a:gd name="T93" fmla="*/ 149 h 331"/>
                <a:gd name="T94" fmla="*/ 55 w 159"/>
                <a:gd name="T95" fmla="*/ 149 h 331"/>
                <a:gd name="T96" fmla="*/ 146 w 159"/>
                <a:gd name="T97" fmla="*/ 121 h 331"/>
                <a:gd name="T98" fmla="*/ 81 w 159"/>
                <a:gd name="T99" fmla="*/ 308 h 331"/>
                <a:gd name="T100" fmla="*/ 125 w 159"/>
                <a:gd name="T101" fmla="*/ 311 h 331"/>
                <a:gd name="T102" fmla="*/ 142 w 159"/>
                <a:gd name="T103" fmla="*/ 295 h 331"/>
                <a:gd name="T104" fmla="*/ 144 w 159"/>
                <a:gd name="T105" fmla="*/ 264 h 331"/>
                <a:gd name="T106" fmla="*/ 123 w 159"/>
                <a:gd name="T107" fmla="*/ 115 h 331"/>
                <a:gd name="T108" fmla="*/ 130 w 159"/>
                <a:gd name="T109" fmla="*/ 103 h 331"/>
                <a:gd name="T110" fmla="*/ 80 w 159"/>
                <a:gd name="T111" fmla="*/ 116 h 331"/>
                <a:gd name="T112" fmla="*/ 57 w 159"/>
                <a:gd name="T113" fmla="*/ 102 h 331"/>
                <a:gd name="T114" fmla="*/ 37 w 159"/>
                <a:gd name="T115" fmla="*/ 112 h 331"/>
                <a:gd name="T116" fmla="*/ 84 w 159"/>
                <a:gd name="T117" fmla="*/ 49 h 331"/>
                <a:gd name="T118" fmla="*/ 102 w 159"/>
                <a:gd name="T119" fmla="*/ 63 h 331"/>
                <a:gd name="T120" fmla="*/ 52 w 159"/>
                <a:gd name="T121" fmla="*/ 58 h 331"/>
                <a:gd name="T122" fmla="*/ 33 w 159"/>
                <a:gd name="T123" fmla="*/ 6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331">
                  <a:moveTo>
                    <a:pt x="158" y="124"/>
                  </a:moveTo>
                  <a:cubicBezTo>
                    <a:pt x="148" y="124"/>
                    <a:pt x="148" y="124"/>
                    <a:pt x="148" y="124"/>
                  </a:cubicBezTo>
                  <a:cubicBezTo>
                    <a:pt x="148" y="76"/>
                    <a:pt x="148" y="76"/>
                    <a:pt x="148" y="76"/>
                  </a:cubicBezTo>
                  <a:cubicBezTo>
                    <a:pt x="148" y="76"/>
                    <a:pt x="148" y="75"/>
                    <a:pt x="148" y="75"/>
                  </a:cubicBezTo>
                  <a:cubicBezTo>
                    <a:pt x="150" y="75"/>
                    <a:pt x="151" y="74"/>
                    <a:pt x="151" y="72"/>
                  </a:cubicBezTo>
                  <a:cubicBezTo>
                    <a:pt x="151" y="70"/>
                    <a:pt x="149" y="69"/>
                    <a:pt x="147" y="69"/>
                  </a:cubicBezTo>
                  <a:cubicBezTo>
                    <a:pt x="145" y="69"/>
                    <a:pt x="144" y="70"/>
                    <a:pt x="144" y="72"/>
                  </a:cubicBezTo>
                  <a:cubicBezTo>
                    <a:pt x="144" y="74"/>
                    <a:pt x="145" y="75"/>
                    <a:pt x="146" y="75"/>
                  </a:cubicBezTo>
                  <a:cubicBezTo>
                    <a:pt x="146" y="75"/>
                    <a:pt x="146" y="76"/>
                    <a:pt x="146" y="76"/>
                  </a:cubicBezTo>
                  <a:cubicBezTo>
                    <a:pt x="146" y="90"/>
                    <a:pt x="146" y="90"/>
                    <a:pt x="146" y="90"/>
                  </a:cubicBezTo>
                  <a:cubicBezTo>
                    <a:pt x="141" y="74"/>
                    <a:pt x="141" y="74"/>
                    <a:pt x="141" y="74"/>
                  </a:cubicBezTo>
                  <a:cubicBezTo>
                    <a:pt x="140" y="73"/>
                    <a:pt x="140" y="73"/>
                    <a:pt x="140" y="73"/>
                  </a:cubicBezTo>
                  <a:cubicBezTo>
                    <a:pt x="142" y="73"/>
                    <a:pt x="144" y="71"/>
                    <a:pt x="144" y="69"/>
                  </a:cubicBezTo>
                  <a:cubicBezTo>
                    <a:pt x="144" y="68"/>
                    <a:pt x="143" y="67"/>
                    <a:pt x="142" y="66"/>
                  </a:cubicBezTo>
                  <a:cubicBezTo>
                    <a:pt x="141" y="66"/>
                    <a:pt x="140" y="65"/>
                    <a:pt x="139" y="66"/>
                  </a:cubicBezTo>
                  <a:cubicBezTo>
                    <a:pt x="137" y="55"/>
                    <a:pt x="137" y="55"/>
                    <a:pt x="137" y="55"/>
                  </a:cubicBezTo>
                  <a:cubicBezTo>
                    <a:pt x="136" y="55"/>
                    <a:pt x="136" y="55"/>
                    <a:pt x="136" y="55"/>
                  </a:cubicBezTo>
                  <a:cubicBezTo>
                    <a:pt x="104" y="33"/>
                    <a:pt x="104" y="33"/>
                    <a:pt x="104" y="33"/>
                  </a:cubicBezTo>
                  <a:cubicBezTo>
                    <a:pt x="103" y="33"/>
                    <a:pt x="103" y="33"/>
                    <a:pt x="103" y="33"/>
                  </a:cubicBezTo>
                  <a:cubicBezTo>
                    <a:pt x="84" y="33"/>
                    <a:pt x="84" y="33"/>
                    <a:pt x="84" y="33"/>
                  </a:cubicBezTo>
                  <a:cubicBezTo>
                    <a:pt x="84" y="32"/>
                    <a:pt x="84" y="32"/>
                    <a:pt x="84" y="32"/>
                  </a:cubicBezTo>
                  <a:cubicBezTo>
                    <a:pt x="85" y="31"/>
                    <a:pt x="86" y="30"/>
                    <a:pt x="86" y="28"/>
                  </a:cubicBezTo>
                  <a:cubicBezTo>
                    <a:pt x="86" y="27"/>
                    <a:pt x="85" y="25"/>
                    <a:pt x="84" y="24"/>
                  </a:cubicBezTo>
                  <a:cubicBezTo>
                    <a:pt x="83" y="23"/>
                    <a:pt x="81" y="22"/>
                    <a:pt x="79" y="22"/>
                  </a:cubicBezTo>
                  <a:cubicBezTo>
                    <a:pt x="79" y="22"/>
                    <a:pt x="79" y="22"/>
                    <a:pt x="79" y="22"/>
                  </a:cubicBezTo>
                  <a:cubicBezTo>
                    <a:pt x="75" y="16"/>
                    <a:pt x="75" y="16"/>
                    <a:pt x="75" y="16"/>
                  </a:cubicBezTo>
                  <a:cubicBezTo>
                    <a:pt x="79" y="14"/>
                    <a:pt x="79" y="14"/>
                    <a:pt x="79" y="14"/>
                  </a:cubicBezTo>
                  <a:cubicBezTo>
                    <a:pt x="80" y="14"/>
                    <a:pt x="80" y="14"/>
                    <a:pt x="80" y="14"/>
                  </a:cubicBezTo>
                  <a:cubicBezTo>
                    <a:pt x="80" y="14"/>
                    <a:pt x="80" y="14"/>
                    <a:pt x="80" y="14"/>
                  </a:cubicBezTo>
                  <a:cubicBezTo>
                    <a:pt x="82" y="14"/>
                    <a:pt x="83" y="13"/>
                    <a:pt x="84" y="12"/>
                  </a:cubicBezTo>
                  <a:cubicBezTo>
                    <a:pt x="84" y="11"/>
                    <a:pt x="85" y="10"/>
                    <a:pt x="85" y="9"/>
                  </a:cubicBezTo>
                  <a:cubicBezTo>
                    <a:pt x="85" y="8"/>
                    <a:pt x="84" y="7"/>
                    <a:pt x="83" y="6"/>
                  </a:cubicBezTo>
                  <a:cubicBezTo>
                    <a:pt x="83" y="5"/>
                    <a:pt x="81" y="5"/>
                    <a:pt x="80" y="5"/>
                  </a:cubicBezTo>
                  <a:cubicBezTo>
                    <a:pt x="79" y="5"/>
                    <a:pt x="78" y="5"/>
                    <a:pt x="77" y="6"/>
                  </a:cubicBezTo>
                  <a:cubicBezTo>
                    <a:pt x="77" y="7"/>
                    <a:pt x="76" y="7"/>
                    <a:pt x="76" y="8"/>
                  </a:cubicBezTo>
                  <a:cubicBezTo>
                    <a:pt x="72" y="11"/>
                    <a:pt x="72" y="11"/>
                    <a:pt x="72" y="11"/>
                  </a:cubicBezTo>
                  <a:cubicBezTo>
                    <a:pt x="68" y="6"/>
                    <a:pt x="68" y="6"/>
                    <a:pt x="68" y="6"/>
                  </a:cubicBezTo>
                  <a:cubicBezTo>
                    <a:pt x="68" y="6"/>
                    <a:pt x="68" y="6"/>
                    <a:pt x="68" y="6"/>
                  </a:cubicBezTo>
                  <a:cubicBezTo>
                    <a:pt x="68" y="5"/>
                    <a:pt x="68" y="5"/>
                    <a:pt x="68" y="5"/>
                  </a:cubicBezTo>
                  <a:cubicBezTo>
                    <a:pt x="68" y="4"/>
                    <a:pt x="68" y="3"/>
                    <a:pt x="67" y="2"/>
                  </a:cubicBezTo>
                  <a:cubicBezTo>
                    <a:pt x="66" y="1"/>
                    <a:pt x="65" y="0"/>
                    <a:pt x="64" y="0"/>
                  </a:cubicBezTo>
                  <a:cubicBezTo>
                    <a:pt x="63" y="0"/>
                    <a:pt x="62" y="1"/>
                    <a:pt x="61" y="2"/>
                  </a:cubicBezTo>
                  <a:cubicBezTo>
                    <a:pt x="60" y="3"/>
                    <a:pt x="59" y="4"/>
                    <a:pt x="59" y="5"/>
                  </a:cubicBezTo>
                  <a:cubicBezTo>
                    <a:pt x="59" y="6"/>
                    <a:pt x="60" y="7"/>
                    <a:pt x="61" y="8"/>
                  </a:cubicBezTo>
                  <a:cubicBezTo>
                    <a:pt x="61" y="9"/>
                    <a:pt x="62" y="9"/>
                    <a:pt x="63" y="9"/>
                  </a:cubicBezTo>
                  <a:cubicBezTo>
                    <a:pt x="67" y="15"/>
                    <a:pt x="67" y="15"/>
                    <a:pt x="67" y="15"/>
                  </a:cubicBezTo>
                  <a:cubicBezTo>
                    <a:pt x="62" y="17"/>
                    <a:pt x="62" y="17"/>
                    <a:pt x="62" y="17"/>
                  </a:cubicBezTo>
                  <a:cubicBezTo>
                    <a:pt x="62" y="17"/>
                    <a:pt x="62" y="17"/>
                    <a:pt x="62" y="17"/>
                  </a:cubicBezTo>
                  <a:cubicBezTo>
                    <a:pt x="61" y="17"/>
                    <a:pt x="61" y="17"/>
                    <a:pt x="61" y="17"/>
                  </a:cubicBezTo>
                  <a:cubicBezTo>
                    <a:pt x="60" y="17"/>
                    <a:pt x="59" y="18"/>
                    <a:pt x="58" y="19"/>
                  </a:cubicBezTo>
                  <a:cubicBezTo>
                    <a:pt x="57" y="20"/>
                    <a:pt x="57" y="21"/>
                    <a:pt x="57" y="22"/>
                  </a:cubicBezTo>
                  <a:cubicBezTo>
                    <a:pt x="57" y="23"/>
                    <a:pt x="57" y="24"/>
                    <a:pt x="58" y="25"/>
                  </a:cubicBezTo>
                  <a:cubicBezTo>
                    <a:pt x="59" y="26"/>
                    <a:pt x="60" y="26"/>
                    <a:pt x="62" y="26"/>
                  </a:cubicBezTo>
                  <a:cubicBezTo>
                    <a:pt x="63" y="26"/>
                    <a:pt x="64" y="26"/>
                    <a:pt x="65" y="25"/>
                  </a:cubicBezTo>
                  <a:cubicBezTo>
                    <a:pt x="65" y="24"/>
                    <a:pt x="66" y="24"/>
                    <a:pt x="66" y="23"/>
                  </a:cubicBezTo>
                  <a:cubicBezTo>
                    <a:pt x="70" y="20"/>
                    <a:pt x="70" y="20"/>
                    <a:pt x="70" y="20"/>
                  </a:cubicBezTo>
                  <a:cubicBezTo>
                    <a:pt x="74" y="26"/>
                    <a:pt x="74" y="26"/>
                    <a:pt x="74" y="26"/>
                  </a:cubicBezTo>
                  <a:cubicBezTo>
                    <a:pt x="74" y="27"/>
                    <a:pt x="74" y="27"/>
                    <a:pt x="74" y="27"/>
                  </a:cubicBezTo>
                  <a:cubicBezTo>
                    <a:pt x="74" y="28"/>
                    <a:pt x="74" y="28"/>
                    <a:pt x="74" y="28"/>
                  </a:cubicBezTo>
                  <a:cubicBezTo>
                    <a:pt x="74" y="30"/>
                    <a:pt x="74" y="31"/>
                    <a:pt x="75" y="33"/>
                  </a:cubicBezTo>
                  <a:cubicBezTo>
                    <a:pt x="56" y="33"/>
                    <a:pt x="56" y="33"/>
                    <a:pt x="56" y="33"/>
                  </a:cubicBezTo>
                  <a:cubicBezTo>
                    <a:pt x="55" y="33"/>
                    <a:pt x="55" y="33"/>
                    <a:pt x="55" y="33"/>
                  </a:cubicBezTo>
                  <a:cubicBezTo>
                    <a:pt x="23" y="55"/>
                    <a:pt x="23" y="55"/>
                    <a:pt x="23" y="55"/>
                  </a:cubicBezTo>
                  <a:cubicBezTo>
                    <a:pt x="22" y="55"/>
                    <a:pt x="22" y="55"/>
                    <a:pt x="22" y="55"/>
                  </a:cubicBezTo>
                  <a:cubicBezTo>
                    <a:pt x="20" y="66"/>
                    <a:pt x="20" y="66"/>
                    <a:pt x="20" y="66"/>
                  </a:cubicBezTo>
                  <a:cubicBezTo>
                    <a:pt x="19" y="65"/>
                    <a:pt x="18" y="66"/>
                    <a:pt x="17" y="66"/>
                  </a:cubicBezTo>
                  <a:cubicBezTo>
                    <a:pt x="16" y="67"/>
                    <a:pt x="15" y="68"/>
                    <a:pt x="15" y="69"/>
                  </a:cubicBezTo>
                  <a:cubicBezTo>
                    <a:pt x="15" y="71"/>
                    <a:pt x="17" y="73"/>
                    <a:pt x="19" y="73"/>
                  </a:cubicBezTo>
                  <a:cubicBezTo>
                    <a:pt x="18" y="74"/>
                    <a:pt x="18" y="74"/>
                    <a:pt x="18" y="74"/>
                  </a:cubicBezTo>
                  <a:cubicBezTo>
                    <a:pt x="13" y="90"/>
                    <a:pt x="13" y="90"/>
                    <a:pt x="13" y="90"/>
                  </a:cubicBezTo>
                  <a:cubicBezTo>
                    <a:pt x="13" y="76"/>
                    <a:pt x="13" y="76"/>
                    <a:pt x="13" y="76"/>
                  </a:cubicBezTo>
                  <a:cubicBezTo>
                    <a:pt x="13" y="76"/>
                    <a:pt x="13" y="75"/>
                    <a:pt x="13" y="75"/>
                  </a:cubicBezTo>
                  <a:cubicBezTo>
                    <a:pt x="13" y="75"/>
                    <a:pt x="14" y="75"/>
                    <a:pt x="14" y="75"/>
                  </a:cubicBezTo>
                  <a:cubicBezTo>
                    <a:pt x="15" y="74"/>
                    <a:pt x="15" y="73"/>
                    <a:pt x="15" y="72"/>
                  </a:cubicBezTo>
                  <a:cubicBezTo>
                    <a:pt x="15" y="71"/>
                    <a:pt x="15" y="70"/>
                    <a:pt x="14" y="70"/>
                  </a:cubicBezTo>
                  <a:cubicBezTo>
                    <a:pt x="14" y="69"/>
                    <a:pt x="13" y="69"/>
                    <a:pt x="12" y="69"/>
                  </a:cubicBezTo>
                  <a:cubicBezTo>
                    <a:pt x="10" y="69"/>
                    <a:pt x="9" y="70"/>
                    <a:pt x="9" y="72"/>
                  </a:cubicBezTo>
                  <a:cubicBezTo>
                    <a:pt x="9" y="74"/>
                    <a:pt x="10" y="75"/>
                    <a:pt x="11" y="75"/>
                  </a:cubicBezTo>
                  <a:cubicBezTo>
                    <a:pt x="11" y="75"/>
                    <a:pt x="11" y="76"/>
                    <a:pt x="11" y="76"/>
                  </a:cubicBezTo>
                  <a:cubicBezTo>
                    <a:pt x="11" y="124"/>
                    <a:pt x="11" y="124"/>
                    <a:pt x="11" y="124"/>
                  </a:cubicBezTo>
                  <a:cubicBezTo>
                    <a:pt x="2" y="124"/>
                    <a:pt x="2" y="124"/>
                    <a:pt x="2" y="124"/>
                  </a:cubicBezTo>
                  <a:cubicBezTo>
                    <a:pt x="0" y="125"/>
                    <a:pt x="0" y="125"/>
                    <a:pt x="0" y="125"/>
                  </a:cubicBezTo>
                  <a:cubicBezTo>
                    <a:pt x="0" y="252"/>
                    <a:pt x="0" y="252"/>
                    <a:pt x="0" y="252"/>
                  </a:cubicBezTo>
                  <a:cubicBezTo>
                    <a:pt x="0" y="252"/>
                    <a:pt x="0" y="252"/>
                    <a:pt x="0" y="252"/>
                  </a:cubicBezTo>
                  <a:cubicBezTo>
                    <a:pt x="0" y="252"/>
                    <a:pt x="0" y="252"/>
                    <a:pt x="0" y="252"/>
                  </a:cubicBezTo>
                  <a:cubicBezTo>
                    <a:pt x="0" y="257"/>
                    <a:pt x="1" y="261"/>
                    <a:pt x="2" y="265"/>
                  </a:cubicBezTo>
                  <a:cubicBezTo>
                    <a:pt x="2" y="269"/>
                    <a:pt x="4" y="274"/>
                    <a:pt x="5" y="278"/>
                  </a:cubicBezTo>
                  <a:cubicBezTo>
                    <a:pt x="5" y="278"/>
                    <a:pt x="5" y="278"/>
                    <a:pt x="5" y="278"/>
                  </a:cubicBezTo>
                  <a:cubicBezTo>
                    <a:pt x="7" y="283"/>
                    <a:pt x="9" y="287"/>
                    <a:pt x="12" y="292"/>
                  </a:cubicBezTo>
                  <a:cubicBezTo>
                    <a:pt x="15" y="296"/>
                    <a:pt x="18" y="300"/>
                    <a:pt x="22" y="304"/>
                  </a:cubicBezTo>
                  <a:cubicBezTo>
                    <a:pt x="25" y="307"/>
                    <a:pt x="28" y="310"/>
                    <a:pt x="32" y="312"/>
                  </a:cubicBezTo>
                  <a:cubicBezTo>
                    <a:pt x="36" y="315"/>
                    <a:pt x="40" y="317"/>
                    <a:pt x="43" y="319"/>
                  </a:cubicBezTo>
                  <a:cubicBezTo>
                    <a:pt x="51" y="322"/>
                    <a:pt x="59" y="324"/>
                    <a:pt x="65" y="326"/>
                  </a:cubicBezTo>
                  <a:cubicBezTo>
                    <a:pt x="65" y="326"/>
                    <a:pt x="65" y="326"/>
                    <a:pt x="65" y="326"/>
                  </a:cubicBezTo>
                  <a:cubicBezTo>
                    <a:pt x="71" y="328"/>
                    <a:pt x="76" y="329"/>
                    <a:pt x="79" y="331"/>
                  </a:cubicBezTo>
                  <a:cubicBezTo>
                    <a:pt x="80" y="331"/>
                    <a:pt x="80" y="331"/>
                    <a:pt x="80" y="331"/>
                  </a:cubicBezTo>
                  <a:cubicBezTo>
                    <a:pt x="83" y="329"/>
                    <a:pt x="88" y="328"/>
                    <a:pt x="94" y="326"/>
                  </a:cubicBezTo>
                  <a:cubicBezTo>
                    <a:pt x="94" y="326"/>
                    <a:pt x="94" y="326"/>
                    <a:pt x="94" y="326"/>
                  </a:cubicBezTo>
                  <a:cubicBezTo>
                    <a:pt x="101" y="324"/>
                    <a:pt x="108" y="322"/>
                    <a:pt x="116" y="319"/>
                  </a:cubicBezTo>
                  <a:cubicBezTo>
                    <a:pt x="128" y="313"/>
                    <a:pt x="139" y="304"/>
                    <a:pt x="147" y="291"/>
                  </a:cubicBezTo>
                  <a:cubicBezTo>
                    <a:pt x="155" y="279"/>
                    <a:pt x="159" y="266"/>
                    <a:pt x="159" y="251"/>
                  </a:cubicBezTo>
                  <a:cubicBezTo>
                    <a:pt x="159" y="125"/>
                    <a:pt x="159" y="125"/>
                    <a:pt x="159" y="125"/>
                  </a:cubicBezTo>
                  <a:lnTo>
                    <a:pt x="158" y="124"/>
                  </a:lnTo>
                  <a:close/>
                  <a:moveTo>
                    <a:pt x="146" y="72"/>
                  </a:moveTo>
                  <a:cubicBezTo>
                    <a:pt x="147" y="71"/>
                    <a:pt x="147" y="71"/>
                    <a:pt x="147" y="71"/>
                  </a:cubicBezTo>
                  <a:cubicBezTo>
                    <a:pt x="148" y="72"/>
                    <a:pt x="148" y="72"/>
                    <a:pt x="148" y="72"/>
                  </a:cubicBezTo>
                  <a:cubicBezTo>
                    <a:pt x="147" y="73"/>
                    <a:pt x="147" y="73"/>
                    <a:pt x="147" y="73"/>
                  </a:cubicBezTo>
                  <a:lnTo>
                    <a:pt x="146" y="72"/>
                  </a:lnTo>
                  <a:close/>
                  <a:moveTo>
                    <a:pt x="149" y="126"/>
                  </a:moveTo>
                  <a:cubicBezTo>
                    <a:pt x="149" y="194"/>
                    <a:pt x="149" y="194"/>
                    <a:pt x="149" y="194"/>
                  </a:cubicBezTo>
                  <a:cubicBezTo>
                    <a:pt x="147" y="195"/>
                    <a:pt x="145" y="195"/>
                    <a:pt x="143" y="195"/>
                  </a:cubicBezTo>
                  <a:cubicBezTo>
                    <a:pt x="143" y="178"/>
                    <a:pt x="143" y="178"/>
                    <a:pt x="143" y="178"/>
                  </a:cubicBezTo>
                  <a:cubicBezTo>
                    <a:pt x="143" y="178"/>
                    <a:pt x="143" y="178"/>
                    <a:pt x="143" y="178"/>
                  </a:cubicBezTo>
                  <a:cubicBezTo>
                    <a:pt x="143" y="159"/>
                    <a:pt x="143" y="159"/>
                    <a:pt x="143" y="159"/>
                  </a:cubicBezTo>
                  <a:cubicBezTo>
                    <a:pt x="143" y="159"/>
                    <a:pt x="143" y="159"/>
                    <a:pt x="143" y="159"/>
                  </a:cubicBezTo>
                  <a:cubicBezTo>
                    <a:pt x="143" y="126"/>
                    <a:pt x="143" y="126"/>
                    <a:pt x="143" y="126"/>
                  </a:cubicBezTo>
                  <a:lnTo>
                    <a:pt x="149" y="126"/>
                  </a:lnTo>
                  <a:close/>
                  <a:moveTo>
                    <a:pt x="100" y="254"/>
                  </a:moveTo>
                  <a:cubicBezTo>
                    <a:pt x="100" y="256"/>
                    <a:pt x="100" y="257"/>
                    <a:pt x="100" y="258"/>
                  </a:cubicBezTo>
                  <a:cubicBezTo>
                    <a:pt x="99" y="259"/>
                    <a:pt x="98" y="262"/>
                    <a:pt x="97" y="264"/>
                  </a:cubicBezTo>
                  <a:cubicBezTo>
                    <a:pt x="96" y="264"/>
                    <a:pt x="96" y="264"/>
                    <a:pt x="96" y="264"/>
                  </a:cubicBezTo>
                  <a:cubicBezTo>
                    <a:pt x="96" y="239"/>
                    <a:pt x="96" y="239"/>
                    <a:pt x="96" y="239"/>
                  </a:cubicBezTo>
                  <a:cubicBezTo>
                    <a:pt x="98" y="240"/>
                    <a:pt x="99" y="249"/>
                    <a:pt x="100" y="254"/>
                  </a:cubicBezTo>
                  <a:moveTo>
                    <a:pt x="96" y="237"/>
                  </a:moveTo>
                  <a:cubicBezTo>
                    <a:pt x="96" y="212"/>
                    <a:pt x="96" y="212"/>
                    <a:pt x="96" y="212"/>
                  </a:cubicBezTo>
                  <a:cubicBezTo>
                    <a:pt x="102" y="212"/>
                    <a:pt x="102" y="212"/>
                    <a:pt x="102" y="212"/>
                  </a:cubicBezTo>
                  <a:cubicBezTo>
                    <a:pt x="102" y="238"/>
                    <a:pt x="102" y="238"/>
                    <a:pt x="102" y="238"/>
                  </a:cubicBezTo>
                  <a:cubicBezTo>
                    <a:pt x="102" y="237"/>
                    <a:pt x="102" y="237"/>
                    <a:pt x="102" y="237"/>
                  </a:cubicBezTo>
                  <a:cubicBezTo>
                    <a:pt x="100" y="237"/>
                    <a:pt x="100" y="237"/>
                    <a:pt x="100" y="237"/>
                  </a:cubicBezTo>
                  <a:cubicBezTo>
                    <a:pt x="99" y="237"/>
                    <a:pt x="99" y="237"/>
                    <a:pt x="99" y="237"/>
                  </a:cubicBezTo>
                  <a:cubicBezTo>
                    <a:pt x="98" y="237"/>
                    <a:pt x="98" y="237"/>
                    <a:pt x="98" y="237"/>
                  </a:cubicBezTo>
                  <a:cubicBezTo>
                    <a:pt x="97" y="237"/>
                    <a:pt x="97" y="237"/>
                    <a:pt x="97" y="237"/>
                  </a:cubicBezTo>
                  <a:lnTo>
                    <a:pt x="96" y="237"/>
                  </a:lnTo>
                  <a:close/>
                  <a:moveTo>
                    <a:pt x="99" y="239"/>
                  </a:moveTo>
                  <a:cubicBezTo>
                    <a:pt x="100" y="239"/>
                    <a:pt x="100" y="239"/>
                    <a:pt x="100" y="239"/>
                  </a:cubicBezTo>
                  <a:cubicBezTo>
                    <a:pt x="100" y="239"/>
                    <a:pt x="100" y="239"/>
                    <a:pt x="100" y="239"/>
                  </a:cubicBezTo>
                  <a:cubicBezTo>
                    <a:pt x="100" y="239"/>
                    <a:pt x="100" y="239"/>
                    <a:pt x="100" y="239"/>
                  </a:cubicBezTo>
                  <a:cubicBezTo>
                    <a:pt x="101" y="240"/>
                    <a:pt x="101" y="240"/>
                    <a:pt x="101" y="240"/>
                  </a:cubicBezTo>
                  <a:cubicBezTo>
                    <a:pt x="101" y="241"/>
                    <a:pt x="101" y="241"/>
                    <a:pt x="101" y="241"/>
                  </a:cubicBezTo>
                  <a:cubicBezTo>
                    <a:pt x="102" y="241"/>
                    <a:pt x="102" y="241"/>
                    <a:pt x="102" y="241"/>
                  </a:cubicBezTo>
                  <a:cubicBezTo>
                    <a:pt x="103" y="241"/>
                    <a:pt x="103" y="241"/>
                    <a:pt x="103" y="241"/>
                  </a:cubicBezTo>
                  <a:cubicBezTo>
                    <a:pt x="103" y="241"/>
                    <a:pt x="103" y="241"/>
                    <a:pt x="103" y="241"/>
                  </a:cubicBezTo>
                  <a:cubicBezTo>
                    <a:pt x="103" y="241"/>
                    <a:pt x="103" y="241"/>
                    <a:pt x="103" y="241"/>
                  </a:cubicBezTo>
                  <a:cubicBezTo>
                    <a:pt x="103" y="240"/>
                    <a:pt x="103" y="240"/>
                    <a:pt x="103" y="240"/>
                  </a:cubicBezTo>
                  <a:cubicBezTo>
                    <a:pt x="103" y="240"/>
                    <a:pt x="103" y="240"/>
                    <a:pt x="103" y="240"/>
                  </a:cubicBezTo>
                  <a:cubicBezTo>
                    <a:pt x="104" y="240"/>
                    <a:pt x="104" y="240"/>
                    <a:pt x="104" y="240"/>
                  </a:cubicBezTo>
                  <a:cubicBezTo>
                    <a:pt x="104" y="240"/>
                    <a:pt x="104" y="240"/>
                    <a:pt x="104" y="240"/>
                  </a:cubicBezTo>
                  <a:cubicBezTo>
                    <a:pt x="104" y="240"/>
                    <a:pt x="104" y="240"/>
                    <a:pt x="104" y="240"/>
                  </a:cubicBezTo>
                  <a:cubicBezTo>
                    <a:pt x="104" y="240"/>
                    <a:pt x="104" y="240"/>
                    <a:pt x="104" y="240"/>
                  </a:cubicBezTo>
                  <a:cubicBezTo>
                    <a:pt x="104" y="240"/>
                    <a:pt x="104" y="240"/>
                    <a:pt x="104" y="240"/>
                  </a:cubicBezTo>
                  <a:cubicBezTo>
                    <a:pt x="105" y="241"/>
                    <a:pt x="105" y="241"/>
                    <a:pt x="105" y="241"/>
                  </a:cubicBezTo>
                  <a:cubicBezTo>
                    <a:pt x="106" y="243"/>
                    <a:pt x="106" y="243"/>
                    <a:pt x="106" y="243"/>
                  </a:cubicBezTo>
                  <a:cubicBezTo>
                    <a:pt x="106" y="244"/>
                    <a:pt x="106" y="244"/>
                    <a:pt x="106" y="244"/>
                  </a:cubicBezTo>
                  <a:cubicBezTo>
                    <a:pt x="106" y="244"/>
                    <a:pt x="106" y="244"/>
                    <a:pt x="106" y="244"/>
                  </a:cubicBezTo>
                  <a:cubicBezTo>
                    <a:pt x="105" y="246"/>
                    <a:pt x="105" y="246"/>
                    <a:pt x="105" y="246"/>
                  </a:cubicBezTo>
                  <a:cubicBezTo>
                    <a:pt x="105" y="246"/>
                    <a:pt x="105" y="246"/>
                    <a:pt x="105" y="246"/>
                  </a:cubicBezTo>
                  <a:cubicBezTo>
                    <a:pt x="104" y="245"/>
                    <a:pt x="104" y="245"/>
                    <a:pt x="104" y="245"/>
                  </a:cubicBezTo>
                  <a:cubicBezTo>
                    <a:pt x="102" y="245"/>
                    <a:pt x="102" y="245"/>
                    <a:pt x="102" y="245"/>
                  </a:cubicBezTo>
                  <a:cubicBezTo>
                    <a:pt x="102" y="246"/>
                    <a:pt x="102" y="246"/>
                    <a:pt x="102" y="246"/>
                  </a:cubicBezTo>
                  <a:cubicBezTo>
                    <a:pt x="102" y="247"/>
                    <a:pt x="102" y="248"/>
                    <a:pt x="103" y="249"/>
                  </a:cubicBezTo>
                  <a:cubicBezTo>
                    <a:pt x="103" y="250"/>
                    <a:pt x="104" y="250"/>
                    <a:pt x="105" y="251"/>
                  </a:cubicBezTo>
                  <a:cubicBezTo>
                    <a:pt x="106" y="251"/>
                    <a:pt x="106" y="251"/>
                    <a:pt x="106" y="251"/>
                  </a:cubicBezTo>
                  <a:cubicBezTo>
                    <a:pt x="102" y="251"/>
                    <a:pt x="102" y="251"/>
                    <a:pt x="102" y="251"/>
                  </a:cubicBezTo>
                  <a:cubicBezTo>
                    <a:pt x="101" y="247"/>
                    <a:pt x="100" y="242"/>
                    <a:pt x="99" y="239"/>
                  </a:cubicBezTo>
                  <a:moveTo>
                    <a:pt x="103" y="239"/>
                  </a:moveTo>
                  <a:cubicBezTo>
                    <a:pt x="103" y="239"/>
                    <a:pt x="103" y="239"/>
                    <a:pt x="103" y="239"/>
                  </a:cubicBezTo>
                  <a:cubicBezTo>
                    <a:pt x="103" y="239"/>
                    <a:pt x="103" y="239"/>
                    <a:pt x="103" y="239"/>
                  </a:cubicBezTo>
                  <a:close/>
                  <a:moveTo>
                    <a:pt x="104" y="240"/>
                  </a:moveTo>
                  <a:cubicBezTo>
                    <a:pt x="104" y="240"/>
                    <a:pt x="104" y="240"/>
                    <a:pt x="104" y="240"/>
                  </a:cubicBezTo>
                  <a:cubicBezTo>
                    <a:pt x="104" y="240"/>
                    <a:pt x="104" y="240"/>
                    <a:pt x="104" y="240"/>
                  </a:cubicBezTo>
                  <a:close/>
                  <a:moveTo>
                    <a:pt x="115" y="240"/>
                  </a:moveTo>
                  <a:cubicBezTo>
                    <a:pt x="116" y="240"/>
                    <a:pt x="116" y="240"/>
                    <a:pt x="116" y="240"/>
                  </a:cubicBezTo>
                  <a:cubicBezTo>
                    <a:pt x="116" y="239"/>
                    <a:pt x="116" y="239"/>
                    <a:pt x="116" y="239"/>
                  </a:cubicBezTo>
                  <a:cubicBezTo>
                    <a:pt x="115" y="237"/>
                    <a:pt x="115" y="237"/>
                    <a:pt x="115" y="237"/>
                  </a:cubicBezTo>
                  <a:cubicBezTo>
                    <a:pt x="116" y="235"/>
                    <a:pt x="116" y="235"/>
                    <a:pt x="116" y="235"/>
                  </a:cubicBezTo>
                  <a:cubicBezTo>
                    <a:pt x="118" y="234"/>
                    <a:pt x="118" y="234"/>
                    <a:pt x="118" y="234"/>
                  </a:cubicBezTo>
                  <a:cubicBezTo>
                    <a:pt x="118" y="234"/>
                    <a:pt x="118" y="234"/>
                    <a:pt x="118" y="234"/>
                  </a:cubicBezTo>
                  <a:cubicBezTo>
                    <a:pt x="119" y="234"/>
                    <a:pt x="119" y="234"/>
                    <a:pt x="119" y="234"/>
                  </a:cubicBezTo>
                  <a:cubicBezTo>
                    <a:pt x="120" y="234"/>
                    <a:pt x="120" y="234"/>
                    <a:pt x="120" y="234"/>
                  </a:cubicBezTo>
                  <a:cubicBezTo>
                    <a:pt x="122" y="235"/>
                    <a:pt x="122" y="235"/>
                    <a:pt x="122" y="235"/>
                  </a:cubicBezTo>
                  <a:cubicBezTo>
                    <a:pt x="122" y="237"/>
                    <a:pt x="122" y="237"/>
                    <a:pt x="122" y="237"/>
                  </a:cubicBezTo>
                  <a:cubicBezTo>
                    <a:pt x="121" y="239"/>
                    <a:pt x="121" y="239"/>
                    <a:pt x="121" y="239"/>
                  </a:cubicBezTo>
                  <a:cubicBezTo>
                    <a:pt x="121" y="240"/>
                    <a:pt x="121" y="240"/>
                    <a:pt x="121" y="240"/>
                  </a:cubicBezTo>
                  <a:cubicBezTo>
                    <a:pt x="123" y="240"/>
                    <a:pt x="123" y="240"/>
                    <a:pt x="123" y="240"/>
                  </a:cubicBezTo>
                  <a:cubicBezTo>
                    <a:pt x="122" y="240"/>
                    <a:pt x="122" y="240"/>
                    <a:pt x="122" y="240"/>
                  </a:cubicBezTo>
                  <a:cubicBezTo>
                    <a:pt x="123" y="240"/>
                    <a:pt x="123" y="240"/>
                    <a:pt x="123" y="240"/>
                  </a:cubicBezTo>
                  <a:cubicBezTo>
                    <a:pt x="123" y="240"/>
                    <a:pt x="123" y="240"/>
                    <a:pt x="123" y="240"/>
                  </a:cubicBezTo>
                  <a:cubicBezTo>
                    <a:pt x="124" y="239"/>
                    <a:pt x="124" y="239"/>
                    <a:pt x="124" y="239"/>
                  </a:cubicBezTo>
                  <a:cubicBezTo>
                    <a:pt x="126" y="240"/>
                    <a:pt x="126" y="240"/>
                    <a:pt x="126" y="240"/>
                  </a:cubicBezTo>
                  <a:cubicBezTo>
                    <a:pt x="126" y="241"/>
                    <a:pt x="126" y="241"/>
                    <a:pt x="126" y="241"/>
                  </a:cubicBezTo>
                  <a:cubicBezTo>
                    <a:pt x="126" y="241"/>
                    <a:pt x="126" y="241"/>
                    <a:pt x="126" y="241"/>
                  </a:cubicBezTo>
                  <a:cubicBezTo>
                    <a:pt x="127" y="243"/>
                    <a:pt x="127" y="243"/>
                    <a:pt x="127" y="243"/>
                  </a:cubicBezTo>
                  <a:cubicBezTo>
                    <a:pt x="126" y="244"/>
                    <a:pt x="126" y="244"/>
                    <a:pt x="126" y="244"/>
                  </a:cubicBezTo>
                  <a:cubicBezTo>
                    <a:pt x="126" y="244"/>
                    <a:pt x="126" y="244"/>
                    <a:pt x="126" y="244"/>
                  </a:cubicBezTo>
                  <a:cubicBezTo>
                    <a:pt x="126" y="244"/>
                    <a:pt x="126" y="244"/>
                    <a:pt x="126" y="244"/>
                  </a:cubicBezTo>
                  <a:cubicBezTo>
                    <a:pt x="126" y="246"/>
                    <a:pt x="126" y="246"/>
                    <a:pt x="126" y="246"/>
                  </a:cubicBezTo>
                  <a:cubicBezTo>
                    <a:pt x="124" y="246"/>
                    <a:pt x="124" y="246"/>
                    <a:pt x="124" y="246"/>
                  </a:cubicBezTo>
                  <a:cubicBezTo>
                    <a:pt x="122" y="245"/>
                    <a:pt x="122" y="245"/>
                    <a:pt x="122" y="245"/>
                  </a:cubicBezTo>
                  <a:cubicBezTo>
                    <a:pt x="121" y="245"/>
                    <a:pt x="121" y="245"/>
                    <a:pt x="121" y="245"/>
                  </a:cubicBezTo>
                  <a:cubicBezTo>
                    <a:pt x="121" y="246"/>
                    <a:pt x="121" y="246"/>
                    <a:pt x="121" y="246"/>
                  </a:cubicBezTo>
                  <a:cubicBezTo>
                    <a:pt x="122" y="249"/>
                    <a:pt x="123" y="250"/>
                    <a:pt x="124" y="251"/>
                  </a:cubicBezTo>
                  <a:cubicBezTo>
                    <a:pt x="124" y="251"/>
                    <a:pt x="125" y="251"/>
                    <a:pt x="125" y="251"/>
                  </a:cubicBezTo>
                  <a:cubicBezTo>
                    <a:pt x="113" y="251"/>
                    <a:pt x="113" y="251"/>
                    <a:pt x="113" y="251"/>
                  </a:cubicBezTo>
                  <a:cubicBezTo>
                    <a:pt x="113" y="251"/>
                    <a:pt x="113" y="251"/>
                    <a:pt x="114" y="251"/>
                  </a:cubicBezTo>
                  <a:cubicBezTo>
                    <a:pt x="115" y="250"/>
                    <a:pt x="116" y="249"/>
                    <a:pt x="117" y="246"/>
                  </a:cubicBezTo>
                  <a:cubicBezTo>
                    <a:pt x="116" y="245"/>
                    <a:pt x="116" y="245"/>
                    <a:pt x="116" y="245"/>
                  </a:cubicBezTo>
                  <a:cubicBezTo>
                    <a:pt x="115" y="245"/>
                    <a:pt x="115" y="245"/>
                    <a:pt x="115" y="245"/>
                  </a:cubicBezTo>
                  <a:cubicBezTo>
                    <a:pt x="113" y="246"/>
                    <a:pt x="113" y="246"/>
                    <a:pt x="113" y="246"/>
                  </a:cubicBezTo>
                  <a:cubicBezTo>
                    <a:pt x="112" y="246"/>
                    <a:pt x="112" y="246"/>
                    <a:pt x="112" y="246"/>
                  </a:cubicBezTo>
                  <a:cubicBezTo>
                    <a:pt x="111" y="244"/>
                    <a:pt x="111" y="244"/>
                    <a:pt x="111" y="244"/>
                  </a:cubicBezTo>
                  <a:cubicBezTo>
                    <a:pt x="110" y="243"/>
                    <a:pt x="110" y="243"/>
                    <a:pt x="110" y="243"/>
                  </a:cubicBezTo>
                  <a:cubicBezTo>
                    <a:pt x="111" y="241"/>
                    <a:pt x="111" y="241"/>
                    <a:pt x="111" y="241"/>
                  </a:cubicBezTo>
                  <a:cubicBezTo>
                    <a:pt x="111" y="241"/>
                    <a:pt x="111" y="241"/>
                    <a:pt x="111" y="241"/>
                  </a:cubicBezTo>
                  <a:cubicBezTo>
                    <a:pt x="112" y="240"/>
                    <a:pt x="112" y="240"/>
                    <a:pt x="112" y="240"/>
                  </a:cubicBezTo>
                  <a:cubicBezTo>
                    <a:pt x="113" y="239"/>
                    <a:pt x="113" y="239"/>
                    <a:pt x="113" y="239"/>
                  </a:cubicBezTo>
                  <a:cubicBezTo>
                    <a:pt x="115" y="240"/>
                    <a:pt x="115" y="240"/>
                    <a:pt x="115" y="240"/>
                  </a:cubicBezTo>
                  <a:cubicBezTo>
                    <a:pt x="115" y="240"/>
                    <a:pt x="115" y="240"/>
                    <a:pt x="115" y="240"/>
                  </a:cubicBezTo>
                  <a:cubicBezTo>
                    <a:pt x="115" y="240"/>
                    <a:pt x="115" y="240"/>
                    <a:pt x="115" y="240"/>
                  </a:cubicBezTo>
                  <a:cubicBezTo>
                    <a:pt x="115" y="240"/>
                    <a:pt x="115" y="240"/>
                    <a:pt x="115" y="240"/>
                  </a:cubicBezTo>
                  <a:close/>
                  <a:moveTo>
                    <a:pt x="129" y="242"/>
                  </a:moveTo>
                  <a:cubicBezTo>
                    <a:pt x="128" y="240"/>
                    <a:pt x="128" y="240"/>
                    <a:pt x="128" y="240"/>
                  </a:cubicBezTo>
                  <a:cubicBezTo>
                    <a:pt x="127" y="239"/>
                    <a:pt x="127" y="239"/>
                    <a:pt x="127" y="239"/>
                  </a:cubicBezTo>
                  <a:cubicBezTo>
                    <a:pt x="127" y="238"/>
                    <a:pt x="127" y="238"/>
                    <a:pt x="127" y="238"/>
                  </a:cubicBezTo>
                  <a:cubicBezTo>
                    <a:pt x="127" y="212"/>
                    <a:pt x="127" y="212"/>
                    <a:pt x="127" y="212"/>
                  </a:cubicBezTo>
                  <a:cubicBezTo>
                    <a:pt x="133" y="212"/>
                    <a:pt x="133" y="212"/>
                    <a:pt x="133" y="212"/>
                  </a:cubicBezTo>
                  <a:cubicBezTo>
                    <a:pt x="133" y="238"/>
                    <a:pt x="133" y="238"/>
                    <a:pt x="133" y="238"/>
                  </a:cubicBezTo>
                  <a:cubicBezTo>
                    <a:pt x="132" y="238"/>
                    <a:pt x="132" y="238"/>
                    <a:pt x="132" y="238"/>
                  </a:cubicBezTo>
                  <a:cubicBezTo>
                    <a:pt x="132" y="239"/>
                    <a:pt x="132" y="239"/>
                    <a:pt x="132" y="239"/>
                  </a:cubicBezTo>
                  <a:cubicBezTo>
                    <a:pt x="131" y="239"/>
                    <a:pt x="131" y="240"/>
                    <a:pt x="131" y="241"/>
                  </a:cubicBezTo>
                  <a:cubicBezTo>
                    <a:pt x="130" y="242"/>
                    <a:pt x="130" y="242"/>
                    <a:pt x="130" y="242"/>
                  </a:cubicBezTo>
                  <a:cubicBezTo>
                    <a:pt x="129" y="243"/>
                    <a:pt x="129" y="243"/>
                    <a:pt x="129" y="243"/>
                  </a:cubicBezTo>
                  <a:cubicBezTo>
                    <a:pt x="130" y="245"/>
                    <a:pt x="130" y="245"/>
                    <a:pt x="130" y="245"/>
                  </a:cubicBezTo>
                  <a:cubicBezTo>
                    <a:pt x="130" y="246"/>
                    <a:pt x="130" y="247"/>
                    <a:pt x="131" y="248"/>
                  </a:cubicBezTo>
                  <a:cubicBezTo>
                    <a:pt x="131" y="248"/>
                    <a:pt x="132" y="248"/>
                    <a:pt x="132" y="248"/>
                  </a:cubicBezTo>
                  <a:cubicBezTo>
                    <a:pt x="132" y="249"/>
                    <a:pt x="132" y="249"/>
                    <a:pt x="132" y="249"/>
                  </a:cubicBezTo>
                  <a:cubicBezTo>
                    <a:pt x="130" y="248"/>
                    <a:pt x="130" y="248"/>
                    <a:pt x="130" y="248"/>
                  </a:cubicBezTo>
                  <a:cubicBezTo>
                    <a:pt x="129" y="248"/>
                    <a:pt x="129" y="248"/>
                    <a:pt x="129" y="248"/>
                  </a:cubicBezTo>
                  <a:cubicBezTo>
                    <a:pt x="128" y="248"/>
                    <a:pt x="128" y="248"/>
                    <a:pt x="128" y="248"/>
                  </a:cubicBezTo>
                  <a:cubicBezTo>
                    <a:pt x="127" y="248"/>
                    <a:pt x="127" y="248"/>
                    <a:pt x="127" y="248"/>
                  </a:cubicBezTo>
                  <a:cubicBezTo>
                    <a:pt x="127" y="247"/>
                    <a:pt x="127" y="247"/>
                    <a:pt x="127" y="247"/>
                  </a:cubicBezTo>
                  <a:cubicBezTo>
                    <a:pt x="127" y="247"/>
                    <a:pt x="127" y="247"/>
                    <a:pt x="127" y="247"/>
                  </a:cubicBezTo>
                  <a:cubicBezTo>
                    <a:pt x="128" y="245"/>
                    <a:pt x="128" y="245"/>
                    <a:pt x="128" y="245"/>
                  </a:cubicBezTo>
                  <a:cubicBezTo>
                    <a:pt x="129" y="243"/>
                    <a:pt x="129" y="243"/>
                    <a:pt x="129" y="243"/>
                  </a:cubicBezTo>
                  <a:lnTo>
                    <a:pt x="129" y="242"/>
                  </a:lnTo>
                  <a:close/>
                  <a:moveTo>
                    <a:pt x="128" y="250"/>
                  </a:moveTo>
                  <a:cubicBezTo>
                    <a:pt x="129" y="251"/>
                    <a:pt x="129" y="251"/>
                    <a:pt x="129" y="251"/>
                  </a:cubicBezTo>
                  <a:cubicBezTo>
                    <a:pt x="130" y="251"/>
                    <a:pt x="130" y="251"/>
                    <a:pt x="131" y="251"/>
                  </a:cubicBezTo>
                  <a:cubicBezTo>
                    <a:pt x="126" y="251"/>
                    <a:pt x="126" y="251"/>
                    <a:pt x="126" y="251"/>
                  </a:cubicBezTo>
                  <a:cubicBezTo>
                    <a:pt x="127" y="251"/>
                    <a:pt x="128" y="250"/>
                    <a:pt x="128" y="250"/>
                  </a:cubicBezTo>
                  <a:moveTo>
                    <a:pt x="125" y="248"/>
                  </a:moveTo>
                  <a:cubicBezTo>
                    <a:pt x="125" y="249"/>
                    <a:pt x="125" y="249"/>
                    <a:pt x="125" y="249"/>
                  </a:cubicBezTo>
                  <a:cubicBezTo>
                    <a:pt x="125" y="249"/>
                    <a:pt x="125" y="249"/>
                    <a:pt x="125" y="249"/>
                  </a:cubicBezTo>
                  <a:cubicBezTo>
                    <a:pt x="125" y="248"/>
                    <a:pt x="125" y="248"/>
                    <a:pt x="125" y="248"/>
                  </a:cubicBezTo>
                  <a:close/>
                  <a:moveTo>
                    <a:pt x="113" y="249"/>
                  </a:moveTo>
                  <a:cubicBezTo>
                    <a:pt x="113" y="248"/>
                    <a:pt x="113" y="248"/>
                    <a:pt x="113" y="248"/>
                  </a:cubicBezTo>
                  <a:cubicBezTo>
                    <a:pt x="113" y="248"/>
                    <a:pt x="113" y="248"/>
                    <a:pt x="113" y="248"/>
                  </a:cubicBezTo>
                  <a:lnTo>
                    <a:pt x="113" y="249"/>
                  </a:lnTo>
                  <a:close/>
                  <a:moveTo>
                    <a:pt x="111" y="251"/>
                  </a:moveTo>
                  <a:cubicBezTo>
                    <a:pt x="107" y="251"/>
                    <a:pt x="107" y="251"/>
                    <a:pt x="107" y="251"/>
                  </a:cubicBezTo>
                  <a:cubicBezTo>
                    <a:pt x="107" y="251"/>
                    <a:pt x="108" y="251"/>
                    <a:pt x="108" y="251"/>
                  </a:cubicBezTo>
                  <a:cubicBezTo>
                    <a:pt x="109" y="250"/>
                    <a:pt x="109" y="250"/>
                    <a:pt x="109" y="250"/>
                  </a:cubicBezTo>
                  <a:cubicBezTo>
                    <a:pt x="110" y="250"/>
                    <a:pt x="111" y="251"/>
                    <a:pt x="111" y="251"/>
                  </a:cubicBezTo>
                  <a:moveTo>
                    <a:pt x="111" y="238"/>
                  </a:moveTo>
                  <a:cubicBezTo>
                    <a:pt x="110" y="239"/>
                    <a:pt x="110" y="239"/>
                    <a:pt x="110" y="239"/>
                  </a:cubicBezTo>
                  <a:cubicBezTo>
                    <a:pt x="109" y="240"/>
                    <a:pt x="109" y="240"/>
                    <a:pt x="109" y="240"/>
                  </a:cubicBezTo>
                  <a:cubicBezTo>
                    <a:pt x="108" y="242"/>
                    <a:pt x="108" y="242"/>
                    <a:pt x="108" y="242"/>
                  </a:cubicBezTo>
                  <a:cubicBezTo>
                    <a:pt x="108" y="243"/>
                    <a:pt x="108" y="243"/>
                    <a:pt x="108" y="243"/>
                  </a:cubicBezTo>
                  <a:cubicBezTo>
                    <a:pt x="109" y="245"/>
                    <a:pt x="109" y="245"/>
                    <a:pt x="109" y="245"/>
                  </a:cubicBezTo>
                  <a:cubicBezTo>
                    <a:pt x="110" y="247"/>
                    <a:pt x="110" y="247"/>
                    <a:pt x="110" y="247"/>
                  </a:cubicBezTo>
                  <a:cubicBezTo>
                    <a:pt x="111" y="247"/>
                    <a:pt x="111" y="247"/>
                    <a:pt x="111" y="247"/>
                  </a:cubicBezTo>
                  <a:cubicBezTo>
                    <a:pt x="111" y="248"/>
                    <a:pt x="111" y="248"/>
                    <a:pt x="111" y="248"/>
                  </a:cubicBezTo>
                  <a:cubicBezTo>
                    <a:pt x="110" y="248"/>
                    <a:pt x="110" y="248"/>
                    <a:pt x="110" y="248"/>
                  </a:cubicBezTo>
                  <a:cubicBezTo>
                    <a:pt x="109" y="248"/>
                    <a:pt x="109" y="248"/>
                    <a:pt x="109" y="248"/>
                  </a:cubicBezTo>
                  <a:cubicBezTo>
                    <a:pt x="107" y="248"/>
                    <a:pt x="107" y="248"/>
                    <a:pt x="107" y="248"/>
                  </a:cubicBezTo>
                  <a:cubicBezTo>
                    <a:pt x="106" y="249"/>
                    <a:pt x="106" y="249"/>
                    <a:pt x="106" y="249"/>
                  </a:cubicBezTo>
                  <a:cubicBezTo>
                    <a:pt x="106" y="248"/>
                    <a:pt x="106" y="248"/>
                    <a:pt x="106" y="248"/>
                  </a:cubicBezTo>
                  <a:cubicBezTo>
                    <a:pt x="106" y="248"/>
                    <a:pt x="106" y="248"/>
                    <a:pt x="107" y="248"/>
                  </a:cubicBezTo>
                  <a:cubicBezTo>
                    <a:pt x="108" y="247"/>
                    <a:pt x="108" y="246"/>
                    <a:pt x="108" y="245"/>
                  </a:cubicBezTo>
                  <a:cubicBezTo>
                    <a:pt x="108" y="243"/>
                    <a:pt x="108" y="243"/>
                    <a:pt x="108" y="243"/>
                  </a:cubicBezTo>
                  <a:cubicBezTo>
                    <a:pt x="108" y="242"/>
                    <a:pt x="108" y="242"/>
                    <a:pt x="108" y="242"/>
                  </a:cubicBezTo>
                  <a:cubicBezTo>
                    <a:pt x="107" y="241"/>
                    <a:pt x="107" y="241"/>
                    <a:pt x="107" y="241"/>
                  </a:cubicBezTo>
                  <a:cubicBezTo>
                    <a:pt x="107" y="240"/>
                    <a:pt x="106" y="239"/>
                    <a:pt x="105" y="239"/>
                  </a:cubicBezTo>
                  <a:cubicBezTo>
                    <a:pt x="105" y="238"/>
                    <a:pt x="105" y="238"/>
                    <a:pt x="105" y="238"/>
                  </a:cubicBezTo>
                  <a:cubicBezTo>
                    <a:pt x="105" y="238"/>
                    <a:pt x="105" y="238"/>
                    <a:pt x="105" y="238"/>
                  </a:cubicBezTo>
                  <a:cubicBezTo>
                    <a:pt x="105" y="238"/>
                    <a:pt x="105" y="238"/>
                    <a:pt x="105" y="238"/>
                  </a:cubicBezTo>
                  <a:cubicBezTo>
                    <a:pt x="104" y="238"/>
                    <a:pt x="104" y="238"/>
                    <a:pt x="104" y="238"/>
                  </a:cubicBezTo>
                  <a:cubicBezTo>
                    <a:pt x="104" y="212"/>
                    <a:pt x="104" y="212"/>
                    <a:pt x="104" y="212"/>
                  </a:cubicBezTo>
                  <a:cubicBezTo>
                    <a:pt x="111" y="212"/>
                    <a:pt x="111" y="212"/>
                    <a:pt x="111" y="212"/>
                  </a:cubicBezTo>
                  <a:lnTo>
                    <a:pt x="111" y="238"/>
                  </a:lnTo>
                  <a:close/>
                  <a:moveTo>
                    <a:pt x="103" y="247"/>
                  </a:moveTo>
                  <a:cubicBezTo>
                    <a:pt x="103" y="247"/>
                    <a:pt x="103" y="247"/>
                    <a:pt x="103" y="247"/>
                  </a:cubicBezTo>
                  <a:cubicBezTo>
                    <a:pt x="103" y="247"/>
                    <a:pt x="103" y="247"/>
                    <a:pt x="103" y="247"/>
                  </a:cubicBezTo>
                  <a:close/>
                  <a:moveTo>
                    <a:pt x="136" y="253"/>
                  </a:moveTo>
                  <a:cubicBezTo>
                    <a:pt x="136" y="254"/>
                    <a:pt x="136" y="254"/>
                    <a:pt x="136" y="254"/>
                  </a:cubicBezTo>
                  <a:cubicBezTo>
                    <a:pt x="136" y="254"/>
                    <a:pt x="136" y="254"/>
                    <a:pt x="136" y="254"/>
                  </a:cubicBezTo>
                  <a:cubicBezTo>
                    <a:pt x="136" y="254"/>
                    <a:pt x="136" y="254"/>
                    <a:pt x="136" y="254"/>
                  </a:cubicBezTo>
                  <a:cubicBezTo>
                    <a:pt x="135" y="255"/>
                    <a:pt x="135" y="256"/>
                    <a:pt x="135" y="257"/>
                  </a:cubicBezTo>
                  <a:cubicBezTo>
                    <a:pt x="102" y="257"/>
                    <a:pt x="102" y="257"/>
                    <a:pt x="102" y="257"/>
                  </a:cubicBezTo>
                  <a:cubicBezTo>
                    <a:pt x="102" y="256"/>
                    <a:pt x="102" y="255"/>
                    <a:pt x="102" y="254"/>
                  </a:cubicBezTo>
                  <a:cubicBezTo>
                    <a:pt x="102" y="253"/>
                    <a:pt x="102" y="253"/>
                    <a:pt x="102" y="253"/>
                  </a:cubicBezTo>
                  <a:cubicBezTo>
                    <a:pt x="102" y="253"/>
                    <a:pt x="102" y="253"/>
                    <a:pt x="102" y="253"/>
                  </a:cubicBezTo>
                  <a:lnTo>
                    <a:pt x="136" y="253"/>
                  </a:lnTo>
                  <a:close/>
                  <a:moveTo>
                    <a:pt x="131" y="251"/>
                  </a:moveTo>
                  <a:cubicBezTo>
                    <a:pt x="132" y="251"/>
                    <a:pt x="132" y="251"/>
                    <a:pt x="132" y="251"/>
                  </a:cubicBezTo>
                  <a:cubicBezTo>
                    <a:pt x="133" y="250"/>
                    <a:pt x="134" y="250"/>
                    <a:pt x="135" y="249"/>
                  </a:cubicBezTo>
                  <a:cubicBezTo>
                    <a:pt x="135" y="248"/>
                    <a:pt x="135" y="247"/>
                    <a:pt x="136" y="246"/>
                  </a:cubicBezTo>
                  <a:cubicBezTo>
                    <a:pt x="135" y="245"/>
                    <a:pt x="135" y="245"/>
                    <a:pt x="135" y="245"/>
                  </a:cubicBezTo>
                  <a:cubicBezTo>
                    <a:pt x="134" y="245"/>
                    <a:pt x="134" y="245"/>
                    <a:pt x="134" y="245"/>
                  </a:cubicBezTo>
                  <a:cubicBezTo>
                    <a:pt x="133" y="246"/>
                    <a:pt x="133" y="246"/>
                    <a:pt x="133" y="246"/>
                  </a:cubicBezTo>
                  <a:cubicBezTo>
                    <a:pt x="132" y="246"/>
                    <a:pt x="132" y="246"/>
                    <a:pt x="132" y="246"/>
                  </a:cubicBezTo>
                  <a:cubicBezTo>
                    <a:pt x="132" y="244"/>
                    <a:pt x="132" y="244"/>
                    <a:pt x="132" y="244"/>
                  </a:cubicBezTo>
                  <a:cubicBezTo>
                    <a:pt x="132" y="243"/>
                    <a:pt x="132" y="243"/>
                    <a:pt x="132" y="243"/>
                  </a:cubicBezTo>
                  <a:cubicBezTo>
                    <a:pt x="133" y="241"/>
                    <a:pt x="133" y="241"/>
                    <a:pt x="133" y="241"/>
                  </a:cubicBezTo>
                  <a:cubicBezTo>
                    <a:pt x="133" y="240"/>
                    <a:pt x="133" y="240"/>
                    <a:pt x="133" y="240"/>
                  </a:cubicBezTo>
                  <a:cubicBezTo>
                    <a:pt x="133" y="240"/>
                    <a:pt x="133" y="240"/>
                    <a:pt x="133"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0"/>
                    <a:pt x="134" y="240"/>
                    <a:pt x="134" y="240"/>
                  </a:cubicBezTo>
                  <a:cubicBezTo>
                    <a:pt x="134" y="241"/>
                    <a:pt x="134" y="241"/>
                    <a:pt x="134" y="241"/>
                  </a:cubicBezTo>
                  <a:cubicBezTo>
                    <a:pt x="135" y="241"/>
                    <a:pt x="135" y="241"/>
                    <a:pt x="135" y="241"/>
                  </a:cubicBezTo>
                  <a:cubicBezTo>
                    <a:pt x="136" y="241"/>
                    <a:pt x="136" y="241"/>
                    <a:pt x="136" y="241"/>
                  </a:cubicBezTo>
                  <a:cubicBezTo>
                    <a:pt x="137" y="241"/>
                    <a:pt x="137" y="241"/>
                    <a:pt x="137" y="241"/>
                  </a:cubicBezTo>
                  <a:cubicBezTo>
                    <a:pt x="137" y="240"/>
                    <a:pt x="137" y="240"/>
                    <a:pt x="137" y="240"/>
                  </a:cubicBezTo>
                  <a:cubicBezTo>
                    <a:pt x="137" y="239"/>
                    <a:pt x="137" y="239"/>
                    <a:pt x="137" y="239"/>
                  </a:cubicBezTo>
                  <a:cubicBezTo>
                    <a:pt x="138" y="239"/>
                    <a:pt x="138" y="239"/>
                    <a:pt x="138" y="239"/>
                  </a:cubicBezTo>
                  <a:cubicBezTo>
                    <a:pt x="138" y="239"/>
                    <a:pt x="138" y="239"/>
                    <a:pt x="138" y="239"/>
                  </a:cubicBezTo>
                  <a:cubicBezTo>
                    <a:pt x="138" y="239"/>
                    <a:pt x="138" y="239"/>
                    <a:pt x="138" y="239"/>
                  </a:cubicBezTo>
                  <a:cubicBezTo>
                    <a:pt x="137" y="242"/>
                    <a:pt x="136" y="247"/>
                    <a:pt x="136" y="251"/>
                  </a:cubicBezTo>
                  <a:lnTo>
                    <a:pt x="131" y="251"/>
                  </a:lnTo>
                  <a:close/>
                  <a:moveTo>
                    <a:pt x="135" y="239"/>
                  </a:moveTo>
                  <a:cubicBezTo>
                    <a:pt x="135" y="239"/>
                    <a:pt x="135" y="239"/>
                    <a:pt x="135" y="239"/>
                  </a:cubicBezTo>
                  <a:cubicBezTo>
                    <a:pt x="135" y="239"/>
                    <a:pt x="135" y="239"/>
                    <a:pt x="135" y="239"/>
                  </a:cubicBezTo>
                  <a:close/>
                  <a:moveTo>
                    <a:pt x="138" y="254"/>
                  </a:moveTo>
                  <a:cubicBezTo>
                    <a:pt x="138" y="249"/>
                    <a:pt x="139" y="240"/>
                    <a:pt x="141" y="239"/>
                  </a:cubicBezTo>
                  <a:cubicBezTo>
                    <a:pt x="141" y="264"/>
                    <a:pt x="141" y="264"/>
                    <a:pt x="141" y="264"/>
                  </a:cubicBezTo>
                  <a:cubicBezTo>
                    <a:pt x="140" y="264"/>
                    <a:pt x="140" y="264"/>
                    <a:pt x="140" y="264"/>
                  </a:cubicBezTo>
                  <a:cubicBezTo>
                    <a:pt x="140" y="262"/>
                    <a:pt x="139" y="259"/>
                    <a:pt x="137" y="258"/>
                  </a:cubicBezTo>
                  <a:cubicBezTo>
                    <a:pt x="137" y="257"/>
                    <a:pt x="138" y="256"/>
                    <a:pt x="138" y="254"/>
                  </a:cubicBezTo>
                  <a:moveTo>
                    <a:pt x="141" y="237"/>
                  </a:moveTo>
                  <a:cubicBezTo>
                    <a:pt x="139" y="237"/>
                    <a:pt x="139" y="237"/>
                    <a:pt x="139" y="237"/>
                  </a:cubicBezTo>
                  <a:cubicBezTo>
                    <a:pt x="138" y="237"/>
                    <a:pt x="138" y="237"/>
                    <a:pt x="138" y="237"/>
                  </a:cubicBezTo>
                  <a:cubicBezTo>
                    <a:pt x="138" y="237"/>
                    <a:pt x="138" y="237"/>
                    <a:pt x="138" y="237"/>
                  </a:cubicBezTo>
                  <a:cubicBezTo>
                    <a:pt x="136" y="237"/>
                    <a:pt x="136" y="237"/>
                    <a:pt x="136" y="237"/>
                  </a:cubicBezTo>
                  <a:cubicBezTo>
                    <a:pt x="136" y="238"/>
                    <a:pt x="136" y="238"/>
                    <a:pt x="136" y="238"/>
                  </a:cubicBezTo>
                  <a:cubicBezTo>
                    <a:pt x="136" y="212"/>
                    <a:pt x="136" y="212"/>
                    <a:pt x="136" y="212"/>
                  </a:cubicBezTo>
                  <a:cubicBezTo>
                    <a:pt x="141" y="212"/>
                    <a:pt x="141" y="212"/>
                    <a:pt x="141" y="212"/>
                  </a:cubicBezTo>
                  <a:cubicBezTo>
                    <a:pt x="141" y="237"/>
                    <a:pt x="141" y="237"/>
                    <a:pt x="141" y="237"/>
                  </a:cubicBezTo>
                  <a:close/>
                  <a:moveTo>
                    <a:pt x="126" y="209"/>
                  </a:moveTo>
                  <a:cubicBezTo>
                    <a:pt x="125" y="211"/>
                    <a:pt x="125" y="211"/>
                    <a:pt x="125" y="211"/>
                  </a:cubicBezTo>
                  <a:cubicBezTo>
                    <a:pt x="125" y="237"/>
                    <a:pt x="125" y="237"/>
                    <a:pt x="125" y="237"/>
                  </a:cubicBezTo>
                  <a:cubicBezTo>
                    <a:pt x="125" y="237"/>
                    <a:pt x="125" y="237"/>
                    <a:pt x="125" y="237"/>
                  </a:cubicBezTo>
                  <a:cubicBezTo>
                    <a:pt x="124" y="237"/>
                    <a:pt x="124" y="237"/>
                    <a:pt x="124" y="237"/>
                  </a:cubicBezTo>
                  <a:cubicBezTo>
                    <a:pt x="124" y="237"/>
                    <a:pt x="124" y="237"/>
                    <a:pt x="124" y="237"/>
                  </a:cubicBezTo>
                  <a:cubicBezTo>
                    <a:pt x="125" y="236"/>
                    <a:pt x="124" y="235"/>
                    <a:pt x="123" y="234"/>
                  </a:cubicBezTo>
                  <a:cubicBezTo>
                    <a:pt x="122" y="233"/>
                    <a:pt x="121" y="233"/>
                    <a:pt x="121" y="232"/>
                  </a:cubicBezTo>
                  <a:cubicBezTo>
                    <a:pt x="121" y="232"/>
                    <a:pt x="121" y="232"/>
                    <a:pt x="121" y="232"/>
                  </a:cubicBezTo>
                  <a:cubicBezTo>
                    <a:pt x="119" y="232"/>
                    <a:pt x="119" y="232"/>
                    <a:pt x="119" y="232"/>
                  </a:cubicBezTo>
                  <a:cubicBezTo>
                    <a:pt x="118" y="232"/>
                    <a:pt x="118" y="232"/>
                    <a:pt x="118" y="232"/>
                  </a:cubicBezTo>
                  <a:cubicBezTo>
                    <a:pt x="117" y="232"/>
                    <a:pt x="117" y="232"/>
                    <a:pt x="117" y="232"/>
                  </a:cubicBezTo>
                  <a:cubicBezTo>
                    <a:pt x="117" y="232"/>
                    <a:pt x="117" y="232"/>
                    <a:pt x="117" y="232"/>
                  </a:cubicBezTo>
                  <a:cubicBezTo>
                    <a:pt x="116" y="233"/>
                    <a:pt x="115" y="233"/>
                    <a:pt x="114" y="234"/>
                  </a:cubicBezTo>
                  <a:cubicBezTo>
                    <a:pt x="113" y="235"/>
                    <a:pt x="113" y="236"/>
                    <a:pt x="113" y="237"/>
                  </a:cubicBezTo>
                  <a:cubicBezTo>
                    <a:pt x="113" y="237"/>
                    <a:pt x="113" y="237"/>
                    <a:pt x="113" y="237"/>
                  </a:cubicBezTo>
                  <a:cubicBezTo>
                    <a:pt x="113" y="237"/>
                    <a:pt x="113" y="237"/>
                    <a:pt x="113" y="237"/>
                  </a:cubicBezTo>
                  <a:cubicBezTo>
                    <a:pt x="113" y="237"/>
                    <a:pt x="113" y="237"/>
                    <a:pt x="113" y="237"/>
                  </a:cubicBezTo>
                  <a:cubicBezTo>
                    <a:pt x="113" y="211"/>
                    <a:pt x="113" y="211"/>
                    <a:pt x="113" y="211"/>
                  </a:cubicBezTo>
                  <a:cubicBezTo>
                    <a:pt x="112" y="209"/>
                    <a:pt x="112" y="209"/>
                    <a:pt x="112" y="209"/>
                  </a:cubicBezTo>
                  <a:cubicBezTo>
                    <a:pt x="95" y="209"/>
                    <a:pt x="95" y="209"/>
                    <a:pt x="95" y="209"/>
                  </a:cubicBezTo>
                  <a:cubicBezTo>
                    <a:pt x="92" y="209"/>
                    <a:pt x="90" y="210"/>
                    <a:pt x="88" y="211"/>
                  </a:cubicBezTo>
                  <a:cubicBezTo>
                    <a:pt x="88" y="196"/>
                    <a:pt x="88" y="196"/>
                    <a:pt x="88" y="196"/>
                  </a:cubicBezTo>
                  <a:cubicBezTo>
                    <a:pt x="90" y="197"/>
                    <a:pt x="92" y="197"/>
                    <a:pt x="95" y="197"/>
                  </a:cubicBezTo>
                  <a:cubicBezTo>
                    <a:pt x="112" y="197"/>
                    <a:pt x="112" y="197"/>
                    <a:pt x="112" y="197"/>
                  </a:cubicBezTo>
                  <a:cubicBezTo>
                    <a:pt x="113" y="196"/>
                    <a:pt x="113" y="196"/>
                    <a:pt x="113" y="196"/>
                  </a:cubicBezTo>
                  <a:cubicBezTo>
                    <a:pt x="113" y="175"/>
                    <a:pt x="113" y="175"/>
                    <a:pt x="113" y="175"/>
                  </a:cubicBezTo>
                  <a:cubicBezTo>
                    <a:pt x="112" y="174"/>
                    <a:pt x="112" y="174"/>
                    <a:pt x="112" y="174"/>
                  </a:cubicBezTo>
                  <a:cubicBezTo>
                    <a:pt x="103" y="174"/>
                    <a:pt x="103" y="174"/>
                    <a:pt x="103" y="174"/>
                  </a:cubicBezTo>
                  <a:cubicBezTo>
                    <a:pt x="100" y="174"/>
                    <a:pt x="98" y="175"/>
                    <a:pt x="96" y="176"/>
                  </a:cubicBezTo>
                  <a:cubicBezTo>
                    <a:pt x="96" y="161"/>
                    <a:pt x="96" y="161"/>
                    <a:pt x="96" y="161"/>
                  </a:cubicBezTo>
                  <a:cubicBezTo>
                    <a:pt x="98" y="162"/>
                    <a:pt x="100" y="162"/>
                    <a:pt x="103" y="162"/>
                  </a:cubicBezTo>
                  <a:cubicBezTo>
                    <a:pt x="112" y="162"/>
                    <a:pt x="112" y="162"/>
                    <a:pt x="112" y="162"/>
                  </a:cubicBezTo>
                  <a:cubicBezTo>
                    <a:pt x="113" y="161"/>
                    <a:pt x="113" y="161"/>
                    <a:pt x="113" y="161"/>
                  </a:cubicBezTo>
                  <a:cubicBezTo>
                    <a:pt x="113" y="144"/>
                    <a:pt x="113" y="144"/>
                    <a:pt x="113" y="144"/>
                  </a:cubicBezTo>
                  <a:cubicBezTo>
                    <a:pt x="113" y="142"/>
                    <a:pt x="112" y="140"/>
                    <a:pt x="111" y="138"/>
                  </a:cubicBezTo>
                  <a:cubicBezTo>
                    <a:pt x="126" y="138"/>
                    <a:pt x="126" y="138"/>
                    <a:pt x="126" y="138"/>
                  </a:cubicBezTo>
                  <a:cubicBezTo>
                    <a:pt x="126" y="140"/>
                    <a:pt x="125" y="142"/>
                    <a:pt x="125" y="144"/>
                  </a:cubicBezTo>
                  <a:cubicBezTo>
                    <a:pt x="125" y="161"/>
                    <a:pt x="125" y="161"/>
                    <a:pt x="125" y="161"/>
                  </a:cubicBezTo>
                  <a:cubicBezTo>
                    <a:pt x="126" y="162"/>
                    <a:pt x="126" y="162"/>
                    <a:pt x="126" y="162"/>
                  </a:cubicBezTo>
                  <a:cubicBezTo>
                    <a:pt x="136" y="162"/>
                    <a:pt x="136" y="162"/>
                    <a:pt x="136" y="162"/>
                  </a:cubicBezTo>
                  <a:cubicBezTo>
                    <a:pt x="138" y="162"/>
                    <a:pt x="140" y="162"/>
                    <a:pt x="141" y="161"/>
                  </a:cubicBezTo>
                  <a:cubicBezTo>
                    <a:pt x="141" y="176"/>
                    <a:pt x="141" y="176"/>
                    <a:pt x="141" y="176"/>
                  </a:cubicBezTo>
                  <a:cubicBezTo>
                    <a:pt x="140" y="175"/>
                    <a:pt x="138" y="174"/>
                    <a:pt x="136" y="174"/>
                  </a:cubicBezTo>
                  <a:cubicBezTo>
                    <a:pt x="126" y="174"/>
                    <a:pt x="126" y="174"/>
                    <a:pt x="126" y="174"/>
                  </a:cubicBezTo>
                  <a:cubicBezTo>
                    <a:pt x="125" y="175"/>
                    <a:pt x="125" y="175"/>
                    <a:pt x="125" y="175"/>
                  </a:cubicBezTo>
                  <a:cubicBezTo>
                    <a:pt x="125" y="196"/>
                    <a:pt x="125" y="196"/>
                    <a:pt x="125" y="196"/>
                  </a:cubicBezTo>
                  <a:cubicBezTo>
                    <a:pt x="126" y="197"/>
                    <a:pt x="126" y="197"/>
                    <a:pt x="126" y="197"/>
                  </a:cubicBezTo>
                  <a:cubicBezTo>
                    <a:pt x="143" y="197"/>
                    <a:pt x="143" y="197"/>
                    <a:pt x="143" y="197"/>
                  </a:cubicBezTo>
                  <a:cubicBezTo>
                    <a:pt x="145" y="197"/>
                    <a:pt x="147" y="197"/>
                    <a:pt x="149" y="196"/>
                  </a:cubicBezTo>
                  <a:cubicBezTo>
                    <a:pt x="149" y="211"/>
                    <a:pt x="149" y="211"/>
                    <a:pt x="149" y="211"/>
                  </a:cubicBezTo>
                  <a:cubicBezTo>
                    <a:pt x="147" y="210"/>
                    <a:pt x="145" y="209"/>
                    <a:pt x="143" y="209"/>
                  </a:cubicBezTo>
                  <a:lnTo>
                    <a:pt x="126" y="209"/>
                  </a:lnTo>
                  <a:close/>
                  <a:moveTo>
                    <a:pt x="94" y="212"/>
                  </a:moveTo>
                  <a:cubicBezTo>
                    <a:pt x="94" y="262"/>
                    <a:pt x="94" y="262"/>
                    <a:pt x="94" y="262"/>
                  </a:cubicBezTo>
                  <a:cubicBezTo>
                    <a:pt x="92" y="261"/>
                    <a:pt x="90" y="260"/>
                    <a:pt x="88" y="261"/>
                  </a:cubicBezTo>
                  <a:cubicBezTo>
                    <a:pt x="88" y="213"/>
                    <a:pt x="88" y="213"/>
                    <a:pt x="88" y="213"/>
                  </a:cubicBezTo>
                  <a:cubicBezTo>
                    <a:pt x="90" y="212"/>
                    <a:pt x="92" y="212"/>
                    <a:pt x="94" y="212"/>
                  </a:cubicBezTo>
                  <a:moveTo>
                    <a:pt x="88" y="194"/>
                  </a:moveTo>
                  <a:cubicBezTo>
                    <a:pt x="88" y="126"/>
                    <a:pt x="88" y="126"/>
                    <a:pt x="88" y="126"/>
                  </a:cubicBezTo>
                  <a:cubicBezTo>
                    <a:pt x="94" y="126"/>
                    <a:pt x="94" y="126"/>
                    <a:pt x="94" y="126"/>
                  </a:cubicBezTo>
                  <a:cubicBezTo>
                    <a:pt x="94" y="195"/>
                    <a:pt x="94" y="195"/>
                    <a:pt x="94" y="195"/>
                  </a:cubicBezTo>
                  <a:cubicBezTo>
                    <a:pt x="92" y="195"/>
                    <a:pt x="90" y="195"/>
                    <a:pt x="88" y="194"/>
                  </a:cubicBezTo>
                  <a:moveTo>
                    <a:pt x="96" y="195"/>
                  </a:moveTo>
                  <a:cubicBezTo>
                    <a:pt x="96" y="178"/>
                    <a:pt x="96" y="178"/>
                    <a:pt x="96" y="178"/>
                  </a:cubicBezTo>
                  <a:cubicBezTo>
                    <a:pt x="98" y="177"/>
                    <a:pt x="100" y="177"/>
                    <a:pt x="102" y="177"/>
                  </a:cubicBezTo>
                  <a:cubicBezTo>
                    <a:pt x="102" y="195"/>
                    <a:pt x="102" y="195"/>
                    <a:pt x="102" y="195"/>
                  </a:cubicBezTo>
                  <a:lnTo>
                    <a:pt x="96" y="195"/>
                  </a:lnTo>
                  <a:close/>
                  <a:moveTo>
                    <a:pt x="104" y="177"/>
                  </a:moveTo>
                  <a:cubicBezTo>
                    <a:pt x="111" y="177"/>
                    <a:pt x="111" y="177"/>
                    <a:pt x="111" y="177"/>
                  </a:cubicBezTo>
                  <a:cubicBezTo>
                    <a:pt x="111" y="195"/>
                    <a:pt x="111" y="195"/>
                    <a:pt x="111" y="195"/>
                  </a:cubicBezTo>
                  <a:cubicBezTo>
                    <a:pt x="104" y="195"/>
                    <a:pt x="104" y="195"/>
                    <a:pt x="104" y="195"/>
                  </a:cubicBezTo>
                  <a:lnTo>
                    <a:pt x="104" y="177"/>
                  </a:lnTo>
                  <a:close/>
                  <a:moveTo>
                    <a:pt x="96" y="159"/>
                  </a:moveTo>
                  <a:cubicBezTo>
                    <a:pt x="96" y="126"/>
                    <a:pt x="96" y="126"/>
                    <a:pt x="96" y="126"/>
                  </a:cubicBezTo>
                  <a:cubicBezTo>
                    <a:pt x="102" y="126"/>
                    <a:pt x="102" y="126"/>
                    <a:pt x="102" y="126"/>
                  </a:cubicBezTo>
                  <a:cubicBezTo>
                    <a:pt x="102" y="160"/>
                    <a:pt x="102" y="160"/>
                    <a:pt x="102" y="160"/>
                  </a:cubicBezTo>
                  <a:cubicBezTo>
                    <a:pt x="100" y="160"/>
                    <a:pt x="98" y="160"/>
                    <a:pt x="96" y="159"/>
                  </a:cubicBezTo>
                  <a:moveTo>
                    <a:pt x="109" y="137"/>
                  </a:moveTo>
                  <a:cubicBezTo>
                    <a:pt x="110" y="139"/>
                    <a:pt x="111" y="141"/>
                    <a:pt x="111" y="144"/>
                  </a:cubicBezTo>
                  <a:cubicBezTo>
                    <a:pt x="111" y="160"/>
                    <a:pt x="111" y="160"/>
                    <a:pt x="111" y="160"/>
                  </a:cubicBezTo>
                  <a:cubicBezTo>
                    <a:pt x="104" y="160"/>
                    <a:pt x="104" y="160"/>
                    <a:pt x="104" y="160"/>
                  </a:cubicBezTo>
                  <a:cubicBezTo>
                    <a:pt x="104" y="126"/>
                    <a:pt x="104" y="126"/>
                    <a:pt x="104" y="126"/>
                  </a:cubicBezTo>
                  <a:cubicBezTo>
                    <a:pt x="110" y="126"/>
                    <a:pt x="110" y="126"/>
                    <a:pt x="110" y="126"/>
                  </a:cubicBezTo>
                  <a:cubicBezTo>
                    <a:pt x="110" y="136"/>
                    <a:pt x="110" y="136"/>
                    <a:pt x="110" y="136"/>
                  </a:cubicBezTo>
                  <a:cubicBezTo>
                    <a:pt x="109" y="136"/>
                    <a:pt x="109" y="136"/>
                    <a:pt x="109" y="136"/>
                  </a:cubicBezTo>
                  <a:cubicBezTo>
                    <a:pt x="109" y="136"/>
                    <a:pt x="109" y="136"/>
                    <a:pt x="109" y="136"/>
                  </a:cubicBezTo>
                  <a:lnTo>
                    <a:pt x="109" y="137"/>
                  </a:lnTo>
                  <a:close/>
                  <a:moveTo>
                    <a:pt x="112" y="126"/>
                  </a:moveTo>
                  <a:cubicBezTo>
                    <a:pt x="118" y="126"/>
                    <a:pt x="118" y="126"/>
                    <a:pt x="118" y="126"/>
                  </a:cubicBezTo>
                  <a:cubicBezTo>
                    <a:pt x="118" y="136"/>
                    <a:pt x="118" y="136"/>
                    <a:pt x="118" y="136"/>
                  </a:cubicBezTo>
                  <a:cubicBezTo>
                    <a:pt x="112" y="136"/>
                    <a:pt x="112" y="136"/>
                    <a:pt x="112" y="136"/>
                  </a:cubicBezTo>
                  <a:lnTo>
                    <a:pt x="112" y="126"/>
                  </a:lnTo>
                  <a:close/>
                  <a:moveTo>
                    <a:pt x="120" y="126"/>
                  </a:moveTo>
                  <a:cubicBezTo>
                    <a:pt x="126" y="126"/>
                    <a:pt x="126" y="126"/>
                    <a:pt x="126" y="126"/>
                  </a:cubicBezTo>
                  <a:cubicBezTo>
                    <a:pt x="126" y="136"/>
                    <a:pt x="126" y="136"/>
                    <a:pt x="126" y="136"/>
                  </a:cubicBezTo>
                  <a:cubicBezTo>
                    <a:pt x="120" y="136"/>
                    <a:pt x="120" y="136"/>
                    <a:pt x="120" y="136"/>
                  </a:cubicBezTo>
                  <a:lnTo>
                    <a:pt x="120" y="126"/>
                  </a:lnTo>
                  <a:close/>
                  <a:moveTo>
                    <a:pt x="128" y="136"/>
                  </a:moveTo>
                  <a:cubicBezTo>
                    <a:pt x="128" y="136"/>
                    <a:pt x="128" y="136"/>
                    <a:pt x="128" y="136"/>
                  </a:cubicBezTo>
                  <a:cubicBezTo>
                    <a:pt x="128" y="126"/>
                    <a:pt x="128" y="126"/>
                    <a:pt x="128" y="126"/>
                  </a:cubicBezTo>
                  <a:cubicBezTo>
                    <a:pt x="133" y="126"/>
                    <a:pt x="133" y="126"/>
                    <a:pt x="133" y="126"/>
                  </a:cubicBezTo>
                  <a:cubicBezTo>
                    <a:pt x="133" y="160"/>
                    <a:pt x="133" y="160"/>
                    <a:pt x="133" y="160"/>
                  </a:cubicBezTo>
                  <a:cubicBezTo>
                    <a:pt x="127" y="160"/>
                    <a:pt x="127" y="160"/>
                    <a:pt x="127" y="160"/>
                  </a:cubicBezTo>
                  <a:cubicBezTo>
                    <a:pt x="127" y="144"/>
                    <a:pt x="127" y="144"/>
                    <a:pt x="127" y="144"/>
                  </a:cubicBezTo>
                  <a:cubicBezTo>
                    <a:pt x="127" y="141"/>
                    <a:pt x="128" y="139"/>
                    <a:pt x="129" y="137"/>
                  </a:cubicBezTo>
                  <a:cubicBezTo>
                    <a:pt x="129" y="136"/>
                    <a:pt x="129" y="136"/>
                    <a:pt x="129" y="136"/>
                  </a:cubicBezTo>
                  <a:lnTo>
                    <a:pt x="128" y="136"/>
                  </a:lnTo>
                  <a:close/>
                  <a:moveTo>
                    <a:pt x="136" y="160"/>
                  </a:moveTo>
                  <a:cubicBezTo>
                    <a:pt x="136" y="126"/>
                    <a:pt x="136" y="126"/>
                    <a:pt x="136" y="126"/>
                  </a:cubicBezTo>
                  <a:cubicBezTo>
                    <a:pt x="141" y="126"/>
                    <a:pt x="141" y="126"/>
                    <a:pt x="141" y="126"/>
                  </a:cubicBezTo>
                  <a:cubicBezTo>
                    <a:pt x="141" y="159"/>
                    <a:pt x="141" y="159"/>
                    <a:pt x="141" y="159"/>
                  </a:cubicBezTo>
                  <a:cubicBezTo>
                    <a:pt x="139" y="160"/>
                    <a:pt x="138" y="160"/>
                    <a:pt x="136" y="160"/>
                  </a:cubicBezTo>
                  <a:close/>
                  <a:moveTo>
                    <a:pt x="141" y="178"/>
                  </a:moveTo>
                  <a:cubicBezTo>
                    <a:pt x="141" y="195"/>
                    <a:pt x="141" y="195"/>
                    <a:pt x="141" y="195"/>
                  </a:cubicBezTo>
                  <a:cubicBezTo>
                    <a:pt x="136" y="195"/>
                    <a:pt x="136" y="195"/>
                    <a:pt x="136" y="195"/>
                  </a:cubicBezTo>
                  <a:cubicBezTo>
                    <a:pt x="136" y="177"/>
                    <a:pt x="136" y="177"/>
                    <a:pt x="136" y="177"/>
                  </a:cubicBezTo>
                  <a:cubicBezTo>
                    <a:pt x="136" y="177"/>
                    <a:pt x="136" y="177"/>
                    <a:pt x="136" y="177"/>
                  </a:cubicBezTo>
                  <a:cubicBezTo>
                    <a:pt x="138" y="177"/>
                    <a:pt x="139" y="177"/>
                    <a:pt x="141" y="178"/>
                  </a:cubicBezTo>
                  <a:moveTo>
                    <a:pt x="133" y="195"/>
                  </a:moveTo>
                  <a:cubicBezTo>
                    <a:pt x="127" y="195"/>
                    <a:pt x="127" y="195"/>
                    <a:pt x="127" y="195"/>
                  </a:cubicBezTo>
                  <a:cubicBezTo>
                    <a:pt x="127" y="177"/>
                    <a:pt x="127" y="177"/>
                    <a:pt x="127" y="177"/>
                  </a:cubicBezTo>
                  <a:cubicBezTo>
                    <a:pt x="133" y="177"/>
                    <a:pt x="133" y="177"/>
                    <a:pt x="133" y="177"/>
                  </a:cubicBezTo>
                  <a:lnTo>
                    <a:pt x="133" y="195"/>
                  </a:lnTo>
                  <a:close/>
                  <a:moveTo>
                    <a:pt x="143" y="212"/>
                  </a:moveTo>
                  <a:cubicBezTo>
                    <a:pt x="145" y="212"/>
                    <a:pt x="147" y="212"/>
                    <a:pt x="149" y="213"/>
                  </a:cubicBezTo>
                  <a:cubicBezTo>
                    <a:pt x="149" y="261"/>
                    <a:pt x="149" y="261"/>
                    <a:pt x="149" y="261"/>
                  </a:cubicBezTo>
                  <a:cubicBezTo>
                    <a:pt x="148" y="260"/>
                    <a:pt x="148" y="260"/>
                    <a:pt x="148" y="260"/>
                  </a:cubicBezTo>
                  <a:cubicBezTo>
                    <a:pt x="147" y="261"/>
                    <a:pt x="145" y="261"/>
                    <a:pt x="143" y="262"/>
                  </a:cubicBezTo>
                  <a:lnTo>
                    <a:pt x="143" y="212"/>
                  </a:lnTo>
                  <a:close/>
                  <a:moveTo>
                    <a:pt x="138" y="101"/>
                  </a:moveTo>
                  <a:cubicBezTo>
                    <a:pt x="137" y="102"/>
                    <a:pt x="137" y="102"/>
                    <a:pt x="137" y="102"/>
                  </a:cubicBezTo>
                  <a:cubicBezTo>
                    <a:pt x="137" y="115"/>
                    <a:pt x="137" y="115"/>
                    <a:pt x="137" y="115"/>
                  </a:cubicBezTo>
                  <a:cubicBezTo>
                    <a:pt x="138" y="116"/>
                    <a:pt x="138" y="116"/>
                    <a:pt x="138" y="116"/>
                  </a:cubicBezTo>
                  <a:cubicBezTo>
                    <a:pt x="146" y="116"/>
                    <a:pt x="146" y="116"/>
                    <a:pt x="146" y="116"/>
                  </a:cubicBezTo>
                  <a:cubicBezTo>
                    <a:pt x="146" y="119"/>
                    <a:pt x="146" y="119"/>
                    <a:pt x="146" y="119"/>
                  </a:cubicBezTo>
                  <a:cubicBezTo>
                    <a:pt x="97" y="119"/>
                    <a:pt x="97" y="119"/>
                    <a:pt x="97" y="119"/>
                  </a:cubicBezTo>
                  <a:cubicBezTo>
                    <a:pt x="97" y="98"/>
                    <a:pt x="97" y="98"/>
                    <a:pt x="97" y="98"/>
                  </a:cubicBezTo>
                  <a:cubicBezTo>
                    <a:pt x="146" y="98"/>
                    <a:pt x="146" y="98"/>
                    <a:pt x="146" y="98"/>
                  </a:cubicBezTo>
                  <a:cubicBezTo>
                    <a:pt x="146" y="101"/>
                    <a:pt x="146" y="101"/>
                    <a:pt x="146" y="101"/>
                  </a:cubicBezTo>
                  <a:lnTo>
                    <a:pt x="138" y="101"/>
                  </a:lnTo>
                  <a:close/>
                  <a:moveTo>
                    <a:pt x="146" y="114"/>
                  </a:moveTo>
                  <a:cubicBezTo>
                    <a:pt x="139" y="114"/>
                    <a:pt x="139" y="114"/>
                    <a:pt x="139" y="114"/>
                  </a:cubicBezTo>
                  <a:cubicBezTo>
                    <a:pt x="139" y="103"/>
                    <a:pt x="139" y="103"/>
                    <a:pt x="139" y="103"/>
                  </a:cubicBezTo>
                  <a:cubicBezTo>
                    <a:pt x="146" y="103"/>
                    <a:pt x="146" y="103"/>
                    <a:pt x="146" y="103"/>
                  </a:cubicBezTo>
                  <a:lnTo>
                    <a:pt x="146" y="114"/>
                  </a:lnTo>
                  <a:close/>
                  <a:moveTo>
                    <a:pt x="144" y="90"/>
                  </a:moveTo>
                  <a:cubicBezTo>
                    <a:pt x="136" y="90"/>
                    <a:pt x="136" y="90"/>
                    <a:pt x="136" y="90"/>
                  </a:cubicBezTo>
                  <a:cubicBezTo>
                    <a:pt x="140" y="78"/>
                    <a:pt x="140" y="78"/>
                    <a:pt x="140" y="78"/>
                  </a:cubicBezTo>
                  <a:lnTo>
                    <a:pt x="144" y="90"/>
                  </a:lnTo>
                  <a:close/>
                  <a:moveTo>
                    <a:pt x="140" y="68"/>
                  </a:moveTo>
                  <a:cubicBezTo>
                    <a:pt x="141" y="68"/>
                    <a:pt x="142" y="68"/>
                    <a:pt x="142" y="69"/>
                  </a:cubicBezTo>
                  <a:cubicBezTo>
                    <a:pt x="142" y="70"/>
                    <a:pt x="141" y="71"/>
                    <a:pt x="140" y="71"/>
                  </a:cubicBezTo>
                  <a:cubicBezTo>
                    <a:pt x="139" y="71"/>
                    <a:pt x="139" y="70"/>
                    <a:pt x="139" y="69"/>
                  </a:cubicBezTo>
                  <a:cubicBezTo>
                    <a:pt x="139" y="68"/>
                    <a:pt x="139" y="68"/>
                    <a:pt x="140" y="68"/>
                  </a:cubicBezTo>
                  <a:moveTo>
                    <a:pt x="97" y="35"/>
                  </a:moveTo>
                  <a:cubicBezTo>
                    <a:pt x="103" y="35"/>
                    <a:pt x="103" y="35"/>
                    <a:pt x="103" y="35"/>
                  </a:cubicBezTo>
                  <a:cubicBezTo>
                    <a:pt x="135" y="56"/>
                    <a:pt x="135" y="56"/>
                    <a:pt x="135" y="56"/>
                  </a:cubicBezTo>
                  <a:cubicBezTo>
                    <a:pt x="137" y="66"/>
                    <a:pt x="137" y="66"/>
                    <a:pt x="137" y="66"/>
                  </a:cubicBezTo>
                  <a:cubicBezTo>
                    <a:pt x="133" y="59"/>
                    <a:pt x="128" y="53"/>
                    <a:pt x="121" y="48"/>
                  </a:cubicBezTo>
                  <a:cubicBezTo>
                    <a:pt x="114" y="43"/>
                    <a:pt x="106" y="39"/>
                    <a:pt x="97" y="38"/>
                  </a:cubicBezTo>
                  <a:lnTo>
                    <a:pt x="97" y="35"/>
                  </a:lnTo>
                  <a:close/>
                  <a:moveTo>
                    <a:pt x="120" y="50"/>
                  </a:moveTo>
                  <a:cubicBezTo>
                    <a:pt x="127" y="55"/>
                    <a:pt x="133" y="61"/>
                    <a:pt x="136" y="69"/>
                  </a:cubicBezTo>
                  <a:cubicBezTo>
                    <a:pt x="136" y="69"/>
                    <a:pt x="136" y="69"/>
                    <a:pt x="136" y="69"/>
                  </a:cubicBezTo>
                  <a:cubicBezTo>
                    <a:pt x="136" y="71"/>
                    <a:pt x="138" y="73"/>
                    <a:pt x="140" y="73"/>
                  </a:cubicBezTo>
                  <a:cubicBezTo>
                    <a:pt x="139" y="74"/>
                    <a:pt x="139" y="74"/>
                    <a:pt x="139" y="74"/>
                  </a:cubicBezTo>
                  <a:cubicBezTo>
                    <a:pt x="135" y="88"/>
                    <a:pt x="135" y="88"/>
                    <a:pt x="135" y="88"/>
                  </a:cubicBezTo>
                  <a:cubicBezTo>
                    <a:pt x="135" y="78"/>
                    <a:pt x="135" y="78"/>
                    <a:pt x="135" y="78"/>
                  </a:cubicBezTo>
                  <a:cubicBezTo>
                    <a:pt x="135" y="76"/>
                    <a:pt x="134" y="74"/>
                    <a:pt x="132" y="72"/>
                  </a:cubicBezTo>
                  <a:cubicBezTo>
                    <a:pt x="130" y="70"/>
                    <a:pt x="128" y="70"/>
                    <a:pt x="126" y="70"/>
                  </a:cubicBezTo>
                  <a:cubicBezTo>
                    <a:pt x="121" y="70"/>
                    <a:pt x="117" y="74"/>
                    <a:pt x="117" y="78"/>
                  </a:cubicBezTo>
                  <a:cubicBezTo>
                    <a:pt x="117" y="89"/>
                    <a:pt x="117" y="89"/>
                    <a:pt x="117" y="89"/>
                  </a:cubicBezTo>
                  <a:cubicBezTo>
                    <a:pt x="108" y="68"/>
                    <a:pt x="108" y="68"/>
                    <a:pt x="108" y="68"/>
                  </a:cubicBezTo>
                  <a:cubicBezTo>
                    <a:pt x="107" y="68"/>
                    <a:pt x="107" y="68"/>
                    <a:pt x="107" y="68"/>
                  </a:cubicBezTo>
                  <a:cubicBezTo>
                    <a:pt x="106" y="68"/>
                    <a:pt x="106" y="68"/>
                    <a:pt x="106" y="68"/>
                  </a:cubicBezTo>
                  <a:cubicBezTo>
                    <a:pt x="97" y="90"/>
                    <a:pt x="97" y="90"/>
                    <a:pt x="97" y="90"/>
                  </a:cubicBezTo>
                  <a:cubicBezTo>
                    <a:pt x="97" y="90"/>
                    <a:pt x="97" y="90"/>
                    <a:pt x="97" y="90"/>
                  </a:cubicBezTo>
                  <a:cubicBezTo>
                    <a:pt x="97" y="40"/>
                    <a:pt x="97" y="40"/>
                    <a:pt x="97" y="40"/>
                  </a:cubicBezTo>
                  <a:cubicBezTo>
                    <a:pt x="105" y="41"/>
                    <a:pt x="113" y="45"/>
                    <a:pt x="120" y="50"/>
                  </a:cubicBezTo>
                  <a:moveTo>
                    <a:pt x="133" y="78"/>
                  </a:moveTo>
                  <a:cubicBezTo>
                    <a:pt x="133" y="90"/>
                    <a:pt x="133" y="90"/>
                    <a:pt x="133" y="90"/>
                  </a:cubicBezTo>
                  <a:cubicBezTo>
                    <a:pt x="119" y="90"/>
                    <a:pt x="119" y="90"/>
                    <a:pt x="119" y="90"/>
                  </a:cubicBezTo>
                  <a:cubicBezTo>
                    <a:pt x="119" y="78"/>
                    <a:pt x="119" y="78"/>
                    <a:pt x="119" y="78"/>
                  </a:cubicBezTo>
                  <a:cubicBezTo>
                    <a:pt x="119" y="75"/>
                    <a:pt x="122" y="72"/>
                    <a:pt x="126" y="72"/>
                  </a:cubicBezTo>
                  <a:cubicBezTo>
                    <a:pt x="128" y="72"/>
                    <a:pt x="129" y="72"/>
                    <a:pt x="131" y="74"/>
                  </a:cubicBezTo>
                  <a:cubicBezTo>
                    <a:pt x="132" y="75"/>
                    <a:pt x="133" y="77"/>
                    <a:pt x="133" y="78"/>
                  </a:cubicBezTo>
                  <a:moveTo>
                    <a:pt x="115" y="90"/>
                  </a:moveTo>
                  <a:cubicBezTo>
                    <a:pt x="99" y="90"/>
                    <a:pt x="99" y="90"/>
                    <a:pt x="99" y="90"/>
                  </a:cubicBezTo>
                  <a:cubicBezTo>
                    <a:pt x="107" y="72"/>
                    <a:pt x="107" y="72"/>
                    <a:pt x="107" y="72"/>
                  </a:cubicBezTo>
                  <a:lnTo>
                    <a:pt x="115" y="90"/>
                  </a:lnTo>
                  <a:close/>
                  <a:moveTo>
                    <a:pt x="90" y="35"/>
                  </a:moveTo>
                  <a:cubicBezTo>
                    <a:pt x="95" y="35"/>
                    <a:pt x="95" y="35"/>
                    <a:pt x="95" y="35"/>
                  </a:cubicBezTo>
                  <a:cubicBezTo>
                    <a:pt x="95" y="67"/>
                    <a:pt x="95" y="67"/>
                    <a:pt x="95" y="67"/>
                  </a:cubicBezTo>
                  <a:cubicBezTo>
                    <a:pt x="94" y="66"/>
                    <a:pt x="93" y="64"/>
                    <a:pt x="92" y="63"/>
                  </a:cubicBezTo>
                  <a:cubicBezTo>
                    <a:pt x="90" y="62"/>
                    <a:pt x="90" y="62"/>
                    <a:pt x="90" y="62"/>
                  </a:cubicBezTo>
                  <a:lnTo>
                    <a:pt x="90" y="35"/>
                  </a:lnTo>
                  <a:close/>
                  <a:moveTo>
                    <a:pt x="79" y="22"/>
                  </a:moveTo>
                  <a:cubicBezTo>
                    <a:pt x="79" y="22"/>
                    <a:pt x="79" y="22"/>
                    <a:pt x="79" y="22"/>
                  </a:cubicBezTo>
                  <a:cubicBezTo>
                    <a:pt x="79" y="22"/>
                    <a:pt x="79" y="22"/>
                    <a:pt x="79" y="22"/>
                  </a:cubicBezTo>
                  <a:close/>
                  <a:moveTo>
                    <a:pt x="71" y="18"/>
                  </a:moveTo>
                  <a:cubicBezTo>
                    <a:pt x="70" y="17"/>
                    <a:pt x="70" y="17"/>
                    <a:pt x="70" y="17"/>
                  </a:cubicBezTo>
                  <a:cubicBezTo>
                    <a:pt x="64" y="21"/>
                    <a:pt x="64" y="21"/>
                    <a:pt x="64" y="21"/>
                  </a:cubicBezTo>
                  <a:cubicBezTo>
                    <a:pt x="64" y="22"/>
                    <a:pt x="64" y="22"/>
                    <a:pt x="64" y="22"/>
                  </a:cubicBezTo>
                  <a:cubicBezTo>
                    <a:pt x="63" y="24"/>
                    <a:pt x="63" y="24"/>
                    <a:pt x="63" y="24"/>
                  </a:cubicBezTo>
                  <a:cubicBezTo>
                    <a:pt x="62" y="24"/>
                    <a:pt x="62" y="24"/>
                    <a:pt x="62" y="24"/>
                  </a:cubicBezTo>
                  <a:cubicBezTo>
                    <a:pt x="60" y="24"/>
                    <a:pt x="60" y="24"/>
                    <a:pt x="60" y="24"/>
                  </a:cubicBezTo>
                  <a:cubicBezTo>
                    <a:pt x="59" y="22"/>
                    <a:pt x="59" y="22"/>
                    <a:pt x="59" y="22"/>
                  </a:cubicBezTo>
                  <a:cubicBezTo>
                    <a:pt x="60" y="20"/>
                    <a:pt x="60" y="20"/>
                    <a:pt x="60" y="20"/>
                  </a:cubicBezTo>
                  <a:cubicBezTo>
                    <a:pt x="61" y="19"/>
                    <a:pt x="61" y="19"/>
                    <a:pt x="61" y="19"/>
                  </a:cubicBezTo>
                  <a:cubicBezTo>
                    <a:pt x="62" y="20"/>
                    <a:pt x="62" y="20"/>
                    <a:pt x="62" y="20"/>
                  </a:cubicBezTo>
                  <a:cubicBezTo>
                    <a:pt x="62" y="20"/>
                    <a:pt x="62" y="20"/>
                    <a:pt x="62" y="20"/>
                  </a:cubicBezTo>
                  <a:cubicBezTo>
                    <a:pt x="63" y="20"/>
                    <a:pt x="63" y="20"/>
                    <a:pt x="63" y="20"/>
                  </a:cubicBezTo>
                  <a:cubicBezTo>
                    <a:pt x="69" y="16"/>
                    <a:pt x="69" y="16"/>
                    <a:pt x="69" y="16"/>
                  </a:cubicBezTo>
                  <a:cubicBezTo>
                    <a:pt x="69" y="14"/>
                    <a:pt x="69" y="14"/>
                    <a:pt x="69" y="14"/>
                  </a:cubicBezTo>
                  <a:cubicBezTo>
                    <a:pt x="65" y="8"/>
                    <a:pt x="65" y="8"/>
                    <a:pt x="65" y="8"/>
                  </a:cubicBezTo>
                  <a:cubicBezTo>
                    <a:pt x="64" y="7"/>
                    <a:pt x="64" y="7"/>
                    <a:pt x="64" y="7"/>
                  </a:cubicBezTo>
                  <a:cubicBezTo>
                    <a:pt x="62" y="7"/>
                    <a:pt x="62" y="7"/>
                    <a:pt x="62" y="7"/>
                  </a:cubicBezTo>
                  <a:cubicBezTo>
                    <a:pt x="62" y="5"/>
                    <a:pt x="62" y="5"/>
                    <a:pt x="62" y="5"/>
                  </a:cubicBezTo>
                  <a:cubicBezTo>
                    <a:pt x="62" y="3"/>
                    <a:pt x="62" y="3"/>
                    <a:pt x="62" y="3"/>
                  </a:cubicBezTo>
                  <a:cubicBezTo>
                    <a:pt x="64" y="3"/>
                    <a:pt x="64" y="3"/>
                    <a:pt x="64" y="3"/>
                  </a:cubicBezTo>
                  <a:cubicBezTo>
                    <a:pt x="66" y="3"/>
                    <a:pt x="66" y="3"/>
                    <a:pt x="66" y="3"/>
                  </a:cubicBezTo>
                  <a:cubicBezTo>
                    <a:pt x="66" y="5"/>
                    <a:pt x="66" y="5"/>
                    <a:pt x="66" y="5"/>
                  </a:cubicBezTo>
                  <a:cubicBezTo>
                    <a:pt x="66" y="5"/>
                    <a:pt x="66" y="5"/>
                    <a:pt x="66" y="5"/>
                  </a:cubicBezTo>
                  <a:cubicBezTo>
                    <a:pt x="66" y="6"/>
                    <a:pt x="66" y="6"/>
                    <a:pt x="66" y="6"/>
                  </a:cubicBezTo>
                  <a:cubicBezTo>
                    <a:pt x="66" y="7"/>
                    <a:pt x="66" y="7"/>
                    <a:pt x="66" y="7"/>
                  </a:cubicBezTo>
                  <a:cubicBezTo>
                    <a:pt x="71" y="13"/>
                    <a:pt x="71" y="13"/>
                    <a:pt x="71" y="13"/>
                  </a:cubicBezTo>
                  <a:cubicBezTo>
                    <a:pt x="71" y="14"/>
                    <a:pt x="71" y="14"/>
                    <a:pt x="71" y="14"/>
                  </a:cubicBezTo>
                  <a:cubicBezTo>
                    <a:pt x="72" y="14"/>
                    <a:pt x="72" y="14"/>
                    <a:pt x="72" y="14"/>
                  </a:cubicBezTo>
                  <a:cubicBezTo>
                    <a:pt x="77" y="10"/>
                    <a:pt x="77" y="10"/>
                    <a:pt x="77" y="10"/>
                  </a:cubicBezTo>
                  <a:cubicBezTo>
                    <a:pt x="78" y="9"/>
                    <a:pt x="78" y="9"/>
                    <a:pt x="78" y="9"/>
                  </a:cubicBezTo>
                  <a:cubicBezTo>
                    <a:pt x="79" y="8"/>
                    <a:pt x="79" y="8"/>
                    <a:pt x="79" y="8"/>
                  </a:cubicBezTo>
                  <a:cubicBezTo>
                    <a:pt x="80" y="7"/>
                    <a:pt x="80" y="7"/>
                    <a:pt x="80" y="7"/>
                  </a:cubicBezTo>
                  <a:cubicBezTo>
                    <a:pt x="82" y="8"/>
                    <a:pt x="82" y="8"/>
                    <a:pt x="82" y="8"/>
                  </a:cubicBezTo>
                  <a:cubicBezTo>
                    <a:pt x="83" y="9"/>
                    <a:pt x="83" y="9"/>
                    <a:pt x="83" y="9"/>
                  </a:cubicBezTo>
                  <a:cubicBezTo>
                    <a:pt x="82" y="11"/>
                    <a:pt x="82" y="11"/>
                    <a:pt x="82" y="11"/>
                  </a:cubicBezTo>
                  <a:cubicBezTo>
                    <a:pt x="80" y="12"/>
                    <a:pt x="80" y="12"/>
                    <a:pt x="80" y="12"/>
                  </a:cubicBezTo>
                  <a:cubicBezTo>
                    <a:pt x="80" y="12"/>
                    <a:pt x="80" y="12"/>
                    <a:pt x="80" y="12"/>
                  </a:cubicBezTo>
                  <a:cubicBezTo>
                    <a:pt x="80" y="11"/>
                    <a:pt x="80" y="11"/>
                    <a:pt x="80" y="11"/>
                  </a:cubicBezTo>
                  <a:cubicBezTo>
                    <a:pt x="79" y="12"/>
                    <a:pt x="79" y="12"/>
                    <a:pt x="79" y="12"/>
                  </a:cubicBezTo>
                  <a:cubicBezTo>
                    <a:pt x="73" y="15"/>
                    <a:pt x="73" y="15"/>
                    <a:pt x="73" y="15"/>
                  </a:cubicBezTo>
                  <a:cubicBezTo>
                    <a:pt x="73" y="17"/>
                    <a:pt x="73" y="17"/>
                    <a:pt x="73" y="17"/>
                  </a:cubicBezTo>
                  <a:cubicBezTo>
                    <a:pt x="78" y="24"/>
                    <a:pt x="78" y="24"/>
                    <a:pt x="78" y="24"/>
                  </a:cubicBezTo>
                  <a:cubicBezTo>
                    <a:pt x="79" y="25"/>
                    <a:pt x="79" y="25"/>
                    <a:pt x="79" y="25"/>
                  </a:cubicBezTo>
                  <a:cubicBezTo>
                    <a:pt x="79" y="25"/>
                    <a:pt x="79" y="25"/>
                    <a:pt x="79" y="25"/>
                  </a:cubicBezTo>
                  <a:cubicBezTo>
                    <a:pt x="79" y="25"/>
                    <a:pt x="79" y="25"/>
                    <a:pt x="79" y="25"/>
                  </a:cubicBezTo>
                  <a:cubicBezTo>
                    <a:pt x="80" y="25"/>
                    <a:pt x="81" y="25"/>
                    <a:pt x="82" y="26"/>
                  </a:cubicBezTo>
                  <a:cubicBezTo>
                    <a:pt x="83" y="26"/>
                    <a:pt x="83" y="27"/>
                    <a:pt x="83" y="28"/>
                  </a:cubicBezTo>
                  <a:cubicBezTo>
                    <a:pt x="83" y="29"/>
                    <a:pt x="83" y="30"/>
                    <a:pt x="82" y="31"/>
                  </a:cubicBezTo>
                  <a:cubicBezTo>
                    <a:pt x="82" y="32"/>
                    <a:pt x="81" y="32"/>
                    <a:pt x="80" y="32"/>
                  </a:cubicBezTo>
                  <a:cubicBezTo>
                    <a:pt x="79" y="32"/>
                    <a:pt x="78" y="32"/>
                    <a:pt x="77" y="31"/>
                  </a:cubicBezTo>
                  <a:cubicBezTo>
                    <a:pt x="76" y="30"/>
                    <a:pt x="76" y="29"/>
                    <a:pt x="76" y="28"/>
                  </a:cubicBezTo>
                  <a:cubicBezTo>
                    <a:pt x="76" y="27"/>
                    <a:pt x="76" y="27"/>
                    <a:pt x="76" y="27"/>
                  </a:cubicBezTo>
                  <a:cubicBezTo>
                    <a:pt x="76" y="26"/>
                    <a:pt x="76" y="26"/>
                    <a:pt x="76" y="26"/>
                  </a:cubicBezTo>
                  <a:cubicBezTo>
                    <a:pt x="76" y="25"/>
                    <a:pt x="76" y="25"/>
                    <a:pt x="76" y="25"/>
                  </a:cubicBezTo>
                  <a:lnTo>
                    <a:pt x="71" y="18"/>
                  </a:lnTo>
                  <a:close/>
                  <a:moveTo>
                    <a:pt x="71" y="35"/>
                  </a:moveTo>
                  <a:cubicBezTo>
                    <a:pt x="88" y="35"/>
                    <a:pt x="88" y="35"/>
                    <a:pt x="88" y="35"/>
                  </a:cubicBezTo>
                  <a:cubicBezTo>
                    <a:pt x="88" y="60"/>
                    <a:pt x="88" y="60"/>
                    <a:pt x="88" y="60"/>
                  </a:cubicBezTo>
                  <a:cubicBezTo>
                    <a:pt x="85" y="59"/>
                    <a:pt x="82" y="58"/>
                    <a:pt x="80" y="58"/>
                  </a:cubicBezTo>
                  <a:cubicBezTo>
                    <a:pt x="77" y="58"/>
                    <a:pt x="74" y="59"/>
                    <a:pt x="71" y="60"/>
                  </a:cubicBezTo>
                  <a:lnTo>
                    <a:pt x="71" y="35"/>
                  </a:lnTo>
                  <a:close/>
                  <a:moveTo>
                    <a:pt x="64" y="35"/>
                  </a:moveTo>
                  <a:cubicBezTo>
                    <a:pt x="69" y="35"/>
                    <a:pt x="69" y="35"/>
                    <a:pt x="69" y="35"/>
                  </a:cubicBezTo>
                  <a:cubicBezTo>
                    <a:pt x="69" y="62"/>
                    <a:pt x="69" y="62"/>
                    <a:pt x="69" y="62"/>
                  </a:cubicBezTo>
                  <a:cubicBezTo>
                    <a:pt x="67" y="63"/>
                    <a:pt x="67" y="63"/>
                    <a:pt x="67" y="63"/>
                  </a:cubicBezTo>
                  <a:cubicBezTo>
                    <a:pt x="66" y="64"/>
                    <a:pt x="65" y="66"/>
                    <a:pt x="64" y="67"/>
                  </a:cubicBezTo>
                  <a:lnTo>
                    <a:pt x="64" y="35"/>
                  </a:lnTo>
                  <a:close/>
                  <a:moveTo>
                    <a:pt x="64" y="75"/>
                  </a:moveTo>
                  <a:cubicBezTo>
                    <a:pt x="64" y="71"/>
                    <a:pt x="66" y="67"/>
                    <a:pt x="69" y="65"/>
                  </a:cubicBezTo>
                  <a:cubicBezTo>
                    <a:pt x="72" y="62"/>
                    <a:pt x="75" y="60"/>
                    <a:pt x="80" y="60"/>
                  </a:cubicBezTo>
                  <a:cubicBezTo>
                    <a:pt x="84" y="60"/>
                    <a:pt x="87" y="62"/>
                    <a:pt x="90" y="65"/>
                  </a:cubicBezTo>
                  <a:cubicBezTo>
                    <a:pt x="93" y="67"/>
                    <a:pt x="95" y="71"/>
                    <a:pt x="95" y="75"/>
                  </a:cubicBezTo>
                  <a:cubicBezTo>
                    <a:pt x="95" y="90"/>
                    <a:pt x="95" y="90"/>
                    <a:pt x="95" y="90"/>
                  </a:cubicBezTo>
                  <a:cubicBezTo>
                    <a:pt x="64" y="90"/>
                    <a:pt x="64" y="90"/>
                    <a:pt x="64" y="90"/>
                  </a:cubicBezTo>
                  <a:lnTo>
                    <a:pt x="64" y="75"/>
                  </a:lnTo>
                  <a:close/>
                  <a:moveTo>
                    <a:pt x="24" y="56"/>
                  </a:moveTo>
                  <a:cubicBezTo>
                    <a:pt x="56" y="35"/>
                    <a:pt x="56" y="35"/>
                    <a:pt x="56" y="35"/>
                  </a:cubicBezTo>
                  <a:cubicBezTo>
                    <a:pt x="62" y="35"/>
                    <a:pt x="62" y="35"/>
                    <a:pt x="62" y="35"/>
                  </a:cubicBezTo>
                  <a:cubicBezTo>
                    <a:pt x="62" y="38"/>
                    <a:pt x="62" y="38"/>
                    <a:pt x="62" y="38"/>
                  </a:cubicBezTo>
                  <a:cubicBezTo>
                    <a:pt x="53" y="39"/>
                    <a:pt x="45" y="43"/>
                    <a:pt x="38" y="48"/>
                  </a:cubicBezTo>
                  <a:cubicBezTo>
                    <a:pt x="31" y="53"/>
                    <a:pt x="26" y="59"/>
                    <a:pt x="22" y="66"/>
                  </a:cubicBezTo>
                  <a:lnTo>
                    <a:pt x="24" y="56"/>
                  </a:lnTo>
                  <a:close/>
                  <a:moveTo>
                    <a:pt x="23" y="69"/>
                  </a:moveTo>
                  <a:cubicBezTo>
                    <a:pt x="26" y="61"/>
                    <a:pt x="32" y="55"/>
                    <a:pt x="39" y="50"/>
                  </a:cubicBezTo>
                  <a:cubicBezTo>
                    <a:pt x="46" y="45"/>
                    <a:pt x="54" y="41"/>
                    <a:pt x="62" y="40"/>
                  </a:cubicBezTo>
                  <a:cubicBezTo>
                    <a:pt x="62" y="90"/>
                    <a:pt x="62" y="90"/>
                    <a:pt x="62" y="90"/>
                  </a:cubicBezTo>
                  <a:cubicBezTo>
                    <a:pt x="62" y="90"/>
                    <a:pt x="62" y="90"/>
                    <a:pt x="62" y="90"/>
                  </a:cubicBezTo>
                  <a:cubicBezTo>
                    <a:pt x="53" y="68"/>
                    <a:pt x="53" y="68"/>
                    <a:pt x="53" y="68"/>
                  </a:cubicBezTo>
                  <a:cubicBezTo>
                    <a:pt x="52" y="68"/>
                    <a:pt x="52" y="68"/>
                    <a:pt x="52" y="68"/>
                  </a:cubicBezTo>
                  <a:cubicBezTo>
                    <a:pt x="51" y="68"/>
                    <a:pt x="51" y="68"/>
                    <a:pt x="51" y="68"/>
                  </a:cubicBezTo>
                  <a:cubicBezTo>
                    <a:pt x="42" y="89"/>
                    <a:pt x="42" y="89"/>
                    <a:pt x="42" y="89"/>
                  </a:cubicBezTo>
                  <a:cubicBezTo>
                    <a:pt x="42" y="78"/>
                    <a:pt x="42" y="78"/>
                    <a:pt x="42" y="78"/>
                  </a:cubicBezTo>
                  <a:cubicBezTo>
                    <a:pt x="42" y="74"/>
                    <a:pt x="38" y="70"/>
                    <a:pt x="33" y="70"/>
                  </a:cubicBezTo>
                  <a:cubicBezTo>
                    <a:pt x="31" y="70"/>
                    <a:pt x="29" y="70"/>
                    <a:pt x="27" y="72"/>
                  </a:cubicBezTo>
                  <a:cubicBezTo>
                    <a:pt x="25" y="74"/>
                    <a:pt x="24" y="76"/>
                    <a:pt x="24" y="78"/>
                  </a:cubicBezTo>
                  <a:cubicBezTo>
                    <a:pt x="24" y="88"/>
                    <a:pt x="24" y="88"/>
                    <a:pt x="24" y="88"/>
                  </a:cubicBezTo>
                  <a:cubicBezTo>
                    <a:pt x="20" y="74"/>
                    <a:pt x="20" y="74"/>
                    <a:pt x="20" y="74"/>
                  </a:cubicBezTo>
                  <a:cubicBezTo>
                    <a:pt x="19" y="73"/>
                    <a:pt x="19" y="73"/>
                    <a:pt x="19" y="73"/>
                  </a:cubicBezTo>
                  <a:cubicBezTo>
                    <a:pt x="20" y="73"/>
                    <a:pt x="21" y="72"/>
                    <a:pt x="22" y="72"/>
                  </a:cubicBezTo>
                  <a:cubicBezTo>
                    <a:pt x="22" y="71"/>
                    <a:pt x="23" y="70"/>
                    <a:pt x="23" y="69"/>
                  </a:cubicBezTo>
                  <a:moveTo>
                    <a:pt x="60" y="90"/>
                  </a:moveTo>
                  <a:cubicBezTo>
                    <a:pt x="44" y="90"/>
                    <a:pt x="44" y="90"/>
                    <a:pt x="44" y="90"/>
                  </a:cubicBezTo>
                  <a:cubicBezTo>
                    <a:pt x="52" y="72"/>
                    <a:pt x="52" y="72"/>
                    <a:pt x="52" y="72"/>
                  </a:cubicBezTo>
                  <a:lnTo>
                    <a:pt x="60" y="90"/>
                  </a:lnTo>
                  <a:close/>
                  <a:moveTo>
                    <a:pt x="40" y="78"/>
                  </a:moveTo>
                  <a:cubicBezTo>
                    <a:pt x="40" y="90"/>
                    <a:pt x="40" y="90"/>
                    <a:pt x="40" y="90"/>
                  </a:cubicBezTo>
                  <a:cubicBezTo>
                    <a:pt x="27" y="90"/>
                    <a:pt x="27" y="90"/>
                    <a:pt x="27" y="90"/>
                  </a:cubicBezTo>
                  <a:cubicBezTo>
                    <a:pt x="27" y="78"/>
                    <a:pt x="27" y="78"/>
                    <a:pt x="27" y="78"/>
                  </a:cubicBezTo>
                  <a:cubicBezTo>
                    <a:pt x="27" y="77"/>
                    <a:pt x="27" y="75"/>
                    <a:pt x="28" y="74"/>
                  </a:cubicBezTo>
                  <a:cubicBezTo>
                    <a:pt x="30" y="72"/>
                    <a:pt x="31" y="72"/>
                    <a:pt x="33" y="72"/>
                  </a:cubicBezTo>
                  <a:cubicBezTo>
                    <a:pt x="37" y="72"/>
                    <a:pt x="40" y="75"/>
                    <a:pt x="40" y="78"/>
                  </a:cubicBezTo>
                  <a:moveTo>
                    <a:pt x="17" y="69"/>
                  </a:moveTo>
                  <a:cubicBezTo>
                    <a:pt x="17" y="68"/>
                    <a:pt x="18" y="68"/>
                    <a:pt x="19" y="68"/>
                  </a:cubicBezTo>
                  <a:cubicBezTo>
                    <a:pt x="20" y="68"/>
                    <a:pt x="20" y="68"/>
                    <a:pt x="20" y="69"/>
                  </a:cubicBezTo>
                  <a:cubicBezTo>
                    <a:pt x="20" y="70"/>
                    <a:pt x="20" y="71"/>
                    <a:pt x="19" y="71"/>
                  </a:cubicBezTo>
                  <a:cubicBezTo>
                    <a:pt x="18" y="71"/>
                    <a:pt x="17" y="70"/>
                    <a:pt x="17" y="69"/>
                  </a:cubicBezTo>
                  <a:moveTo>
                    <a:pt x="19" y="78"/>
                  </a:moveTo>
                  <a:cubicBezTo>
                    <a:pt x="23" y="90"/>
                    <a:pt x="23" y="90"/>
                    <a:pt x="23" y="90"/>
                  </a:cubicBezTo>
                  <a:cubicBezTo>
                    <a:pt x="15" y="90"/>
                    <a:pt x="15" y="90"/>
                    <a:pt x="15" y="90"/>
                  </a:cubicBezTo>
                  <a:lnTo>
                    <a:pt x="19" y="78"/>
                  </a:lnTo>
                  <a:close/>
                  <a:moveTo>
                    <a:pt x="13" y="92"/>
                  </a:moveTo>
                  <a:cubicBezTo>
                    <a:pt x="146" y="92"/>
                    <a:pt x="146" y="92"/>
                    <a:pt x="146" y="92"/>
                  </a:cubicBezTo>
                  <a:cubicBezTo>
                    <a:pt x="146" y="96"/>
                    <a:pt x="146" y="96"/>
                    <a:pt x="146" y="96"/>
                  </a:cubicBezTo>
                  <a:cubicBezTo>
                    <a:pt x="13" y="96"/>
                    <a:pt x="13" y="96"/>
                    <a:pt x="13" y="96"/>
                  </a:cubicBezTo>
                  <a:lnTo>
                    <a:pt x="13" y="92"/>
                  </a:lnTo>
                  <a:close/>
                  <a:moveTo>
                    <a:pt x="95" y="119"/>
                  </a:moveTo>
                  <a:cubicBezTo>
                    <a:pt x="64" y="119"/>
                    <a:pt x="64" y="119"/>
                    <a:pt x="64" y="119"/>
                  </a:cubicBezTo>
                  <a:cubicBezTo>
                    <a:pt x="64" y="98"/>
                    <a:pt x="64" y="98"/>
                    <a:pt x="64" y="98"/>
                  </a:cubicBezTo>
                  <a:cubicBezTo>
                    <a:pt x="95" y="98"/>
                    <a:pt x="95" y="98"/>
                    <a:pt x="95" y="98"/>
                  </a:cubicBezTo>
                  <a:lnTo>
                    <a:pt x="95" y="119"/>
                  </a:lnTo>
                  <a:close/>
                  <a:moveTo>
                    <a:pt x="13" y="103"/>
                  </a:moveTo>
                  <a:cubicBezTo>
                    <a:pt x="20" y="103"/>
                    <a:pt x="20" y="103"/>
                    <a:pt x="20" y="103"/>
                  </a:cubicBezTo>
                  <a:cubicBezTo>
                    <a:pt x="20" y="114"/>
                    <a:pt x="20" y="114"/>
                    <a:pt x="20" y="114"/>
                  </a:cubicBezTo>
                  <a:cubicBezTo>
                    <a:pt x="13" y="114"/>
                    <a:pt x="13" y="114"/>
                    <a:pt x="13" y="114"/>
                  </a:cubicBezTo>
                  <a:lnTo>
                    <a:pt x="13" y="103"/>
                  </a:lnTo>
                  <a:close/>
                  <a:moveTo>
                    <a:pt x="13" y="116"/>
                  </a:moveTo>
                  <a:cubicBezTo>
                    <a:pt x="21" y="116"/>
                    <a:pt x="21" y="116"/>
                    <a:pt x="21" y="116"/>
                  </a:cubicBezTo>
                  <a:cubicBezTo>
                    <a:pt x="22" y="115"/>
                    <a:pt x="22" y="115"/>
                    <a:pt x="22" y="115"/>
                  </a:cubicBezTo>
                  <a:cubicBezTo>
                    <a:pt x="22" y="102"/>
                    <a:pt x="22" y="102"/>
                    <a:pt x="22" y="102"/>
                  </a:cubicBezTo>
                  <a:cubicBezTo>
                    <a:pt x="21" y="101"/>
                    <a:pt x="21" y="101"/>
                    <a:pt x="21" y="101"/>
                  </a:cubicBezTo>
                  <a:cubicBezTo>
                    <a:pt x="13" y="101"/>
                    <a:pt x="13" y="101"/>
                    <a:pt x="13" y="101"/>
                  </a:cubicBezTo>
                  <a:cubicBezTo>
                    <a:pt x="13" y="98"/>
                    <a:pt x="13" y="98"/>
                    <a:pt x="13" y="98"/>
                  </a:cubicBezTo>
                  <a:cubicBezTo>
                    <a:pt x="62" y="98"/>
                    <a:pt x="62" y="98"/>
                    <a:pt x="62" y="98"/>
                  </a:cubicBezTo>
                  <a:cubicBezTo>
                    <a:pt x="62" y="119"/>
                    <a:pt x="62" y="119"/>
                    <a:pt x="62" y="119"/>
                  </a:cubicBezTo>
                  <a:cubicBezTo>
                    <a:pt x="13" y="119"/>
                    <a:pt x="13" y="119"/>
                    <a:pt x="13" y="119"/>
                  </a:cubicBezTo>
                  <a:lnTo>
                    <a:pt x="13" y="116"/>
                  </a:lnTo>
                  <a:close/>
                  <a:moveTo>
                    <a:pt x="11" y="72"/>
                  </a:moveTo>
                  <a:cubicBezTo>
                    <a:pt x="12" y="71"/>
                    <a:pt x="12" y="71"/>
                    <a:pt x="12" y="71"/>
                  </a:cubicBezTo>
                  <a:cubicBezTo>
                    <a:pt x="13" y="71"/>
                    <a:pt x="13" y="71"/>
                    <a:pt x="13" y="71"/>
                  </a:cubicBezTo>
                  <a:cubicBezTo>
                    <a:pt x="13" y="71"/>
                    <a:pt x="13" y="71"/>
                    <a:pt x="13" y="71"/>
                  </a:cubicBezTo>
                  <a:cubicBezTo>
                    <a:pt x="13" y="72"/>
                    <a:pt x="13" y="72"/>
                    <a:pt x="13" y="72"/>
                  </a:cubicBezTo>
                  <a:cubicBezTo>
                    <a:pt x="13" y="73"/>
                    <a:pt x="13" y="73"/>
                    <a:pt x="13" y="73"/>
                  </a:cubicBezTo>
                  <a:cubicBezTo>
                    <a:pt x="13" y="73"/>
                    <a:pt x="13" y="73"/>
                    <a:pt x="13" y="73"/>
                  </a:cubicBezTo>
                  <a:cubicBezTo>
                    <a:pt x="12" y="73"/>
                    <a:pt x="12" y="73"/>
                    <a:pt x="12" y="73"/>
                  </a:cubicBezTo>
                  <a:lnTo>
                    <a:pt x="11" y="72"/>
                  </a:lnTo>
                  <a:close/>
                  <a:moveTo>
                    <a:pt x="10" y="126"/>
                  </a:moveTo>
                  <a:cubicBezTo>
                    <a:pt x="16" y="126"/>
                    <a:pt x="16" y="126"/>
                    <a:pt x="16" y="126"/>
                  </a:cubicBezTo>
                  <a:cubicBezTo>
                    <a:pt x="16" y="149"/>
                    <a:pt x="16" y="149"/>
                    <a:pt x="16" y="149"/>
                  </a:cubicBezTo>
                  <a:cubicBezTo>
                    <a:pt x="10" y="149"/>
                    <a:pt x="10" y="149"/>
                    <a:pt x="10" y="149"/>
                  </a:cubicBezTo>
                  <a:lnTo>
                    <a:pt x="10" y="126"/>
                  </a:lnTo>
                  <a:close/>
                  <a:moveTo>
                    <a:pt x="3" y="126"/>
                  </a:moveTo>
                  <a:cubicBezTo>
                    <a:pt x="8" y="126"/>
                    <a:pt x="8" y="126"/>
                    <a:pt x="8" y="126"/>
                  </a:cubicBezTo>
                  <a:cubicBezTo>
                    <a:pt x="8" y="149"/>
                    <a:pt x="8" y="149"/>
                    <a:pt x="8" y="149"/>
                  </a:cubicBezTo>
                  <a:cubicBezTo>
                    <a:pt x="3" y="149"/>
                    <a:pt x="3" y="149"/>
                    <a:pt x="3" y="149"/>
                  </a:cubicBezTo>
                  <a:lnTo>
                    <a:pt x="3" y="126"/>
                  </a:lnTo>
                  <a:close/>
                  <a:moveTo>
                    <a:pt x="3" y="177"/>
                  </a:moveTo>
                  <a:cubicBezTo>
                    <a:pt x="8" y="177"/>
                    <a:pt x="8" y="177"/>
                    <a:pt x="8" y="177"/>
                  </a:cubicBezTo>
                  <a:cubicBezTo>
                    <a:pt x="8" y="200"/>
                    <a:pt x="8" y="200"/>
                    <a:pt x="8" y="200"/>
                  </a:cubicBezTo>
                  <a:cubicBezTo>
                    <a:pt x="3" y="200"/>
                    <a:pt x="3" y="200"/>
                    <a:pt x="3" y="200"/>
                  </a:cubicBezTo>
                  <a:lnTo>
                    <a:pt x="3" y="177"/>
                  </a:lnTo>
                  <a:close/>
                  <a:moveTo>
                    <a:pt x="3" y="228"/>
                  </a:moveTo>
                  <a:cubicBezTo>
                    <a:pt x="8" y="228"/>
                    <a:pt x="8" y="228"/>
                    <a:pt x="8" y="228"/>
                  </a:cubicBezTo>
                  <a:cubicBezTo>
                    <a:pt x="8" y="251"/>
                    <a:pt x="8" y="251"/>
                    <a:pt x="8" y="251"/>
                  </a:cubicBezTo>
                  <a:cubicBezTo>
                    <a:pt x="3" y="251"/>
                    <a:pt x="3" y="251"/>
                    <a:pt x="3" y="251"/>
                  </a:cubicBezTo>
                  <a:lnTo>
                    <a:pt x="3" y="228"/>
                  </a:lnTo>
                  <a:close/>
                  <a:moveTo>
                    <a:pt x="16" y="293"/>
                  </a:moveTo>
                  <a:cubicBezTo>
                    <a:pt x="15" y="292"/>
                    <a:pt x="15" y="291"/>
                    <a:pt x="14" y="290"/>
                  </a:cubicBezTo>
                  <a:cubicBezTo>
                    <a:pt x="13" y="289"/>
                    <a:pt x="12" y="286"/>
                    <a:pt x="10" y="284"/>
                  </a:cubicBezTo>
                  <a:cubicBezTo>
                    <a:pt x="10" y="279"/>
                    <a:pt x="10" y="279"/>
                    <a:pt x="10" y="279"/>
                  </a:cubicBezTo>
                  <a:cubicBezTo>
                    <a:pt x="16" y="279"/>
                    <a:pt x="16" y="279"/>
                    <a:pt x="16" y="279"/>
                  </a:cubicBezTo>
                  <a:lnTo>
                    <a:pt x="16" y="293"/>
                  </a:lnTo>
                  <a:close/>
                  <a:moveTo>
                    <a:pt x="24" y="302"/>
                  </a:moveTo>
                  <a:cubicBezTo>
                    <a:pt x="23" y="302"/>
                    <a:pt x="23" y="302"/>
                    <a:pt x="23" y="302"/>
                  </a:cubicBezTo>
                  <a:cubicBezTo>
                    <a:pt x="21" y="300"/>
                    <a:pt x="20" y="298"/>
                    <a:pt x="18" y="296"/>
                  </a:cubicBezTo>
                  <a:cubicBezTo>
                    <a:pt x="18" y="279"/>
                    <a:pt x="18" y="279"/>
                    <a:pt x="18" y="279"/>
                  </a:cubicBezTo>
                  <a:cubicBezTo>
                    <a:pt x="24" y="279"/>
                    <a:pt x="24" y="279"/>
                    <a:pt x="24" y="279"/>
                  </a:cubicBezTo>
                  <a:lnTo>
                    <a:pt x="24" y="302"/>
                  </a:lnTo>
                  <a:close/>
                  <a:moveTo>
                    <a:pt x="78" y="328"/>
                  </a:moveTo>
                  <a:cubicBezTo>
                    <a:pt x="75" y="327"/>
                    <a:pt x="71" y="325"/>
                    <a:pt x="66" y="324"/>
                  </a:cubicBezTo>
                  <a:cubicBezTo>
                    <a:pt x="65" y="324"/>
                    <a:pt x="65" y="324"/>
                    <a:pt x="65" y="324"/>
                  </a:cubicBezTo>
                  <a:cubicBezTo>
                    <a:pt x="65" y="324"/>
                    <a:pt x="65" y="324"/>
                    <a:pt x="65" y="324"/>
                  </a:cubicBezTo>
                  <a:cubicBezTo>
                    <a:pt x="59" y="322"/>
                    <a:pt x="52" y="320"/>
                    <a:pt x="44" y="317"/>
                  </a:cubicBezTo>
                  <a:cubicBezTo>
                    <a:pt x="41" y="315"/>
                    <a:pt x="37" y="313"/>
                    <a:pt x="33" y="310"/>
                  </a:cubicBezTo>
                  <a:cubicBezTo>
                    <a:pt x="31" y="309"/>
                    <a:pt x="28" y="306"/>
                    <a:pt x="25" y="304"/>
                  </a:cubicBezTo>
                  <a:cubicBezTo>
                    <a:pt x="78" y="304"/>
                    <a:pt x="78" y="304"/>
                    <a:pt x="78" y="304"/>
                  </a:cubicBezTo>
                  <a:lnTo>
                    <a:pt x="78" y="328"/>
                  </a:lnTo>
                  <a:close/>
                  <a:moveTo>
                    <a:pt x="26" y="279"/>
                  </a:moveTo>
                  <a:cubicBezTo>
                    <a:pt x="32" y="279"/>
                    <a:pt x="32" y="279"/>
                    <a:pt x="32" y="279"/>
                  </a:cubicBezTo>
                  <a:cubicBezTo>
                    <a:pt x="32" y="302"/>
                    <a:pt x="32" y="302"/>
                    <a:pt x="32" y="302"/>
                  </a:cubicBezTo>
                  <a:cubicBezTo>
                    <a:pt x="26" y="302"/>
                    <a:pt x="26" y="302"/>
                    <a:pt x="26" y="302"/>
                  </a:cubicBezTo>
                  <a:lnTo>
                    <a:pt x="26" y="279"/>
                  </a:lnTo>
                  <a:close/>
                  <a:moveTo>
                    <a:pt x="34" y="279"/>
                  </a:moveTo>
                  <a:cubicBezTo>
                    <a:pt x="40" y="279"/>
                    <a:pt x="40" y="279"/>
                    <a:pt x="40" y="279"/>
                  </a:cubicBezTo>
                  <a:cubicBezTo>
                    <a:pt x="40" y="302"/>
                    <a:pt x="40" y="302"/>
                    <a:pt x="40" y="302"/>
                  </a:cubicBezTo>
                  <a:cubicBezTo>
                    <a:pt x="34" y="302"/>
                    <a:pt x="34" y="302"/>
                    <a:pt x="34" y="302"/>
                  </a:cubicBezTo>
                  <a:lnTo>
                    <a:pt x="34" y="279"/>
                  </a:lnTo>
                  <a:close/>
                  <a:moveTo>
                    <a:pt x="42" y="279"/>
                  </a:moveTo>
                  <a:cubicBezTo>
                    <a:pt x="47" y="279"/>
                    <a:pt x="47" y="279"/>
                    <a:pt x="47" y="279"/>
                  </a:cubicBezTo>
                  <a:cubicBezTo>
                    <a:pt x="47" y="302"/>
                    <a:pt x="47" y="302"/>
                    <a:pt x="47" y="302"/>
                  </a:cubicBezTo>
                  <a:cubicBezTo>
                    <a:pt x="42" y="302"/>
                    <a:pt x="42" y="302"/>
                    <a:pt x="42" y="302"/>
                  </a:cubicBezTo>
                  <a:lnTo>
                    <a:pt x="42" y="279"/>
                  </a:lnTo>
                  <a:close/>
                  <a:moveTo>
                    <a:pt x="50" y="279"/>
                  </a:moveTo>
                  <a:cubicBezTo>
                    <a:pt x="55" y="279"/>
                    <a:pt x="55" y="279"/>
                    <a:pt x="55" y="279"/>
                  </a:cubicBezTo>
                  <a:cubicBezTo>
                    <a:pt x="55" y="302"/>
                    <a:pt x="55" y="302"/>
                    <a:pt x="55" y="302"/>
                  </a:cubicBezTo>
                  <a:cubicBezTo>
                    <a:pt x="50" y="302"/>
                    <a:pt x="50" y="302"/>
                    <a:pt x="50" y="302"/>
                  </a:cubicBezTo>
                  <a:lnTo>
                    <a:pt x="50" y="279"/>
                  </a:lnTo>
                  <a:close/>
                  <a:moveTo>
                    <a:pt x="57" y="279"/>
                  </a:moveTo>
                  <a:cubicBezTo>
                    <a:pt x="63" y="279"/>
                    <a:pt x="63" y="279"/>
                    <a:pt x="63" y="279"/>
                  </a:cubicBezTo>
                  <a:cubicBezTo>
                    <a:pt x="63" y="302"/>
                    <a:pt x="63" y="302"/>
                    <a:pt x="63" y="302"/>
                  </a:cubicBezTo>
                  <a:cubicBezTo>
                    <a:pt x="57" y="302"/>
                    <a:pt x="57" y="302"/>
                    <a:pt x="57" y="302"/>
                  </a:cubicBezTo>
                  <a:lnTo>
                    <a:pt x="57" y="279"/>
                  </a:lnTo>
                  <a:close/>
                  <a:moveTo>
                    <a:pt x="65" y="279"/>
                  </a:moveTo>
                  <a:cubicBezTo>
                    <a:pt x="71" y="279"/>
                    <a:pt x="71" y="279"/>
                    <a:pt x="71" y="279"/>
                  </a:cubicBezTo>
                  <a:cubicBezTo>
                    <a:pt x="71" y="302"/>
                    <a:pt x="71" y="302"/>
                    <a:pt x="71" y="302"/>
                  </a:cubicBezTo>
                  <a:cubicBezTo>
                    <a:pt x="65" y="302"/>
                    <a:pt x="65" y="302"/>
                    <a:pt x="65" y="302"/>
                  </a:cubicBezTo>
                  <a:lnTo>
                    <a:pt x="65" y="279"/>
                  </a:lnTo>
                  <a:close/>
                  <a:moveTo>
                    <a:pt x="78" y="302"/>
                  </a:moveTo>
                  <a:cubicBezTo>
                    <a:pt x="73" y="302"/>
                    <a:pt x="73" y="302"/>
                    <a:pt x="73" y="302"/>
                  </a:cubicBezTo>
                  <a:cubicBezTo>
                    <a:pt x="73" y="279"/>
                    <a:pt x="73" y="279"/>
                    <a:pt x="73" y="279"/>
                  </a:cubicBezTo>
                  <a:cubicBezTo>
                    <a:pt x="78" y="279"/>
                    <a:pt x="78" y="279"/>
                    <a:pt x="78" y="279"/>
                  </a:cubicBezTo>
                  <a:lnTo>
                    <a:pt x="78" y="302"/>
                  </a:lnTo>
                  <a:close/>
                  <a:moveTo>
                    <a:pt x="78" y="276"/>
                  </a:moveTo>
                  <a:cubicBezTo>
                    <a:pt x="7" y="276"/>
                    <a:pt x="7" y="276"/>
                    <a:pt x="7" y="276"/>
                  </a:cubicBezTo>
                  <a:cubicBezTo>
                    <a:pt x="6" y="273"/>
                    <a:pt x="5" y="269"/>
                    <a:pt x="4" y="265"/>
                  </a:cubicBezTo>
                  <a:cubicBezTo>
                    <a:pt x="3" y="261"/>
                    <a:pt x="3" y="257"/>
                    <a:pt x="3" y="253"/>
                  </a:cubicBezTo>
                  <a:cubicBezTo>
                    <a:pt x="78" y="253"/>
                    <a:pt x="78" y="253"/>
                    <a:pt x="78" y="253"/>
                  </a:cubicBezTo>
                  <a:lnTo>
                    <a:pt x="78" y="276"/>
                  </a:lnTo>
                  <a:close/>
                  <a:moveTo>
                    <a:pt x="10" y="228"/>
                  </a:moveTo>
                  <a:cubicBezTo>
                    <a:pt x="16" y="228"/>
                    <a:pt x="16" y="228"/>
                    <a:pt x="16" y="228"/>
                  </a:cubicBezTo>
                  <a:cubicBezTo>
                    <a:pt x="16" y="251"/>
                    <a:pt x="16" y="251"/>
                    <a:pt x="16" y="251"/>
                  </a:cubicBezTo>
                  <a:cubicBezTo>
                    <a:pt x="10" y="251"/>
                    <a:pt x="10" y="251"/>
                    <a:pt x="10" y="251"/>
                  </a:cubicBezTo>
                  <a:lnTo>
                    <a:pt x="10" y="228"/>
                  </a:lnTo>
                  <a:close/>
                  <a:moveTo>
                    <a:pt x="18" y="228"/>
                  </a:moveTo>
                  <a:cubicBezTo>
                    <a:pt x="24" y="228"/>
                    <a:pt x="24" y="228"/>
                    <a:pt x="24" y="228"/>
                  </a:cubicBezTo>
                  <a:cubicBezTo>
                    <a:pt x="24" y="251"/>
                    <a:pt x="24" y="251"/>
                    <a:pt x="24" y="251"/>
                  </a:cubicBezTo>
                  <a:cubicBezTo>
                    <a:pt x="18" y="251"/>
                    <a:pt x="18" y="251"/>
                    <a:pt x="18" y="251"/>
                  </a:cubicBezTo>
                  <a:lnTo>
                    <a:pt x="18" y="228"/>
                  </a:lnTo>
                  <a:close/>
                  <a:moveTo>
                    <a:pt x="26" y="228"/>
                  </a:moveTo>
                  <a:cubicBezTo>
                    <a:pt x="32" y="228"/>
                    <a:pt x="32" y="228"/>
                    <a:pt x="32" y="228"/>
                  </a:cubicBezTo>
                  <a:cubicBezTo>
                    <a:pt x="32" y="251"/>
                    <a:pt x="32" y="251"/>
                    <a:pt x="32" y="251"/>
                  </a:cubicBezTo>
                  <a:cubicBezTo>
                    <a:pt x="26" y="251"/>
                    <a:pt x="26" y="251"/>
                    <a:pt x="26" y="251"/>
                  </a:cubicBezTo>
                  <a:lnTo>
                    <a:pt x="26" y="228"/>
                  </a:lnTo>
                  <a:close/>
                  <a:moveTo>
                    <a:pt x="34" y="228"/>
                  </a:moveTo>
                  <a:cubicBezTo>
                    <a:pt x="40" y="228"/>
                    <a:pt x="40" y="228"/>
                    <a:pt x="40" y="228"/>
                  </a:cubicBezTo>
                  <a:cubicBezTo>
                    <a:pt x="40" y="251"/>
                    <a:pt x="40" y="251"/>
                    <a:pt x="40" y="251"/>
                  </a:cubicBezTo>
                  <a:cubicBezTo>
                    <a:pt x="34" y="251"/>
                    <a:pt x="34" y="251"/>
                    <a:pt x="34" y="251"/>
                  </a:cubicBezTo>
                  <a:lnTo>
                    <a:pt x="34" y="228"/>
                  </a:lnTo>
                  <a:close/>
                  <a:moveTo>
                    <a:pt x="42" y="228"/>
                  </a:moveTo>
                  <a:cubicBezTo>
                    <a:pt x="47" y="228"/>
                    <a:pt x="47" y="228"/>
                    <a:pt x="47" y="228"/>
                  </a:cubicBezTo>
                  <a:cubicBezTo>
                    <a:pt x="47" y="251"/>
                    <a:pt x="47" y="251"/>
                    <a:pt x="47" y="251"/>
                  </a:cubicBezTo>
                  <a:cubicBezTo>
                    <a:pt x="42" y="251"/>
                    <a:pt x="42" y="251"/>
                    <a:pt x="42" y="251"/>
                  </a:cubicBezTo>
                  <a:lnTo>
                    <a:pt x="42" y="228"/>
                  </a:lnTo>
                  <a:close/>
                  <a:moveTo>
                    <a:pt x="50" y="228"/>
                  </a:moveTo>
                  <a:cubicBezTo>
                    <a:pt x="55" y="228"/>
                    <a:pt x="55" y="228"/>
                    <a:pt x="55" y="228"/>
                  </a:cubicBezTo>
                  <a:cubicBezTo>
                    <a:pt x="55" y="251"/>
                    <a:pt x="55" y="251"/>
                    <a:pt x="55" y="251"/>
                  </a:cubicBezTo>
                  <a:cubicBezTo>
                    <a:pt x="50" y="251"/>
                    <a:pt x="50" y="251"/>
                    <a:pt x="50" y="251"/>
                  </a:cubicBezTo>
                  <a:lnTo>
                    <a:pt x="50" y="228"/>
                  </a:lnTo>
                  <a:close/>
                  <a:moveTo>
                    <a:pt x="57" y="228"/>
                  </a:moveTo>
                  <a:cubicBezTo>
                    <a:pt x="63" y="228"/>
                    <a:pt x="63" y="228"/>
                    <a:pt x="63" y="228"/>
                  </a:cubicBezTo>
                  <a:cubicBezTo>
                    <a:pt x="63" y="251"/>
                    <a:pt x="63" y="251"/>
                    <a:pt x="63" y="251"/>
                  </a:cubicBezTo>
                  <a:cubicBezTo>
                    <a:pt x="57" y="251"/>
                    <a:pt x="57" y="251"/>
                    <a:pt x="57" y="251"/>
                  </a:cubicBezTo>
                  <a:lnTo>
                    <a:pt x="57" y="228"/>
                  </a:lnTo>
                  <a:close/>
                  <a:moveTo>
                    <a:pt x="65" y="228"/>
                  </a:moveTo>
                  <a:cubicBezTo>
                    <a:pt x="71" y="228"/>
                    <a:pt x="71" y="228"/>
                    <a:pt x="71" y="228"/>
                  </a:cubicBezTo>
                  <a:cubicBezTo>
                    <a:pt x="71" y="251"/>
                    <a:pt x="71" y="251"/>
                    <a:pt x="71" y="251"/>
                  </a:cubicBezTo>
                  <a:cubicBezTo>
                    <a:pt x="65" y="251"/>
                    <a:pt x="65" y="251"/>
                    <a:pt x="65" y="251"/>
                  </a:cubicBezTo>
                  <a:lnTo>
                    <a:pt x="65" y="228"/>
                  </a:lnTo>
                  <a:close/>
                  <a:moveTo>
                    <a:pt x="78" y="251"/>
                  </a:moveTo>
                  <a:cubicBezTo>
                    <a:pt x="73" y="251"/>
                    <a:pt x="73" y="251"/>
                    <a:pt x="73" y="251"/>
                  </a:cubicBezTo>
                  <a:cubicBezTo>
                    <a:pt x="73" y="228"/>
                    <a:pt x="73" y="228"/>
                    <a:pt x="73" y="228"/>
                  </a:cubicBezTo>
                  <a:cubicBezTo>
                    <a:pt x="78" y="228"/>
                    <a:pt x="78" y="228"/>
                    <a:pt x="78" y="228"/>
                  </a:cubicBezTo>
                  <a:lnTo>
                    <a:pt x="78" y="251"/>
                  </a:lnTo>
                  <a:close/>
                  <a:moveTo>
                    <a:pt x="78" y="226"/>
                  </a:moveTo>
                  <a:cubicBezTo>
                    <a:pt x="3" y="226"/>
                    <a:pt x="3" y="226"/>
                    <a:pt x="3" y="226"/>
                  </a:cubicBezTo>
                  <a:cubicBezTo>
                    <a:pt x="3" y="202"/>
                    <a:pt x="3" y="202"/>
                    <a:pt x="3" y="202"/>
                  </a:cubicBezTo>
                  <a:cubicBezTo>
                    <a:pt x="78" y="202"/>
                    <a:pt x="78" y="202"/>
                    <a:pt x="78" y="202"/>
                  </a:cubicBezTo>
                  <a:lnTo>
                    <a:pt x="78" y="226"/>
                  </a:lnTo>
                  <a:close/>
                  <a:moveTo>
                    <a:pt x="10" y="177"/>
                  </a:moveTo>
                  <a:cubicBezTo>
                    <a:pt x="16" y="177"/>
                    <a:pt x="16" y="177"/>
                    <a:pt x="16" y="177"/>
                  </a:cubicBezTo>
                  <a:cubicBezTo>
                    <a:pt x="16" y="200"/>
                    <a:pt x="16" y="200"/>
                    <a:pt x="16" y="200"/>
                  </a:cubicBezTo>
                  <a:cubicBezTo>
                    <a:pt x="10" y="200"/>
                    <a:pt x="10" y="200"/>
                    <a:pt x="10" y="200"/>
                  </a:cubicBezTo>
                  <a:lnTo>
                    <a:pt x="10" y="177"/>
                  </a:lnTo>
                  <a:close/>
                  <a:moveTo>
                    <a:pt x="18" y="177"/>
                  </a:moveTo>
                  <a:cubicBezTo>
                    <a:pt x="24" y="177"/>
                    <a:pt x="24" y="177"/>
                    <a:pt x="24" y="177"/>
                  </a:cubicBezTo>
                  <a:cubicBezTo>
                    <a:pt x="24" y="200"/>
                    <a:pt x="24" y="200"/>
                    <a:pt x="24" y="200"/>
                  </a:cubicBezTo>
                  <a:cubicBezTo>
                    <a:pt x="18" y="200"/>
                    <a:pt x="18" y="200"/>
                    <a:pt x="18" y="200"/>
                  </a:cubicBezTo>
                  <a:lnTo>
                    <a:pt x="18" y="177"/>
                  </a:lnTo>
                  <a:close/>
                  <a:moveTo>
                    <a:pt x="26" y="177"/>
                  </a:moveTo>
                  <a:cubicBezTo>
                    <a:pt x="32" y="177"/>
                    <a:pt x="32" y="177"/>
                    <a:pt x="32" y="177"/>
                  </a:cubicBezTo>
                  <a:cubicBezTo>
                    <a:pt x="32" y="200"/>
                    <a:pt x="32" y="200"/>
                    <a:pt x="32" y="200"/>
                  </a:cubicBezTo>
                  <a:cubicBezTo>
                    <a:pt x="26" y="200"/>
                    <a:pt x="26" y="200"/>
                    <a:pt x="26" y="200"/>
                  </a:cubicBezTo>
                  <a:lnTo>
                    <a:pt x="26" y="177"/>
                  </a:lnTo>
                  <a:close/>
                  <a:moveTo>
                    <a:pt x="34" y="177"/>
                  </a:moveTo>
                  <a:cubicBezTo>
                    <a:pt x="40" y="177"/>
                    <a:pt x="40" y="177"/>
                    <a:pt x="40" y="177"/>
                  </a:cubicBezTo>
                  <a:cubicBezTo>
                    <a:pt x="40" y="200"/>
                    <a:pt x="40" y="200"/>
                    <a:pt x="40" y="200"/>
                  </a:cubicBezTo>
                  <a:cubicBezTo>
                    <a:pt x="34" y="200"/>
                    <a:pt x="34" y="200"/>
                    <a:pt x="34" y="200"/>
                  </a:cubicBezTo>
                  <a:lnTo>
                    <a:pt x="34" y="177"/>
                  </a:lnTo>
                  <a:close/>
                  <a:moveTo>
                    <a:pt x="42" y="177"/>
                  </a:moveTo>
                  <a:cubicBezTo>
                    <a:pt x="47" y="177"/>
                    <a:pt x="47" y="177"/>
                    <a:pt x="47" y="177"/>
                  </a:cubicBezTo>
                  <a:cubicBezTo>
                    <a:pt x="47" y="200"/>
                    <a:pt x="47" y="200"/>
                    <a:pt x="47" y="200"/>
                  </a:cubicBezTo>
                  <a:cubicBezTo>
                    <a:pt x="42" y="200"/>
                    <a:pt x="42" y="200"/>
                    <a:pt x="42" y="200"/>
                  </a:cubicBezTo>
                  <a:lnTo>
                    <a:pt x="42" y="177"/>
                  </a:lnTo>
                  <a:close/>
                  <a:moveTo>
                    <a:pt x="50" y="177"/>
                  </a:moveTo>
                  <a:cubicBezTo>
                    <a:pt x="55" y="177"/>
                    <a:pt x="55" y="177"/>
                    <a:pt x="55" y="177"/>
                  </a:cubicBezTo>
                  <a:cubicBezTo>
                    <a:pt x="55" y="200"/>
                    <a:pt x="55" y="200"/>
                    <a:pt x="55" y="200"/>
                  </a:cubicBezTo>
                  <a:cubicBezTo>
                    <a:pt x="50" y="200"/>
                    <a:pt x="50" y="200"/>
                    <a:pt x="50" y="200"/>
                  </a:cubicBezTo>
                  <a:lnTo>
                    <a:pt x="50" y="177"/>
                  </a:lnTo>
                  <a:close/>
                  <a:moveTo>
                    <a:pt x="57" y="177"/>
                  </a:moveTo>
                  <a:cubicBezTo>
                    <a:pt x="63" y="177"/>
                    <a:pt x="63" y="177"/>
                    <a:pt x="63" y="177"/>
                  </a:cubicBezTo>
                  <a:cubicBezTo>
                    <a:pt x="63" y="200"/>
                    <a:pt x="63" y="200"/>
                    <a:pt x="63" y="200"/>
                  </a:cubicBezTo>
                  <a:cubicBezTo>
                    <a:pt x="57" y="200"/>
                    <a:pt x="57" y="200"/>
                    <a:pt x="57" y="200"/>
                  </a:cubicBezTo>
                  <a:lnTo>
                    <a:pt x="57" y="177"/>
                  </a:lnTo>
                  <a:close/>
                  <a:moveTo>
                    <a:pt x="65" y="177"/>
                  </a:moveTo>
                  <a:cubicBezTo>
                    <a:pt x="71" y="177"/>
                    <a:pt x="71" y="177"/>
                    <a:pt x="71" y="177"/>
                  </a:cubicBezTo>
                  <a:cubicBezTo>
                    <a:pt x="71" y="200"/>
                    <a:pt x="71" y="200"/>
                    <a:pt x="71" y="200"/>
                  </a:cubicBezTo>
                  <a:cubicBezTo>
                    <a:pt x="65" y="200"/>
                    <a:pt x="65" y="200"/>
                    <a:pt x="65" y="200"/>
                  </a:cubicBezTo>
                  <a:lnTo>
                    <a:pt x="65" y="177"/>
                  </a:lnTo>
                  <a:close/>
                  <a:moveTo>
                    <a:pt x="78" y="200"/>
                  </a:moveTo>
                  <a:cubicBezTo>
                    <a:pt x="73" y="200"/>
                    <a:pt x="73" y="200"/>
                    <a:pt x="73" y="200"/>
                  </a:cubicBezTo>
                  <a:cubicBezTo>
                    <a:pt x="73" y="177"/>
                    <a:pt x="73" y="177"/>
                    <a:pt x="73" y="177"/>
                  </a:cubicBezTo>
                  <a:cubicBezTo>
                    <a:pt x="78" y="177"/>
                    <a:pt x="78" y="177"/>
                    <a:pt x="78" y="177"/>
                  </a:cubicBezTo>
                  <a:lnTo>
                    <a:pt x="78" y="200"/>
                  </a:lnTo>
                  <a:close/>
                  <a:moveTo>
                    <a:pt x="78" y="175"/>
                  </a:moveTo>
                  <a:cubicBezTo>
                    <a:pt x="3" y="175"/>
                    <a:pt x="3" y="175"/>
                    <a:pt x="3" y="175"/>
                  </a:cubicBezTo>
                  <a:cubicBezTo>
                    <a:pt x="3" y="151"/>
                    <a:pt x="3" y="151"/>
                    <a:pt x="3" y="151"/>
                  </a:cubicBezTo>
                  <a:cubicBezTo>
                    <a:pt x="78" y="151"/>
                    <a:pt x="78" y="151"/>
                    <a:pt x="78" y="151"/>
                  </a:cubicBezTo>
                  <a:lnTo>
                    <a:pt x="78" y="175"/>
                  </a:lnTo>
                  <a:close/>
                  <a:moveTo>
                    <a:pt x="18" y="126"/>
                  </a:moveTo>
                  <a:cubicBezTo>
                    <a:pt x="24" y="126"/>
                    <a:pt x="24" y="126"/>
                    <a:pt x="24" y="126"/>
                  </a:cubicBezTo>
                  <a:cubicBezTo>
                    <a:pt x="24" y="149"/>
                    <a:pt x="24" y="149"/>
                    <a:pt x="24" y="149"/>
                  </a:cubicBezTo>
                  <a:cubicBezTo>
                    <a:pt x="18" y="149"/>
                    <a:pt x="18" y="149"/>
                    <a:pt x="18" y="149"/>
                  </a:cubicBezTo>
                  <a:lnTo>
                    <a:pt x="18" y="126"/>
                  </a:lnTo>
                  <a:close/>
                  <a:moveTo>
                    <a:pt x="26" y="126"/>
                  </a:moveTo>
                  <a:cubicBezTo>
                    <a:pt x="32" y="126"/>
                    <a:pt x="32" y="126"/>
                    <a:pt x="32" y="126"/>
                  </a:cubicBezTo>
                  <a:cubicBezTo>
                    <a:pt x="32" y="149"/>
                    <a:pt x="32" y="149"/>
                    <a:pt x="32" y="149"/>
                  </a:cubicBezTo>
                  <a:cubicBezTo>
                    <a:pt x="26" y="149"/>
                    <a:pt x="26" y="149"/>
                    <a:pt x="26" y="149"/>
                  </a:cubicBezTo>
                  <a:lnTo>
                    <a:pt x="26" y="126"/>
                  </a:lnTo>
                  <a:close/>
                  <a:moveTo>
                    <a:pt x="34" y="126"/>
                  </a:moveTo>
                  <a:cubicBezTo>
                    <a:pt x="40" y="126"/>
                    <a:pt x="40" y="126"/>
                    <a:pt x="40" y="126"/>
                  </a:cubicBezTo>
                  <a:cubicBezTo>
                    <a:pt x="40" y="149"/>
                    <a:pt x="40" y="149"/>
                    <a:pt x="40" y="149"/>
                  </a:cubicBezTo>
                  <a:cubicBezTo>
                    <a:pt x="34" y="149"/>
                    <a:pt x="34" y="149"/>
                    <a:pt x="34" y="149"/>
                  </a:cubicBezTo>
                  <a:lnTo>
                    <a:pt x="34" y="126"/>
                  </a:lnTo>
                  <a:close/>
                  <a:moveTo>
                    <a:pt x="42" y="126"/>
                  </a:moveTo>
                  <a:cubicBezTo>
                    <a:pt x="47" y="126"/>
                    <a:pt x="47" y="126"/>
                    <a:pt x="47" y="126"/>
                  </a:cubicBezTo>
                  <a:cubicBezTo>
                    <a:pt x="47" y="149"/>
                    <a:pt x="47" y="149"/>
                    <a:pt x="47" y="149"/>
                  </a:cubicBezTo>
                  <a:cubicBezTo>
                    <a:pt x="42" y="149"/>
                    <a:pt x="42" y="149"/>
                    <a:pt x="42" y="149"/>
                  </a:cubicBezTo>
                  <a:lnTo>
                    <a:pt x="42" y="126"/>
                  </a:lnTo>
                  <a:close/>
                  <a:moveTo>
                    <a:pt x="50" y="126"/>
                  </a:moveTo>
                  <a:cubicBezTo>
                    <a:pt x="55" y="126"/>
                    <a:pt x="55" y="126"/>
                    <a:pt x="55" y="126"/>
                  </a:cubicBezTo>
                  <a:cubicBezTo>
                    <a:pt x="55" y="149"/>
                    <a:pt x="55" y="149"/>
                    <a:pt x="55" y="149"/>
                  </a:cubicBezTo>
                  <a:cubicBezTo>
                    <a:pt x="50" y="149"/>
                    <a:pt x="50" y="149"/>
                    <a:pt x="50" y="149"/>
                  </a:cubicBezTo>
                  <a:lnTo>
                    <a:pt x="50" y="126"/>
                  </a:lnTo>
                  <a:close/>
                  <a:moveTo>
                    <a:pt x="57" y="126"/>
                  </a:moveTo>
                  <a:cubicBezTo>
                    <a:pt x="63" y="126"/>
                    <a:pt x="63" y="126"/>
                    <a:pt x="63" y="126"/>
                  </a:cubicBezTo>
                  <a:cubicBezTo>
                    <a:pt x="63" y="149"/>
                    <a:pt x="63" y="149"/>
                    <a:pt x="63" y="149"/>
                  </a:cubicBezTo>
                  <a:cubicBezTo>
                    <a:pt x="57" y="149"/>
                    <a:pt x="57" y="149"/>
                    <a:pt x="57" y="149"/>
                  </a:cubicBezTo>
                  <a:lnTo>
                    <a:pt x="57" y="126"/>
                  </a:lnTo>
                  <a:close/>
                  <a:moveTo>
                    <a:pt x="65" y="126"/>
                  </a:moveTo>
                  <a:cubicBezTo>
                    <a:pt x="71" y="126"/>
                    <a:pt x="71" y="126"/>
                    <a:pt x="71" y="126"/>
                  </a:cubicBezTo>
                  <a:cubicBezTo>
                    <a:pt x="71" y="149"/>
                    <a:pt x="71" y="149"/>
                    <a:pt x="71" y="149"/>
                  </a:cubicBezTo>
                  <a:cubicBezTo>
                    <a:pt x="65" y="149"/>
                    <a:pt x="65" y="149"/>
                    <a:pt x="65" y="149"/>
                  </a:cubicBezTo>
                  <a:lnTo>
                    <a:pt x="65" y="126"/>
                  </a:lnTo>
                  <a:close/>
                  <a:moveTo>
                    <a:pt x="78" y="149"/>
                  </a:moveTo>
                  <a:cubicBezTo>
                    <a:pt x="73" y="149"/>
                    <a:pt x="73" y="149"/>
                    <a:pt x="73" y="149"/>
                  </a:cubicBezTo>
                  <a:cubicBezTo>
                    <a:pt x="73" y="126"/>
                    <a:pt x="73" y="126"/>
                    <a:pt x="73" y="126"/>
                  </a:cubicBezTo>
                  <a:cubicBezTo>
                    <a:pt x="78" y="126"/>
                    <a:pt x="78" y="126"/>
                    <a:pt x="78" y="126"/>
                  </a:cubicBezTo>
                  <a:lnTo>
                    <a:pt x="78" y="149"/>
                  </a:lnTo>
                  <a:close/>
                  <a:moveTo>
                    <a:pt x="13" y="121"/>
                  </a:moveTo>
                  <a:cubicBezTo>
                    <a:pt x="146" y="121"/>
                    <a:pt x="146" y="121"/>
                    <a:pt x="146" y="121"/>
                  </a:cubicBezTo>
                  <a:cubicBezTo>
                    <a:pt x="146" y="124"/>
                    <a:pt x="146" y="124"/>
                    <a:pt x="146" y="124"/>
                  </a:cubicBezTo>
                  <a:cubicBezTo>
                    <a:pt x="13" y="124"/>
                    <a:pt x="13" y="124"/>
                    <a:pt x="13" y="124"/>
                  </a:cubicBezTo>
                  <a:lnTo>
                    <a:pt x="13" y="121"/>
                  </a:lnTo>
                  <a:close/>
                  <a:moveTo>
                    <a:pt x="86" y="126"/>
                  </a:moveTo>
                  <a:cubicBezTo>
                    <a:pt x="86" y="261"/>
                    <a:pt x="86" y="261"/>
                    <a:pt x="86" y="261"/>
                  </a:cubicBezTo>
                  <a:cubicBezTo>
                    <a:pt x="84" y="261"/>
                    <a:pt x="82" y="262"/>
                    <a:pt x="81" y="264"/>
                  </a:cubicBezTo>
                  <a:cubicBezTo>
                    <a:pt x="81" y="126"/>
                    <a:pt x="81" y="126"/>
                    <a:pt x="81" y="126"/>
                  </a:cubicBezTo>
                  <a:lnTo>
                    <a:pt x="86" y="126"/>
                  </a:lnTo>
                  <a:close/>
                  <a:moveTo>
                    <a:pt x="81" y="328"/>
                  </a:moveTo>
                  <a:cubicBezTo>
                    <a:pt x="81" y="322"/>
                    <a:pt x="81" y="322"/>
                    <a:pt x="81" y="322"/>
                  </a:cubicBezTo>
                  <a:cubicBezTo>
                    <a:pt x="85" y="327"/>
                    <a:pt x="85" y="327"/>
                    <a:pt x="85" y="327"/>
                  </a:cubicBezTo>
                  <a:cubicBezTo>
                    <a:pt x="83" y="327"/>
                    <a:pt x="82" y="328"/>
                    <a:pt x="81" y="328"/>
                  </a:cubicBezTo>
                  <a:moveTo>
                    <a:pt x="93" y="324"/>
                  </a:moveTo>
                  <a:cubicBezTo>
                    <a:pt x="91" y="325"/>
                    <a:pt x="89" y="325"/>
                    <a:pt x="87" y="326"/>
                  </a:cubicBezTo>
                  <a:cubicBezTo>
                    <a:pt x="81" y="319"/>
                    <a:pt x="81" y="319"/>
                    <a:pt x="81" y="319"/>
                  </a:cubicBezTo>
                  <a:cubicBezTo>
                    <a:pt x="81" y="311"/>
                    <a:pt x="81" y="311"/>
                    <a:pt x="81" y="311"/>
                  </a:cubicBezTo>
                  <a:cubicBezTo>
                    <a:pt x="93" y="324"/>
                    <a:pt x="93" y="324"/>
                    <a:pt x="93" y="324"/>
                  </a:cubicBezTo>
                  <a:close/>
                  <a:moveTo>
                    <a:pt x="96" y="323"/>
                  </a:moveTo>
                  <a:cubicBezTo>
                    <a:pt x="81" y="308"/>
                    <a:pt x="81" y="308"/>
                    <a:pt x="81" y="308"/>
                  </a:cubicBezTo>
                  <a:cubicBezTo>
                    <a:pt x="81" y="300"/>
                    <a:pt x="81" y="300"/>
                    <a:pt x="81" y="300"/>
                  </a:cubicBezTo>
                  <a:cubicBezTo>
                    <a:pt x="102" y="321"/>
                    <a:pt x="102" y="321"/>
                    <a:pt x="102" y="321"/>
                  </a:cubicBezTo>
                  <a:cubicBezTo>
                    <a:pt x="100" y="322"/>
                    <a:pt x="98" y="323"/>
                    <a:pt x="96" y="323"/>
                  </a:cubicBezTo>
                  <a:moveTo>
                    <a:pt x="104" y="321"/>
                  </a:moveTo>
                  <a:cubicBezTo>
                    <a:pt x="81" y="297"/>
                    <a:pt x="81" y="297"/>
                    <a:pt x="81" y="297"/>
                  </a:cubicBezTo>
                  <a:cubicBezTo>
                    <a:pt x="81" y="289"/>
                    <a:pt x="81" y="289"/>
                    <a:pt x="81" y="289"/>
                  </a:cubicBezTo>
                  <a:cubicBezTo>
                    <a:pt x="110" y="318"/>
                    <a:pt x="110" y="318"/>
                    <a:pt x="110" y="318"/>
                  </a:cubicBezTo>
                  <a:cubicBezTo>
                    <a:pt x="108" y="319"/>
                    <a:pt x="106" y="320"/>
                    <a:pt x="104" y="321"/>
                  </a:cubicBezTo>
                  <a:moveTo>
                    <a:pt x="115" y="317"/>
                  </a:moveTo>
                  <a:cubicBezTo>
                    <a:pt x="114" y="317"/>
                    <a:pt x="113" y="317"/>
                    <a:pt x="112" y="318"/>
                  </a:cubicBezTo>
                  <a:cubicBezTo>
                    <a:pt x="81" y="286"/>
                    <a:pt x="81" y="286"/>
                    <a:pt x="81" y="286"/>
                  </a:cubicBezTo>
                  <a:cubicBezTo>
                    <a:pt x="81" y="278"/>
                    <a:pt x="81" y="278"/>
                    <a:pt x="81" y="278"/>
                  </a:cubicBezTo>
                  <a:cubicBezTo>
                    <a:pt x="118" y="315"/>
                    <a:pt x="118" y="315"/>
                    <a:pt x="118" y="315"/>
                  </a:cubicBezTo>
                  <a:cubicBezTo>
                    <a:pt x="117" y="316"/>
                    <a:pt x="116" y="316"/>
                    <a:pt x="115" y="317"/>
                  </a:cubicBezTo>
                  <a:moveTo>
                    <a:pt x="120" y="314"/>
                  </a:moveTo>
                  <a:cubicBezTo>
                    <a:pt x="81" y="275"/>
                    <a:pt x="81" y="275"/>
                    <a:pt x="81" y="275"/>
                  </a:cubicBezTo>
                  <a:cubicBezTo>
                    <a:pt x="81" y="267"/>
                    <a:pt x="81" y="267"/>
                    <a:pt x="81" y="267"/>
                  </a:cubicBezTo>
                  <a:cubicBezTo>
                    <a:pt x="81" y="267"/>
                    <a:pt x="81" y="267"/>
                    <a:pt x="81" y="267"/>
                  </a:cubicBezTo>
                  <a:cubicBezTo>
                    <a:pt x="125" y="311"/>
                    <a:pt x="125" y="311"/>
                    <a:pt x="125" y="311"/>
                  </a:cubicBezTo>
                  <a:cubicBezTo>
                    <a:pt x="123" y="312"/>
                    <a:pt x="122" y="313"/>
                    <a:pt x="120" y="314"/>
                  </a:cubicBezTo>
                  <a:moveTo>
                    <a:pt x="127" y="310"/>
                  </a:moveTo>
                  <a:cubicBezTo>
                    <a:pt x="82" y="266"/>
                    <a:pt x="82" y="266"/>
                    <a:pt x="82" y="266"/>
                  </a:cubicBezTo>
                  <a:cubicBezTo>
                    <a:pt x="84" y="264"/>
                    <a:pt x="86" y="263"/>
                    <a:pt x="88" y="263"/>
                  </a:cubicBezTo>
                  <a:cubicBezTo>
                    <a:pt x="131" y="306"/>
                    <a:pt x="131" y="306"/>
                    <a:pt x="131" y="306"/>
                  </a:cubicBezTo>
                  <a:cubicBezTo>
                    <a:pt x="130" y="308"/>
                    <a:pt x="128" y="309"/>
                    <a:pt x="127" y="310"/>
                  </a:cubicBezTo>
                  <a:moveTo>
                    <a:pt x="133" y="305"/>
                  </a:moveTo>
                  <a:cubicBezTo>
                    <a:pt x="91" y="263"/>
                    <a:pt x="91" y="263"/>
                    <a:pt x="91" y="263"/>
                  </a:cubicBezTo>
                  <a:cubicBezTo>
                    <a:pt x="93" y="264"/>
                    <a:pt x="95" y="265"/>
                    <a:pt x="97" y="267"/>
                  </a:cubicBezTo>
                  <a:cubicBezTo>
                    <a:pt x="98" y="267"/>
                    <a:pt x="98" y="267"/>
                    <a:pt x="98" y="267"/>
                  </a:cubicBezTo>
                  <a:cubicBezTo>
                    <a:pt x="99" y="266"/>
                    <a:pt x="99" y="266"/>
                    <a:pt x="99" y="266"/>
                  </a:cubicBezTo>
                  <a:cubicBezTo>
                    <a:pt x="99" y="265"/>
                    <a:pt x="99" y="264"/>
                    <a:pt x="100" y="264"/>
                  </a:cubicBezTo>
                  <a:cubicBezTo>
                    <a:pt x="137" y="301"/>
                    <a:pt x="137" y="301"/>
                    <a:pt x="137" y="301"/>
                  </a:cubicBezTo>
                  <a:cubicBezTo>
                    <a:pt x="136" y="302"/>
                    <a:pt x="134" y="304"/>
                    <a:pt x="133" y="305"/>
                  </a:cubicBezTo>
                  <a:moveTo>
                    <a:pt x="138" y="299"/>
                  </a:moveTo>
                  <a:cubicBezTo>
                    <a:pt x="101" y="261"/>
                    <a:pt x="101" y="261"/>
                    <a:pt x="101" y="261"/>
                  </a:cubicBezTo>
                  <a:cubicBezTo>
                    <a:pt x="101" y="261"/>
                    <a:pt x="101" y="260"/>
                    <a:pt x="102" y="259"/>
                  </a:cubicBezTo>
                  <a:cubicBezTo>
                    <a:pt x="106" y="259"/>
                    <a:pt x="106" y="259"/>
                    <a:pt x="106" y="259"/>
                  </a:cubicBezTo>
                  <a:cubicBezTo>
                    <a:pt x="142" y="295"/>
                    <a:pt x="142" y="295"/>
                    <a:pt x="142" y="295"/>
                  </a:cubicBezTo>
                  <a:cubicBezTo>
                    <a:pt x="141" y="296"/>
                    <a:pt x="140" y="298"/>
                    <a:pt x="138" y="299"/>
                  </a:cubicBezTo>
                  <a:moveTo>
                    <a:pt x="145" y="290"/>
                  </a:moveTo>
                  <a:cubicBezTo>
                    <a:pt x="145" y="291"/>
                    <a:pt x="144" y="292"/>
                    <a:pt x="143" y="293"/>
                  </a:cubicBezTo>
                  <a:cubicBezTo>
                    <a:pt x="109" y="259"/>
                    <a:pt x="109" y="259"/>
                    <a:pt x="109" y="259"/>
                  </a:cubicBezTo>
                  <a:cubicBezTo>
                    <a:pt x="117" y="259"/>
                    <a:pt x="117" y="259"/>
                    <a:pt x="117" y="259"/>
                  </a:cubicBezTo>
                  <a:cubicBezTo>
                    <a:pt x="146" y="288"/>
                    <a:pt x="146" y="288"/>
                    <a:pt x="146" y="288"/>
                  </a:cubicBezTo>
                  <a:cubicBezTo>
                    <a:pt x="146" y="289"/>
                    <a:pt x="146" y="290"/>
                    <a:pt x="145" y="290"/>
                  </a:cubicBezTo>
                  <a:moveTo>
                    <a:pt x="148" y="286"/>
                  </a:moveTo>
                  <a:cubicBezTo>
                    <a:pt x="120" y="259"/>
                    <a:pt x="120" y="259"/>
                    <a:pt x="120" y="259"/>
                  </a:cubicBezTo>
                  <a:cubicBezTo>
                    <a:pt x="128" y="259"/>
                    <a:pt x="128" y="259"/>
                    <a:pt x="128" y="259"/>
                  </a:cubicBezTo>
                  <a:cubicBezTo>
                    <a:pt x="150" y="281"/>
                    <a:pt x="150" y="281"/>
                    <a:pt x="150" y="281"/>
                  </a:cubicBezTo>
                  <a:cubicBezTo>
                    <a:pt x="149" y="283"/>
                    <a:pt x="149" y="285"/>
                    <a:pt x="148" y="286"/>
                  </a:cubicBezTo>
                  <a:moveTo>
                    <a:pt x="151" y="279"/>
                  </a:moveTo>
                  <a:cubicBezTo>
                    <a:pt x="131" y="259"/>
                    <a:pt x="131" y="259"/>
                    <a:pt x="131" y="259"/>
                  </a:cubicBezTo>
                  <a:cubicBezTo>
                    <a:pt x="136" y="259"/>
                    <a:pt x="136" y="259"/>
                    <a:pt x="136" y="259"/>
                  </a:cubicBezTo>
                  <a:cubicBezTo>
                    <a:pt x="137" y="261"/>
                    <a:pt x="138" y="264"/>
                    <a:pt x="139" y="266"/>
                  </a:cubicBezTo>
                  <a:cubicBezTo>
                    <a:pt x="140" y="267"/>
                    <a:pt x="140" y="267"/>
                    <a:pt x="140" y="267"/>
                  </a:cubicBezTo>
                  <a:cubicBezTo>
                    <a:pt x="141" y="267"/>
                    <a:pt x="141" y="267"/>
                    <a:pt x="141" y="267"/>
                  </a:cubicBezTo>
                  <a:cubicBezTo>
                    <a:pt x="142" y="266"/>
                    <a:pt x="143" y="265"/>
                    <a:pt x="144" y="264"/>
                  </a:cubicBezTo>
                  <a:cubicBezTo>
                    <a:pt x="153" y="273"/>
                    <a:pt x="153" y="273"/>
                    <a:pt x="153" y="273"/>
                  </a:cubicBezTo>
                  <a:cubicBezTo>
                    <a:pt x="153" y="275"/>
                    <a:pt x="152" y="277"/>
                    <a:pt x="151" y="279"/>
                  </a:cubicBezTo>
                  <a:moveTo>
                    <a:pt x="154" y="270"/>
                  </a:moveTo>
                  <a:cubicBezTo>
                    <a:pt x="146" y="263"/>
                    <a:pt x="146" y="263"/>
                    <a:pt x="146" y="263"/>
                  </a:cubicBezTo>
                  <a:cubicBezTo>
                    <a:pt x="147" y="263"/>
                    <a:pt x="148" y="263"/>
                    <a:pt x="148" y="263"/>
                  </a:cubicBezTo>
                  <a:cubicBezTo>
                    <a:pt x="151" y="263"/>
                    <a:pt x="154" y="264"/>
                    <a:pt x="155" y="266"/>
                  </a:cubicBezTo>
                  <a:cubicBezTo>
                    <a:pt x="155" y="267"/>
                    <a:pt x="154" y="269"/>
                    <a:pt x="154" y="270"/>
                  </a:cubicBezTo>
                  <a:moveTo>
                    <a:pt x="157" y="251"/>
                  </a:moveTo>
                  <a:cubicBezTo>
                    <a:pt x="157" y="255"/>
                    <a:pt x="156" y="259"/>
                    <a:pt x="156" y="263"/>
                  </a:cubicBezTo>
                  <a:cubicBezTo>
                    <a:pt x="154" y="262"/>
                    <a:pt x="153" y="261"/>
                    <a:pt x="151" y="261"/>
                  </a:cubicBezTo>
                  <a:cubicBezTo>
                    <a:pt x="151" y="126"/>
                    <a:pt x="151" y="126"/>
                    <a:pt x="151" y="126"/>
                  </a:cubicBezTo>
                  <a:cubicBezTo>
                    <a:pt x="157" y="126"/>
                    <a:pt x="157" y="126"/>
                    <a:pt x="157" y="126"/>
                  </a:cubicBezTo>
                  <a:lnTo>
                    <a:pt x="157" y="251"/>
                  </a:lnTo>
                  <a:close/>
                  <a:moveTo>
                    <a:pt x="130" y="101"/>
                  </a:moveTo>
                  <a:cubicBezTo>
                    <a:pt x="125" y="101"/>
                    <a:pt x="125" y="101"/>
                    <a:pt x="125" y="101"/>
                  </a:cubicBezTo>
                  <a:cubicBezTo>
                    <a:pt x="124" y="101"/>
                    <a:pt x="123" y="101"/>
                    <a:pt x="123" y="102"/>
                  </a:cubicBezTo>
                  <a:cubicBezTo>
                    <a:pt x="122" y="103"/>
                    <a:pt x="122" y="104"/>
                    <a:pt x="122" y="105"/>
                  </a:cubicBezTo>
                  <a:cubicBezTo>
                    <a:pt x="122" y="112"/>
                    <a:pt x="122" y="112"/>
                    <a:pt x="122" y="112"/>
                  </a:cubicBezTo>
                  <a:cubicBezTo>
                    <a:pt x="122" y="113"/>
                    <a:pt x="122" y="114"/>
                    <a:pt x="123" y="115"/>
                  </a:cubicBezTo>
                  <a:cubicBezTo>
                    <a:pt x="123" y="116"/>
                    <a:pt x="124" y="116"/>
                    <a:pt x="125" y="116"/>
                  </a:cubicBezTo>
                  <a:cubicBezTo>
                    <a:pt x="130" y="116"/>
                    <a:pt x="130" y="116"/>
                    <a:pt x="130" y="116"/>
                  </a:cubicBezTo>
                  <a:cubicBezTo>
                    <a:pt x="131" y="116"/>
                    <a:pt x="131" y="116"/>
                    <a:pt x="132" y="115"/>
                  </a:cubicBezTo>
                  <a:cubicBezTo>
                    <a:pt x="132" y="115"/>
                    <a:pt x="132" y="115"/>
                    <a:pt x="132" y="115"/>
                  </a:cubicBezTo>
                  <a:cubicBezTo>
                    <a:pt x="132" y="115"/>
                    <a:pt x="132" y="115"/>
                    <a:pt x="132" y="115"/>
                  </a:cubicBezTo>
                  <a:cubicBezTo>
                    <a:pt x="133" y="114"/>
                    <a:pt x="133" y="113"/>
                    <a:pt x="133" y="112"/>
                  </a:cubicBezTo>
                  <a:cubicBezTo>
                    <a:pt x="133" y="105"/>
                    <a:pt x="133" y="105"/>
                    <a:pt x="133" y="105"/>
                  </a:cubicBezTo>
                  <a:cubicBezTo>
                    <a:pt x="133" y="104"/>
                    <a:pt x="133" y="103"/>
                    <a:pt x="132" y="102"/>
                  </a:cubicBezTo>
                  <a:cubicBezTo>
                    <a:pt x="131" y="101"/>
                    <a:pt x="131" y="101"/>
                    <a:pt x="130" y="101"/>
                  </a:cubicBezTo>
                  <a:moveTo>
                    <a:pt x="131" y="112"/>
                  </a:moveTo>
                  <a:cubicBezTo>
                    <a:pt x="131" y="113"/>
                    <a:pt x="131" y="113"/>
                    <a:pt x="131" y="113"/>
                  </a:cubicBezTo>
                  <a:cubicBezTo>
                    <a:pt x="130" y="114"/>
                    <a:pt x="130" y="114"/>
                    <a:pt x="130" y="114"/>
                  </a:cubicBezTo>
                  <a:cubicBezTo>
                    <a:pt x="125" y="114"/>
                    <a:pt x="125" y="114"/>
                    <a:pt x="125" y="114"/>
                  </a:cubicBezTo>
                  <a:cubicBezTo>
                    <a:pt x="124" y="113"/>
                    <a:pt x="124" y="113"/>
                    <a:pt x="124" y="113"/>
                  </a:cubicBezTo>
                  <a:cubicBezTo>
                    <a:pt x="124" y="112"/>
                    <a:pt x="124" y="112"/>
                    <a:pt x="124" y="112"/>
                  </a:cubicBezTo>
                  <a:cubicBezTo>
                    <a:pt x="124" y="105"/>
                    <a:pt x="124" y="105"/>
                    <a:pt x="124" y="105"/>
                  </a:cubicBezTo>
                  <a:cubicBezTo>
                    <a:pt x="124" y="104"/>
                    <a:pt x="124" y="104"/>
                    <a:pt x="124" y="104"/>
                  </a:cubicBezTo>
                  <a:cubicBezTo>
                    <a:pt x="125" y="103"/>
                    <a:pt x="125" y="103"/>
                    <a:pt x="125" y="103"/>
                  </a:cubicBezTo>
                  <a:cubicBezTo>
                    <a:pt x="130" y="103"/>
                    <a:pt x="130" y="103"/>
                    <a:pt x="130" y="103"/>
                  </a:cubicBezTo>
                  <a:cubicBezTo>
                    <a:pt x="131" y="104"/>
                    <a:pt x="131" y="104"/>
                    <a:pt x="131" y="104"/>
                  </a:cubicBezTo>
                  <a:cubicBezTo>
                    <a:pt x="131" y="105"/>
                    <a:pt x="131" y="105"/>
                    <a:pt x="131" y="105"/>
                  </a:cubicBezTo>
                  <a:lnTo>
                    <a:pt x="131" y="112"/>
                  </a:lnTo>
                  <a:close/>
                  <a:moveTo>
                    <a:pt x="103" y="101"/>
                  </a:moveTo>
                  <a:cubicBezTo>
                    <a:pt x="102" y="102"/>
                    <a:pt x="102" y="102"/>
                    <a:pt x="102" y="102"/>
                  </a:cubicBezTo>
                  <a:cubicBezTo>
                    <a:pt x="102" y="115"/>
                    <a:pt x="102" y="115"/>
                    <a:pt x="102" y="115"/>
                  </a:cubicBezTo>
                  <a:cubicBezTo>
                    <a:pt x="103" y="116"/>
                    <a:pt x="103" y="116"/>
                    <a:pt x="103" y="116"/>
                  </a:cubicBezTo>
                  <a:cubicBezTo>
                    <a:pt x="117" y="116"/>
                    <a:pt x="117" y="116"/>
                    <a:pt x="117" y="116"/>
                  </a:cubicBezTo>
                  <a:cubicBezTo>
                    <a:pt x="118" y="115"/>
                    <a:pt x="118" y="115"/>
                    <a:pt x="118" y="115"/>
                  </a:cubicBezTo>
                  <a:cubicBezTo>
                    <a:pt x="118" y="102"/>
                    <a:pt x="118" y="102"/>
                    <a:pt x="118" y="102"/>
                  </a:cubicBezTo>
                  <a:cubicBezTo>
                    <a:pt x="117" y="101"/>
                    <a:pt x="117" y="101"/>
                    <a:pt x="117" y="101"/>
                  </a:cubicBezTo>
                  <a:lnTo>
                    <a:pt x="103" y="101"/>
                  </a:lnTo>
                  <a:close/>
                  <a:moveTo>
                    <a:pt x="116" y="114"/>
                  </a:moveTo>
                  <a:cubicBezTo>
                    <a:pt x="104" y="114"/>
                    <a:pt x="104" y="114"/>
                    <a:pt x="104" y="114"/>
                  </a:cubicBezTo>
                  <a:cubicBezTo>
                    <a:pt x="104" y="103"/>
                    <a:pt x="104" y="103"/>
                    <a:pt x="104" y="103"/>
                  </a:cubicBezTo>
                  <a:cubicBezTo>
                    <a:pt x="116" y="103"/>
                    <a:pt x="116" y="103"/>
                    <a:pt x="116" y="103"/>
                  </a:cubicBezTo>
                  <a:lnTo>
                    <a:pt x="116" y="114"/>
                  </a:lnTo>
                  <a:close/>
                  <a:moveTo>
                    <a:pt x="72" y="115"/>
                  </a:moveTo>
                  <a:cubicBezTo>
                    <a:pt x="74" y="116"/>
                    <a:pt x="77" y="116"/>
                    <a:pt x="80" y="116"/>
                  </a:cubicBezTo>
                  <a:cubicBezTo>
                    <a:pt x="83" y="116"/>
                    <a:pt x="85" y="116"/>
                    <a:pt x="88" y="115"/>
                  </a:cubicBezTo>
                  <a:cubicBezTo>
                    <a:pt x="90" y="114"/>
                    <a:pt x="91" y="113"/>
                    <a:pt x="91" y="111"/>
                  </a:cubicBezTo>
                  <a:cubicBezTo>
                    <a:pt x="91" y="106"/>
                    <a:pt x="84" y="100"/>
                    <a:pt x="80" y="100"/>
                  </a:cubicBezTo>
                  <a:cubicBezTo>
                    <a:pt x="75" y="100"/>
                    <a:pt x="68" y="106"/>
                    <a:pt x="68" y="111"/>
                  </a:cubicBezTo>
                  <a:cubicBezTo>
                    <a:pt x="68" y="113"/>
                    <a:pt x="69" y="114"/>
                    <a:pt x="72" y="115"/>
                  </a:cubicBezTo>
                  <a:moveTo>
                    <a:pt x="80" y="102"/>
                  </a:moveTo>
                  <a:cubicBezTo>
                    <a:pt x="83" y="102"/>
                    <a:pt x="89" y="107"/>
                    <a:pt x="89" y="111"/>
                  </a:cubicBezTo>
                  <a:cubicBezTo>
                    <a:pt x="89" y="112"/>
                    <a:pt x="88" y="112"/>
                    <a:pt x="87" y="113"/>
                  </a:cubicBezTo>
                  <a:cubicBezTo>
                    <a:pt x="85" y="114"/>
                    <a:pt x="82" y="114"/>
                    <a:pt x="80" y="114"/>
                  </a:cubicBezTo>
                  <a:cubicBezTo>
                    <a:pt x="77" y="114"/>
                    <a:pt x="74" y="114"/>
                    <a:pt x="72" y="113"/>
                  </a:cubicBezTo>
                  <a:cubicBezTo>
                    <a:pt x="71" y="112"/>
                    <a:pt x="70" y="112"/>
                    <a:pt x="70" y="111"/>
                  </a:cubicBezTo>
                  <a:cubicBezTo>
                    <a:pt x="70" y="107"/>
                    <a:pt x="76" y="102"/>
                    <a:pt x="80" y="102"/>
                  </a:cubicBezTo>
                  <a:moveTo>
                    <a:pt x="42" y="101"/>
                  </a:moveTo>
                  <a:cubicBezTo>
                    <a:pt x="41" y="102"/>
                    <a:pt x="41" y="102"/>
                    <a:pt x="41" y="102"/>
                  </a:cubicBezTo>
                  <a:cubicBezTo>
                    <a:pt x="41" y="115"/>
                    <a:pt x="41" y="115"/>
                    <a:pt x="41" y="115"/>
                  </a:cubicBezTo>
                  <a:cubicBezTo>
                    <a:pt x="42" y="116"/>
                    <a:pt x="42" y="116"/>
                    <a:pt x="42" y="116"/>
                  </a:cubicBezTo>
                  <a:cubicBezTo>
                    <a:pt x="56" y="116"/>
                    <a:pt x="56" y="116"/>
                    <a:pt x="56" y="116"/>
                  </a:cubicBezTo>
                  <a:cubicBezTo>
                    <a:pt x="57" y="115"/>
                    <a:pt x="57" y="115"/>
                    <a:pt x="57" y="115"/>
                  </a:cubicBezTo>
                  <a:cubicBezTo>
                    <a:pt x="57" y="102"/>
                    <a:pt x="57" y="102"/>
                    <a:pt x="57" y="102"/>
                  </a:cubicBezTo>
                  <a:cubicBezTo>
                    <a:pt x="56" y="101"/>
                    <a:pt x="56" y="101"/>
                    <a:pt x="56" y="101"/>
                  </a:cubicBezTo>
                  <a:lnTo>
                    <a:pt x="42" y="101"/>
                  </a:lnTo>
                  <a:close/>
                  <a:moveTo>
                    <a:pt x="55" y="114"/>
                  </a:moveTo>
                  <a:cubicBezTo>
                    <a:pt x="43" y="114"/>
                    <a:pt x="43" y="114"/>
                    <a:pt x="43" y="114"/>
                  </a:cubicBezTo>
                  <a:cubicBezTo>
                    <a:pt x="43" y="103"/>
                    <a:pt x="43" y="103"/>
                    <a:pt x="43" y="103"/>
                  </a:cubicBezTo>
                  <a:cubicBezTo>
                    <a:pt x="55" y="103"/>
                    <a:pt x="55" y="103"/>
                    <a:pt x="55" y="103"/>
                  </a:cubicBezTo>
                  <a:lnTo>
                    <a:pt x="55" y="114"/>
                  </a:lnTo>
                  <a:close/>
                  <a:moveTo>
                    <a:pt x="34" y="101"/>
                  </a:moveTo>
                  <a:cubicBezTo>
                    <a:pt x="29" y="101"/>
                    <a:pt x="29" y="101"/>
                    <a:pt x="29" y="101"/>
                  </a:cubicBezTo>
                  <a:cubicBezTo>
                    <a:pt x="29" y="101"/>
                    <a:pt x="28" y="101"/>
                    <a:pt x="27" y="102"/>
                  </a:cubicBezTo>
                  <a:cubicBezTo>
                    <a:pt x="26" y="103"/>
                    <a:pt x="26" y="104"/>
                    <a:pt x="26" y="105"/>
                  </a:cubicBezTo>
                  <a:cubicBezTo>
                    <a:pt x="26" y="112"/>
                    <a:pt x="26" y="112"/>
                    <a:pt x="26" y="112"/>
                  </a:cubicBezTo>
                  <a:cubicBezTo>
                    <a:pt x="26" y="113"/>
                    <a:pt x="26" y="114"/>
                    <a:pt x="27" y="115"/>
                  </a:cubicBezTo>
                  <a:cubicBezTo>
                    <a:pt x="28" y="116"/>
                    <a:pt x="29" y="116"/>
                    <a:pt x="29" y="116"/>
                  </a:cubicBezTo>
                  <a:cubicBezTo>
                    <a:pt x="34" y="116"/>
                    <a:pt x="34" y="116"/>
                    <a:pt x="34" y="116"/>
                  </a:cubicBezTo>
                  <a:cubicBezTo>
                    <a:pt x="35" y="116"/>
                    <a:pt x="36" y="116"/>
                    <a:pt x="36" y="115"/>
                  </a:cubicBezTo>
                  <a:cubicBezTo>
                    <a:pt x="36" y="115"/>
                    <a:pt x="36" y="115"/>
                    <a:pt x="36" y="115"/>
                  </a:cubicBezTo>
                  <a:cubicBezTo>
                    <a:pt x="36" y="115"/>
                    <a:pt x="36" y="115"/>
                    <a:pt x="36" y="115"/>
                  </a:cubicBezTo>
                  <a:cubicBezTo>
                    <a:pt x="37" y="114"/>
                    <a:pt x="37" y="113"/>
                    <a:pt x="37" y="112"/>
                  </a:cubicBezTo>
                  <a:cubicBezTo>
                    <a:pt x="37" y="105"/>
                    <a:pt x="37" y="105"/>
                    <a:pt x="37" y="105"/>
                  </a:cubicBezTo>
                  <a:cubicBezTo>
                    <a:pt x="37" y="104"/>
                    <a:pt x="37" y="103"/>
                    <a:pt x="36" y="102"/>
                  </a:cubicBezTo>
                  <a:cubicBezTo>
                    <a:pt x="36" y="101"/>
                    <a:pt x="35" y="101"/>
                    <a:pt x="34" y="101"/>
                  </a:cubicBezTo>
                  <a:moveTo>
                    <a:pt x="35" y="112"/>
                  </a:moveTo>
                  <a:cubicBezTo>
                    <a:pt x="35" y="113"/>
                    <a:pt x="35" y="113"/>
                    <a:pt x="35" y="113"/>
                  </a:cubicBezTo>
                  <a:cubicBezTo>
                    <a:pt x="34" y="114"/>
                    <a:pt x="34" y="114"/>
                    <a:pt x="34" y="114"/>
                  </a:cubicBezTo>
                  <a:cubicBezTo>
                    <a:pt x="29" y="114"/>
                    <a:pt x="29" y="114"/>
                    <a:pt x="29" y="114"/>
                  </a:cubicBezTo>
                  <a:cubicBezTo>
                    <a:pt x="29" y="113"/>
                    <a:pt x="29" y="113"/>
                    <a:pt x="29" y="113"/>
                  </a:cubicBezTo>
                  <a:cubicBezTo>
                    <a:pt x="28" y="112"/>
                    <a:pt x="28" y="112"/>
                    <a:pt x="28" y="112"/>
                  </a:cubicBezTo>
                  <a:cubicBezTo>
                    <a:pt x="28" y="105"/>
                    <a:pt x="28" y="105"/>
                    <a:pt x="28" y="105"/>
                  </a:cubicBezTo>
                  <a:cubicBezTo>
                    <a:pt x="29" y="104"/>
                    <a:pt x="29" y="104"/>
                    <a:pt x="29" y="104"/>
                  </a:cubicBezTo>
                  <a:cubicBezTo>
                    <a:pt x="29" y="103"/>
                    <a:pt x="29" y="103"/>
                    <a:pt x="29" y="103"/>
                  </a:cubicBezTo>
                  <a:cubicBezTo>
                    <a:pt x="34" y="103"/>
                    <a:pt x="34" y="103"/>
                    <a:pt x="34" y="103"/>
                  </a:cubicBezTo>
                  <a:cubicBezTo>
                    <a:pt x="35" y="104"/>
                    <a:pt x="35" y="104"/>
                    <a:pt x="35" y="104"/>
                  </a:cubicBezTo>
                  <a:cubicBezTo>
                    <a:pt x="35" y="105"/>
                    <a:pt x="35" y="105"/>
                    <a:pt x="35" y="105"/>
                  </a:cubicBezTo>
                  <a:lnTo>
                    <a:pt x="35" y="112"/>
                  </a:lnTo>
                  <a:close/>
                  <a:moveTo>
                    <a:pt x="84" y="56"/>
                  </a:moveTo>
                  <a:cubicBezTo>
                    <a:pt x="85" y="55"/>
                    <a:pt x="86" y="54"/>
                    <a:pt x="86" y="52"/>
                  </a:cubicBezTo>
                  <a:cubicBezTo>
                    <a:pt x="86" y="51"/>
                    <a:pt x="85" y="50"/>
                    <a:pt x="84" y="49"/>
                  </a:cubicBezTo>
                  <a:cubicBezTo>
                    <a:pt x="83" y="48"/>
                    <a:pt x="81" y="47"/>
                    <a:pt x="80" y="47"/>
                  </a:cubicBezTo>
                  <a:cubicBezTo>
                    <a:pt x="78" y="47"/>
                    <a:pt x="76" y="48"/>
                    <a:pt x="75" y="49"/>
                  </a:cubicBezTo>
                  <a:cubicBezTo>
                    <a:pt x="74" y="50"/>
                    <a:pt x="74" y="51"/>
                    <a:pt x="74" y="52"/>
                  </a:cubicBezTo>
                  <a:cubicBezTo>
                    <a:pt x="74" y="54"/>
                    <a:pt x="74" y="55"/>
                    <a:pt x="75" y="56"/>
                  </a:cubicBezTo>
                  <a:cubicBezTo>
                    <a:pt x="76" y="57"/>
                    <a:pt x="78" y="58"/>
                    <a:pt x="80" y="58"/>
                  </a:cubicBezTo>
                  <a:cubicBezTo>
                    <a:pt x="81" y="58"/>
                    <a:pt x="83" y="57"/>
                    <a:pt x="84" y="56"/>
                  </a:cubicBezTo>
                  <a:moveTo>
                    <a:pt x="76" y="52"/>
                  </a:moveTo>
                  <a:cubicBezTo>
                    <a:pt x="76" y="52"/>
                    <a:pt x="76" y="51"/>
                    <a:pt x="77" y="50"/>
                  </a:cubicBezTo>
                  <a:cubicBezTo>
                    <a:pt x="78" y="50"/>
                    <a:pt x="78" y="49"/>
                    <a:pt x="80" y="49"/>
                  </a:cubicBezTo>
                  <a:cubicBezTo>
                    <a:pt x="81" y="49"/>
                    <a:pt x="82" y="50"/>
                    <a:pt x="82" y="50"/>
                  </a:cubicBezTo>
                  <a:cubicBezTo>
                    <a:pt x="83" y="51"/>
                    <a:pt x="83" y="52"/>
                    <a:pt x="83" y="52"/>
                  </a:cubicBezTo>
                  <a:cubicBezTo>
                    <a:pt x="83" y="53"/>
                    <a:pt x="83" y="54"/>
                    <a:pt x="82" y="55"/>
                  </a:cubicBezTo>
                  <a:cubicBezTo>
                    <a:pt x="82" y="55"/>
                    <a:pt x="81" y="56"/>
                    <a:pt x="80" y="56"/>
                  </a:cubicBezTo>
                  <a:cubicBezTo>
                    <a:pt x="78" y="56"/>
                    <a:pt x="78" y="55"/>
                    <a:pt x="77" y="55"/>
                  </a:cubicBezTo>
                  <a:cubicBezTo>
                    <a:pt x="76" y="54"/>
                    <a:pt x="76" y="53"/>
                    <a:pt x="76" y="52"/>
                  </a:cubicBezTo>
                  <a:moveTo>
                    <a:pt x="107" y="67"/>
                  </a:moveTo>
                  <a:cubicBezTo>
                    <a:pt x="110" y="67"/>
                    <a:pt x="112" y="65"/>
                    <a:pt x="112" y="63"/>
                  </a:cubicBezTo>
                  <a:cubicBezTo>
                    <a:pt x="112" y="60"/>
                    <a:pt x="110" y="58"/>
                    <a:pt x="107" y="58"/>
                  </a:cubicBezTo>
                  <a:cubicBezTo>
                    <a:pt x="105" y="58"/>
                    <a:pt x="102" y="60"/>
                    <a:pt x="102" y="63"/>
                  </a:cubicBezTo>
                  <a:cubicBezTo>
                    <a:pt x="102" y="65"/>
                    <a:pt x="105" y="67"/>
                    <a:pt x="107" y="67"/>
                  </a:cubicBezTo>
                  <a:moveTo>
                    <a:pt x="107" y="60"/>
                  </a:moveTo>
                  <a:cubicBezTo>
                    <a:pt x="109" y="60"/>
                    <a:pt x="110" y="61"/>
                    <a:pt x="110" y="63"/>
                  </a:cubicBezTo>
                  <a:cubicBezTo>
                    <a:pt x="110" y="64"/>
                    <a:pt x="109" y="65"/>
                    <a:pt x="107" y="65"/>
                  </a:cubicBezTo>
                  <a:cubicBezTo>
                    <a:pt x="106" y="65"/>
                    <a:pt x="105" y="64"/>
                    <a:pt x="105" y="63"/>
                  </a:cubicBezTo>
                  <a:cubicBezTo>
                    <a:pt x="105" y="61"/>
                    <a:pt x="106" y="60"/>
                    <a:pt x="107" y="60"/>
                  </a:cubicBezTo>
                  <a:moveTo>
                    <a:pt x="126" y="69"/>
                  </a:moveTo>
                  <a:cubicBezTo>
                    <a:pt x="128" y="69"/>
                    <a:pt x="130" y="67"/>
                    <a:pt x="130" y="65"/>
                  </a:cubicBezTo>
                  <a:cubicBezTo>
                    <a:pt x="130" y="63"/>
                    <a:pt x="128" y="61"/>
                    <a:pt x="126" y="61"/>
                  </a:cubicBezTo>
                  <a:cubicBezTo>
                    <a:pt x="124" y="61"/>
                    <a:pt x="122" y="63"/>
                    <a:pt x="122" y="65"/>
                  </a:cubicBezTo>
                  <a:cubicBezTo>
                    <a:pt x="122" y="67"/>
                    <a:pt x="124" y="69"/>
                    <a:pt x="126" y="69"/>
                  </a:cubicBezTo>
                  <a:moveTo>
                    <a:pt x="126" y="63"/>
                  </a:moveTo>
                  <a:cubicBezTo>
                    <a:pt x="127" y="63"/>
                    <a:pt x="128" y="64"/>
                    <a:pt x="128" y="65"/>
                  </a:cubicBezTo>
                  <a:cubicBezTo>
                    <a:pt x="128" y="66"/>
                    <a:pt x="127" y="67"/>
                    <a:pt x="126" y="67"/>
                  </a:cubicBezTo>
                  <a:cubicBezTo>
                    <a:pt x="125" y="67"/>
                    <a:pt x="124" y="66"/>
                    <a:pt x="124" y="65"/>
                  </a:cubicBezTo>
                  <a:cubicBezTo>
                    <a:pt x="124" y="64"/>
                    <a:pt x="125" y="63"/>
                    <a:pt x="126" y="63"/>
                  </a:cubicBezTo>
                  <a:moveTo>
                    <a:pt x="52" y="67"/>
                  </a:moveTo>
                  <a:cubicBezTo>
                    <a:pt x="54" y="67"/>
                    <a:pt x="57" y="65"/>
                    <a:pt x="57" y="63"/>
                  </a:cubicBezTo>
                  <a:cubicBezTo>
                    <a:pt x="57" y="60"/>
                    <a:pt x="54" y="58"/>
                    <a:pt x="52" y="58"/>
                  </a:cubicBezTo>
                  <a:cubicBezTo>
                    <a:pt x="51" y="58"/>
                    <a:pt x="49" y="58"/>
                    <a:pt x="48" y="59"/>
                  </a:cubicBezTo>
                  <a:cubicBezTo>
                    <a:pt x="48" y="60"/>
                    <a:pt x="47" y="61"/>
                    <a:pt x="47" y="63"/>
                  </a:cubicBezTo>
                  <a:cubicBezTo>
                    <a:pt x="47" y="64"/>
                    <a:pt x="48" y="65"/>
                    <a:pt x="48" y="66"/>
                  </a:cubicBezTo>
                  <a:cubicBezTo>
                    <a:pt x="49" y="67"/>
                    <a:pt x="51" y="67"/>
                    <a:pt x="52" y="67"/>
                  </a:cubicBezTo>
                  <a:moveTo>
                    <a:pt x="50" y="61"/>
                  </a:moveTo>
                  <a:cubicBezTo>
                    <a:pt x="52" y="60"/>
                    <a:pt x="52" y="60"/>
                    <a:pt x="52" y="60"/>
                  </a:cubicBezTo>
                  <a:cubicBezTo>
                    <a:pt x="53" y="60"/>
                    <a:pt x="54" y="61"/>
                    <a:pt x="54" y="63"/>
                  </a:cubicBezTo>
                  <a:cubicBezTo>
                    <a:pt x="54" y="64"/>
                    <a:pt x="53" y="65"/>
                    <a:pt x="52" y="65"/>
                  </a:cubicBezTo>
                  <a:cubicBezTo>
                    <a:pt x="50" y="64"/>
                    <a:pt x="50" y="64"/>
                    <a:pt x="50" y="64"/>
                  </a:cubicBezTo>
                  <a:cubicBezTo>
                    <a:pt x="49" y="63"/>
                    <a:pt x="49" y="63"/>
                    <a:pt x="49" y="63"/>
                  </a:cubicBezTo>
                  <a:lnTo>
                    <a:pt x="50" y="61"/>
                  </a:lnTo>
                  <a:close/>
                  <a:moveTo>
                    <a:pt x="33" y="69"/>
                  </a:moveTo>
                  <a:cubicBezTo>
                    <a:pt x="35" y="69"/>
                    <a:pt x="37" y="67"/>
                    <a:pt x="37" y="65"/>
                  </a:cubicBezTo>
                  <a:cubicBezTo>
                    <a:pt x="37" y="63"/>
                    <a:pt x="35" y="61"/>
                    <a:pt x="33" y="61"/>
                  </a:cubicBezTo>
                  <a:cubicBezTo>
                    <a:pt x="31" y="61"/>
                    <a:pt x="29" y="63"/>
                    <a:pt x="29" y="65"/>
                  </a:cubicBezTo>
                  <a:cubicBezTo>
                    <a:pt x="29" y="67"/>
                    <a:pt x="31" y="69"/>
                    <a:pt x="33" y="69"/>
                  </a:cubicBezTo>
                  <a:moveTo>
                    <a:pt x="33" y="63"/>
                  </a:moveTo>
                  <a:cubicBezTo>
                    <a:pt x="34" y="63"/>
                    <a:pt x="35" y="64"/>
                    <a:pt x="35" y="65"/>
                  </a:cubicBezTo>
                  <a:cubicBezTo>
                    <a:pt x="35" y="66"/>
                    <a:pt x="34" y="67"/>
                    <a:pt x="33" y="67"/>
                  </a:cubicBezTo>
                  <a:cubicBezTo>
                    <a:pt x="32" y="67"/>
                    <a:pt x="31" y="66"/>
                    <a:pt x="31" y="65"/>
                  </a:cubicBezTo>
                  <a:cubicBezTo>
                    <a:pt x="31" y="64"/>
                    <a:pt x="32" y="63"/>
                    <a:pt x="33"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54" name="Freeform 7"/>
            <p:cNvSpPr>
              <a:spLocks noEditPoints="1"/>
            </p:cNvSpPr>
            <p:nvPr userDrawn="1"/>
          </p:nvSpPr>
          <p:spPr bwMode="auto">
            <a:xfrm>
              <a:off x="580" y="1705"/>
              <a:ext cx="1596" cy="193"/>
            </a:xfrm>
            <a:custGeom>
              <a:avLst/>
              <a:gdLst>
                <a:gd name="T0" fmla="*/ 292 w 1010"/>
                <a:gd name="T1" fmla="*/ 13 h 122"/>
                <a:gd name="T2" fmla="*/ 329 w 1010"/>
                <a:gd name="T3" fmla="*/ 1 h 122"/>
                <a:gd name="T4" fmla="*/ 352 w 1010"/>
                <a:gd name="T5" fmla="*/ 23 h 122"/>
                <a:gd name="T6" fmla="*/ 383 w 1010"/>
                <a:gd name="T7" fmla="*/ 47 h 122"/>
                <a:gd name="T8" fmla="*/ 402 w 1010"/>
                <a:gd name="T9" fmla="*/ 8 h 122"/>
                <a:gd name="T10" fmla="*/ 435 w 1010"/>
                <a:gd name="T11" fmla="*/ 47 h 122"/>
                <a:gd name="T12" fmla="*/ 434 w 1010"/>
                <a:gd name="T13" fmla="*/ 9 h 122"/>
                <a:gd name="T14" fmla="*/ 456 w 1010"/>
                <a:gd name="T15" fmla="*/ 7 h 122"/>
                <a:gd name="T16" fmla="*/ 491 w 1010"/>
                <a:gd name="T17" fmla="*/ 44 h 122"/>
                <a:gd name="T18" fmla="*/ 471 w 1010"/>
                <a:gd name="T19" fmla="*/ 14 h 122"/>
                <a:gd name="T20" fmla="*/ 516 w 1010"/>
                <a:gd name="T21" fmla="*/ 12 h 122"/>
                <a:gd name="T22" fmla="*/ 534 w 1010"/>
                <a:gd name="T23" fmla="*/ 39 h 122"/>
                <a:gd name="T24" fmla="*/ 516 w 1010"/>
                <a:gd name="T25" fmla="*/ 33 h 122"/>
                <a:gd name="T26" fmla="*/ 546 w 1010"/>
                <a:gd name="T27" fmla="*/ 8 h 122"/>
                <a:gd name="T28" fmla="*/ 581 w 1010"/>
                <a:gd name="T29" fmla="*/ 10 h 122"/>
                <a:gd name="T30" fmla="*/ 562 w 1010"/>
                <a:gd name="T31" fmla="*/ 34 h 122"/>
                <a:gd name="T32" fmla="*/ 623 w 1010"/>
                <a:gd name="T33" fmla="*/ 11 h 122"/>
                <a:gd name="T34" fmla="*/ 614 w 1010"/>
                <a:gd name="T35" fmla="*/ 28 h 122"/>
                <a:gd name="T36" fmla="*/ 656 w 1010"/>
                <a:gd name="T37" fmla="*/ 49 h 122"/>
                <a:gd name="T38" fmla="*/ 713 w 1010"/>
                <a:gd name="T39" fmla="*/ 18 h 122"/>
                <a:gd name="T40" fmla="*/ 699 w 1010"/>
                <a:gd name="T41" fmla="*/ 47 h 122"/>
                <a:gd name="T42" fmla="*/ 695 w 1010"/>
                <a:gd name="T43" fmla="*/ 10 h 122"/>
                <a:gd name="T44" fmla="*/ 4 w 1010"/>
                <a:gd name="T45" fmla="*/ 79 h 122"/>
                <a:gd name="T46" fmla="*/ 37 w 1010"/>
                <a:gd name="T47" fmla="*/ 121 h 122"/>
                <a:gd name="T48" fmla="*/ 63 w 1010"/>
                <a:gd name="T49" fmla="*/ 81 h 122"/>
                <a:gd name="T50" fmla="*/ 81 w 1010"/>
                <a:gd name="T51" fmla="*/ 121 h 122"/>
                <a:gd name="T52" fmla="*/ 118 w 1010"/>
                <a:gd name="T53" fmla="*/ 81 h 122"/>
                <a:gd name="T54" fmla="*/ 162 w 1010"/>
                <a:gd name="T55" fmla="*/ 102 h 122"/>
                <a:gd name="T56" fmla="*/ 200 w 1010"/>
                <a:gd name="T57" fmla="*/ 102 h 122"/>
                <a:gd name="T58" fmla="*/ 227 w 1010"/>
                <a:gd name="T59" fmla="*/ 82 h 122"/>
                <a:gd name="T60" fmla="*/ 217 w 1010"/>
                <a:gd name="T61" fmla="*/ 119 h 122"/>
                <a:gd name="T62" fmla="*/ 222 w 1010"/>
                <a:gd name="T63" fmla="*/ 104 h 122"/>
                <a:gd name="T64" fmla="*/ 250 w 1010"/>
                <a:gd name="T65" fmla="*/ 85 h 122"/>
                <a:gd name="T66" fmla="*/ 268 w 1010"/>
                <a:gd name="T67" fmla="*/ 84 h 122"/>
                <a:gd name="T68" fmla="*/ 291 w 1010"/>
                <a:gd name="T69" fmla="*/ 82 h 122"/>
                <a:gd name="T70" fmla="*/ 332 w 1010"/>
                <a:gd name="T71" fmla="*/ 119 h 122"/>
                <a:gd name="T72" fmla="*/ 364 w 1010"/>
                <a:gd name="T73" fmla="*/ 81 h 122"/>
                <a:gd name="T74" fmla="*/ 394 w 1010"/>
                <a:gd name="T75" fmla="*/ 118 h 122"/>
                <a:gd name="T76" fmla="*/ 449 w 1010"/>
                <a:gd name="T77" fmla="*/ 106 h 122"/>
                <a:gd name="T78" fmla="*/ 448 w 1010"/>
                <a:gd name="T79" fmla="*/ 104 h 122"/>
                <a:gd name="T80" fmla="*/ 470 w 1010"/>
                <a:gd name="T81" fmla="*/ 83 h 122"/>
                <a:gd name="T82" fmla="*/ 505 w 1010"/>
                <a:gd name="T83" fmla="*/ 121 h 122"/>
                <a:gd name="T84" fmla="*/ 528 w 1010"/>
                <a:gd name="T85" fmla="*/ 121 h 122"/>
                <a:gd name="T86" fmla="*/ 530 w 1010"/>
                <a:gd name="T87" fmla="*/ 83 h 122"/>
                <a:gd name="T88" fmla="*/ 598 w 1010"/>
                <a:gd name="T89" fmla="*/ 77 h 122"/>
                <a:gd name="T90" fmla="*/ 619 w 1010"/>
                <a:gd name="T91" fmla="*/ 80 h 122"/>
                <a:gd name="T92" fmla="*/ 648 w 1010"/>
                <a:gd name="T93" fmla="*/ 88 h 122"/>
                <a:gd name="T94" fmla="*/ 644 w 1010"/>
                <a:gd name="T95" fmla="*/ 101 h 122"/>
                <a:gd name="T96" fmla="*/ 627 w 1010"/>
                <a:gd name="T97" fmla="*/ 120 h 122"/>
                <a:gd name="T98" fmla="*/ 679 w 1010"/>
                <a:gd name="T99" fmla="*/ 83 h 122"/>
                <a:gd name="T100" fmla="*/ 743 w 1010"/>
                <a:gd name="T101" fmla="*/ 121 h 122"/>
                <a:gd name="T102" fmla="*/ 715 w 1010"/>
                <a:gd name="T103" fmla="*/ 121 h 122"/>
                <a:gd name="T104" fmla="*/ 714 w 1010"/>
                <a:gd name="T105" fmla="*/ 82 h 122"/>
                <a:gd name="T106" fmla="*/ 742 w 1010"/>
                <a:gd name="T107" fmla="*/ 82 h 122"/>
                <a:gd name="T108" fmla="*/ 756 w 1010"/>
                <a:gd name="T109" fmla="*/ 81 h 122"/>
                <a:gd name="T110" fmla="*/ 787 w 1010"/>
                <a:gd name="T111" fmla="*/ 118 h 122"/>
                <a:gd name="T112" fmla="*/ 876 w 1010"/>
                <a:gd name="T113" fmla="*/ 117 h 122"/>
                <a:gd name="T114" fmla="*/ 853 w 1010"/>
                <a:gd name="T115" fmla="*/ 82 h 122"/>
                <a:gd name="T116" fmla="*/ 904 w 1010"/>
                <a:gd name="T117" fmla="*/ 119 h 122"/>
                <a:gd name="T118" fmla="*/ 967 w 1010"/>
                <a:gd name="T119" fmla="*/ 116 h 122"/>
                <a:gd name="T120" fmla="*/ 941 w 1010"/>
                <a:gd name="T121" fmla="*/ 114 h 122"/>
                <a:gd name="T122" fmla="*/ 982 w 1010"/>
                <a:gd name="T123" fmla="*/ 85 h 122"/>
                <a:gd name="T124" fmla="*/ 996 w 1010"/>
                <a:gd name="T125" fmla="*/ 1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0" h="122">
                  <a:moveTo>
                    <a:pt x="335" y="40"/>
                  </a:moveTo>
                  <a:cubicBezTo>
                    <a:pt x="335" y="42"/>
                    <a:pt x="336" y="46"/>
                    <a:pt x="338" y="46"/>
                  </a:cubicBezTo>
                  <a:cubicBezTo>
                    <a:pt x="340" y="47"/>
                    <a:pt x="342" y="47"/>
                    <a:pt x="342" y="47"/>
                  </a:cubicBezTo>
                  <a:cubicBezTo>
                    <a:pt x="343" y="47"/>
                    <a:pt x="343" y="47"/>
                    <a:pt x="343" y="47"/>
                  </a:cubicBezTo>
                  <a:cubicBezTo>
                    <a:pt x="343" y="48"/>
                    <a:pt x="342" y="48"/>
                    <a:pt x="341" y="48"/>
                  </a:cubicBezTo>
                  <a:cubicBezTo>
                    <a:pt x="340" y="48"/>
                    <a:pt x="333" y="48"/>
                    <a:pt x="331" y="47"/>
                  </a:cubicBezTo>
                  <a:cubicBezTo>
                    <a:pt x="330" y="47"/>
                    <a:pt x="329" y="47"/>
                    <a:pt x="329" y="47"/>
                  </a:cubicBezTo>
                  <a:cubicBezTo>
                    <a:pt x="329" y="47"/>
                    <a:pt x="329" y="46"/>
                    <a:pt x="330" y="46"/>
                  </a:cubicBezTo>
                  <a:cubicBezTo>
                    <a:pt x="330" y="46"/>
                    <a:pt x="330" y="45"/>
                    <a:pt x="330" y="44"/>
                  </a:cubicBezTo>
                  <a:cubicBezTo>
                    <a:pt x="327" y="12"/>
                    <a:pt x="327" y="12"/>
                    <a:pt x="327" y="12"/>
                  </a:cubicBezTo>
                  <a:cubicBezTo>
                    <a:pt x="327" y="12"/>
                    <a:pt x="327" y="12"/>
                    <a:pt x="327" y="12"/>
                  </a:cubicBezTo>
                  <a:cubicBezTo>
                    <a:pt x="312" y="44"/>
                    <a:pt x="312" y="44"/>
                    <a:pt x="312" y="44"/>
                  </a:cubicBezTo>
                  <a:cubicBezTo>
                    <a:pt x="310" y="47"/>
                    <a:pt x="310" y="48"/>
                    <a:pt x="310" y="48"/>
                  </a:cubicBezTo>
                  <a:cubicBezTo>
                    <a:pt x="309" y="48"/>
                    <a:pt x="309" y="47"/>
                    <a:pt x="308" y="45"/>
                  </a:cubicBezTo>
                  <a:cubicBezTo>
                    <a:pt x="306" y="42"/>
                    <a:pt x="301" y="31"/>
                    <a:pt x="301" y="31"/>
                  </a:cubicBezTo>
                  <a:cubicBezTo>
                    <a:pt x="300" y="29"/>
                    <a:pt x="293" y="15"/>
                    <a:pt x="292" y="13"/>
                  </a:cubicBezTo>
                  <a:cubicBezTo>
                    <a:pt x="292" y="13"/>
                    <a:pt x="292" y="13"/>
                    <a:pt x="292" y="13"/>
                  </a:cubicBezTo>
                  <a:cubicBezTo>
                    <a:pt x="290" y="42"/>
                    <a:pt x="290" y="42"/>
                    <a:pt x="290" y="42"/>
                  </a:cubicBezTo>
                  <a:cubicBezTo>
                    <a:pt x="290" y="43"/>
                    <a:pt x="290" y="44"/>
                    <a:pt x="290" y="45"/>
                  </a:cubicBezTo>
                  <a:cubicBezTo>
                    <a:pt x="290" y="46"/>
                    <a:pt x="290" y="46"/>
                    <a:pt x="291" y="47"/>
                  </a:cubicBezTo>
                  <a:cubicBezTo>
                    <a:pt x="292" y="47"/>
                    <a:pt x="293" y="47"/>
                    <a:pt x="294" y="47"/>
                  </a:cubicBezTo>
                  <a:cubicBezTo>
                    <a:pt x="294" y="47"/>
                    <a:pt x="294" y="47"/>
                    <a:pt x="294" y="47"/>
                  </a:cubicBezTo>
                  <a:cubicBezTo>
                    <a:pt x="294" y="48"/>
                    <a:pt x="294" y="48"/>
                    <a:pt x="293" y="48"/>
                  </a:cubicBezTo>
                  <a:cubicBezTo>
                    <a:pt x="291" y="48"/>
                    <a:pt x="288" y="48"/>
                    <a:pt x="287" y="48"/>
                  </a:cubicBezTo>
                  <a:cubicBezTo>
                    <a:pt x="287" y="48"/>
                    <a:pt x="284" y="48"/>
                    <a:pt x="282" y="48"/>
                  </a:cubicBezTo>
                  <a:cubicBezTo>
                    <a:pt x="281" y="48"/>
                    <a:pt x="281" y="48"/>
                    <a:pt x="281" y="47"/>
                  </a:cubicBezTo>
                  <a:cubicBezTo>
                    <a:pt x="281" y="47"/>
                    <a:pt x="281" y="47"/>
                    <a:pt x="282" y="47"/>
                  </a:cubicBezTo>
                  <a:cubicBezTo>
                    <a:pt x="282" y="47"/>
                    <a:pt x="283" y="47"/>
                    <a:pt x="283" y="47"/>
                  </a:cubicBezTo>
                  <a:cubicBezTo>
                    <a:pt x="286" y="46"/>
                    <a:pt x="286" y="44"/>
                    <a:pt x="286" y="42"/>
                  </a:cubicBezTo>
                  <a:cubicBezTo>
                    <a:pt x="290" y="1"/>
                    <a:pt x="290" y="1"/>
                    <a:pt x="290" y="1"/>
                  </a:cubicBezTo>
                  <a:cubicBezTo>
                    <a:pt x="290" y="1"/>
                    <a:pt x="291" y="0"/>
                    <a:pt x="291" y="0"/>
                  </a:cubicBezTo>
                  <a:cubicBezTo>
                    <a:pt x="291" y="0"/>
                    <a:pt x="292" y="1"/>
                    <a:pt x="292" y="1"/>
                  </a:cubicBezTo>
                  <a:cubicBezTo>
                    <a:pt x="311" y="40"/>
                    <a:pt x="311" y="40"/>
                    <a:pt x="311" y="40"/>
                  </a:cubicBezTo>
                  <a:cubicBezTo>
                    <a:pt x="329" y="1"/>
                    <a:pt x="329" y="1"/>
                    <a:pt x="329" y="1"/>
                  </a:cubicBezTo>
                  <a:cubicBezTo>
                    <a:pt x="329" y="1"/>
                    <a:pt x="330" y="0"/>
                    <a:pt x="330" y="0"/>
                  </a:cubicBezTo>
                  <a:cubicBezTo>
                    <a:pt x="330" y="0"/>
                    <a:pt x="331" y="1"/>
                    <a:pt x="331" y="2"/>
                  </a:cubicBezTo>
                  <a:lnTo>
                    <a:pt x="335" y="40"/>
                  </a:lnTo>
                  <a:close/>
                  <a:moveTo>
                    <a:pt x="357" y="33"/>
                  </a:moveTo>
                  <a:cubicBezTo>
                    <a:pt x="357" y="38"/>
                    <a:pt x="357" y="42"/>
                    <a:pt x="358" y="44"/>
                  </a:cubicBezTo>
                  <a:cubicBezTo>
                    <a:pt x="358" y="45"/>
                    <a:pt x="358" y="46"/>
                    <a:pt x="359" y="47"/>
                  </a:cubicBezTo>
                  <a:cubicBezTo>
                    <a:pt x="360" y="47"/>
                    <a:pt x="361" y="47"/>
                    <a:pt x="362" y="47"/>
                  </a:cubicBezTo>
                  <a:cubicBezTo>
                    <a:pt x="362" y="47"/>
                    <a:pt x="362" y="47"/>
                    <a:pt x="362" y="47"/>
                  </a:cubicBezTo>
                  <a:cubicBezTo>
                    <a:pt x="362" y="48"/>
                    <a:pt x="362" y="48"/>
                    <a:pt x="362" y="48"/>
                  </a:cubicBezTo>
                  <a:cubicBezTo>
                    <a:pt x="359" y="48"/>
                    <a:pt x="355" y="48"/>
                    <a:pt x="355" y="48"/>
                  </a:cubicBezTo>
                  <a:cubicBezTo>
                    <a:pt x="354" y="48"/>
                    <a:pt x="351" y="48"/>
                    <a:pt x="349" y="48"/>
                  </a:cubicBezTo>
                  <a:cubicBezTo>
                    <a:pt x="349" y="48"/>
                    <a:pt x="348" y="48"/>
                    <a:pt x="348" y="47"/>
                  </a:cubicBezTo>
                  <a:cubicBezTo>
                    <a:pt x="348" y="47"/>
                    <a:pt x="349" y="47"/>
                    <a:pt x="349" y="47"/>
                  </a:cubicBezTo>
                  <a:cubicBezTo>
                    <a:pt x="349" y="47"/>
                    <a:pt x="350" y="47"/>
                    <a:pt x="351" y="47"/>
                  </a:cubicBezTo>
                  <a:cubicBezTo>
                    <a:pt x="352" y="46"/>
                    <a:pt x="352" y="45"/>
                    <a:pt x="352" y="44"/>
                  </a:cubicBezTo>
                  <a:cubicBezTo>
                    <a:pt x="352" y="42"/>
                    <a:pt x="352" y="38"/>
                    <a:pt x="352" y="33"/>
                  </a:cubicBezTo>
                  <a:cubicBezTo>
                    <a:pt x="352" y="23"/>
                    <a:pt x="352" y="23"/>
                    <a:pt x="352" y="23"/>
                  </a:cubicBezTo>
                  <a:cubicBezTo>
                    <a:pt x="352" y="15"/>
                    <a:pt x="352" y="14"/>
                    <a:pt x="352" y="12"/>
                  </a:cubicBezTo>
                  <a:cubicBezTo>
                    <a:pt x="352" y="10"/>
                    <a:pt x="352" y="9"/>
                    <a:pt x="350" y="9"/>
                  </a:cubicBezTo>
                  <a:cubicBezTo>
                    <a:pt x="350" y="9"/>
                    <a:pt x="349" y="9"/>
                    <a:pt x="349" y="9"/>
                  </a:cubicBezTo>
                  <a:cubicBezTo>
                    <a:pt x="349" y="9"/>
                    <a:pt x="348" y="9"/>
                    <a:pt x="348" y="9"/>
                  </a:cubicBezTo>
                  <a:cubicBezTo>
                    <a:pt x="348" y="8"/>
                    <a:pt x="349" y="8"/>
                    <a:pt x="349" y="8"/>
                  </a:cubicBezTo>
                  <a:cubicBezTo>
                    <a:pt x="351" y="8"/>
                    <a:pt x="354" y="8"/>
                    <a:pt x="355" y="8"/>
                  </a:cubicBezTo>
                  <a:cubicBezTo>
                    <a:pt x="355" y="8"/>
                    <a:pt x="359" y="8"/>
                    <a:pt x="360" y="8"/>
                  </a:cubicBezTo>
                  <a:cubicBezTo>
                    <a:pt x="361" y="8"/>
                    <a:pt x="361" y="8"/>
                    <a:pt x="361" y="9"/>
                  </a:cubicBezTo>
                  <a:cubicBezTo>
                    <a:pt x="361" y="9"/>
                    <a:pt x="361" y="9"/>
                    <a:pt x="361" y="9"/>
                  </a:cubicBezTo>
                  <a:cubicBezTo>
                    <a:pt x="360" y="9"/>
                    <a:pt x="360" y="9"/>
                    <a:pt x="359" y="9"/>
                  </a:cubicBezTo>
                  <a:cubicBezTo>
                    <a:pt x="358" y="9"/>
                    <a:pt x="357" y="10"/>
                    <a:pt x="357" y="12"/>
                  </a:cubicBezTo>
                  <a:cubicBezTo>
                    <a:pt x="357" y="14"/>
                    <a:pt x="357" y="15"/>
                    <a:pt x="357" y="23"/>
                  </a:cubicBezTo>
                  <a:lnTo>
                    <a:pt x="357" y="33"/>
                  </a:lnTo>
                  <a:close/>
                  <a:moveTo>
                    <a:pt x="377" y="41"/>
                  </a:moveTo>
                  <a:cubicBezTo>
                    <a:pt x="378" y="45"/>
                    <a:pt x="378" y="46"/>
                    <a:pt x="380" y="47"/>
                  </a:cubicBezTo>
                  <a:cubicBezTo>
                    <a:pt x="380" y="47"/>
                    <a:pt x="382" y="47"/>
                    <a:pt x="382" y="47"/>
                  </a:cubicBezTo>
                  <a:cubicBezTo>
                    <a:pt x="382" y="47"/>
                    <a:pt x="383" y="47"/>
                    <a:pt x="383" y="47"/>
                  </a:cubicBezTo>
                  <a:cubicBezTo>
                    <a:pt x="383" y="48"/>
                    <a:pt x="382" y="48"/>
                    <a:pt x="382" y="48"/>
                  </a:cubicBezTo>
                  <a:cubicBezTo>
                    <a:pt x="379" y="48"/>
                    <a:pt x="376" y="48"/>
                    <a:pt x="376" y="48"/>
                  </a:cubicBezTo>
                  <a:cubicBezTo>
                    <a:pt x="375" y="48"/>
                    <a:pt x="373" y="48"/>
                    <a:pt x="371" y="48"/>
                  </a:cubicBezTo>
                  <a:cubicBezTo>
                    <a:pt x="370" y="48"/>
                    <a:pt x="370" y="48"/>
                    <a:pt x="370" y="47"/>
                  </a:cubicBezTo>
                  <a:cubicBezTo>
                    <a:pt x="370" y="47"/>
                    <a:pt x="370" y="47"/>
                    <a:pt x="370" y="47"/>
                  </a:cubicBezTo>
                  <a:cubicBezTo>
                    <a:pt x="371" y="47"/>
                    <a:pt x="372" y="47"/>
                    <a:pt x="372" y="47"/>
                  </a:cubicBezTo>
                  <a:cubicBezTo>
                    <a:pt x="374" y="46"/>
                    <a:pt x="374" y="45"/>
                    <a:pt x="374" y="40"/>
                  </a:cubicBezTo>
                  <a:cubicBezTo>
                    <a:pt x="374" y="10"/>
                    <a:pt x="374" y="10"/>
                    <a:pt x="374" y="10"/>
                  </a:cubicBezTo>
                  <a:cubicBezTo>
                    <a:pt x="374" y="8"/>
                    <a:pt x="374" y="7"/>
                    <a:pt x="375" y="7"/>
                  </a:cubicBezTo>
                  <a:cubicBezTo>
                    <a:pt x="375" y="7"/>
                    <a:pt x="376" y="8"/>
                    <a:pt x="377" y="9"/>
                  </a:cubicBezTo>
                  <a:cubicBezTo>
                    <a:pt x="378" y="10"/>
                    <a:pt x="386" y="18"/>
                    <a:pt x="394" y="27"/>
                  </a:cubicBezTo>
                  <a:cubicBezTo>
                    <a:pt x="399" y="32"/>
                    <a:pt x="405" y="39"/>
                    <a:pt x="407" y="40"/>
                  </a:cubicBezTo>
                  <a:cubicBezTo>
                    <a:pt x="406" y="14"/>
                    <a:pt x="406" y="14"/>
                    <a:pt x="406" y="14"/>
                  </a:cubicBezTo>
                  <a:cubicBezTo>
                    <a:pt x="406" y="11"/>
                    <a:pt x="406" y="10"/>
                    <a:pt x="404" y="9"/>
                  </a:cubicBezTo>
                  <a:cubicBezTo>
                    <a:pt x="403" y="9"/>
                    <a:pt x="402" y="9"/>
                    <a:pt x="402" y="9"/>
                  </a:cubicBezTo>
                  <a:cubicBezTo>
                    <a:pt x="401" y="9"/>
                    <a:pt x="401" y="9"/>
                    <a:pt x="401" y="8"/>
                  </a:cubicBezTo>
                  <a:cubicBezTo>
                    <a:pt x="401" y="8"/>
                    <a:pt x="402" y="8"/>
                    <a:pt x="402" y="8"/>
                  </a:cubicBezTo>
                  <a:cubicBezTo>
                    <a:pt x="405" y="8"/>
                    <a:pt x="407" y="8"/>
                    <a:pt x="408" y="8"/>
                  </a:cubicBezTo>
                  <a:cubicBezTo>
                    <a:pt x="409" y="8"/>
                    <a:pt x="410" y="8"/>
                    <a:pt x="413" y="8"/>
                  </a:cubicBezTo>
                  <a:cubicBezTo>
                    <a:pt x="413" y="8"/>
                    <a:pt x="414" y="8"/>
                    <a:pt x="414" y="8"/>
                  </a:cubicBezTo>
                  <a:cubicBezTo>
                    <a:pt x="414" y="9"/>
                    <a:pt x="413" y="9"/>
                    <a:pt x="413" y="9"/>
                  </a:cubicBezTo>
                  <a:cubicBezTo>
                    <a:pt x="413" y="9"/>
                    <a:pt x="412" y="9"/>
                    <a:pt x="412" y="9"/>
                  </a:cubicBezTo>
                  <a:cubicBezTo>
                    <a:pt x="410" y="9"/>
                    <a:pt x="410" y="11"/>
                    <a:pt x="410" y="14"/>
                  </a:cubicBezTo>
                  <a:cubicBezTo>
                    <a:pt x="410" y="44"/>
                    <a:pt x="410" y="44"/>
                    <a:pt x="410" y="44"/>
                  </a:cubicBezTo>
                  <a:cubicBezTo>
                    <a:pt x="410" y="48"/>
                    <a:pt x="410" y="48"/>
                    <a:pt x="409" y="48"/>
                  </a:cubicBezTo>
                  <a:cubicBezTo>
                    <a:pt x="409" y="48"/>
                    <a:pt x="408" y="48"/>
                    <a:pt x="405" y="45"/>
                  </a:cubicBezTo>
                  <a:cubicBezTo>
                    <a:pt x="404" y="44"/>
                    <a:pt x="397" y="37"/>
                    <a:pt x="391" y="31"/>
                  </a:cubicBezTo>
                  <a:cubicBezTo>
                    <a:pt x="385" y="24"/>
                    <a:pt x="378" y="18"/>
                    <a:pt x="377" y="16"/>
                  </a:cubicBezTo>
                  <a:lnTo>
                    <a:pt x="377" y="41"/>
                  </a:lnTo>
                  <a:close/>
                  <a:moveTo>
                    <a:pt x="430" y="33"/>
                  </a:moveTo>
                  <a:cubicBezTo>
                    <a:pt x="430" y="38"/>
                    <a:pt x="430" y="42"/>
                    <a:pt x="431" y="44"/>
                  </a:cubicBezTo>
                  <a:cubicBezTo>
                    <a:pt x="431" y="45"/>
                    <a:pt x="431" y="46"/>
                    <a:pt x="432" y="47"/>
                  </a:cubicBezTo>
                  <a:cubicBezTo>
                    <a:pt x="433" y="47"/>
                    <a:pt x="434" y="47"/>
                    <a:pt x="435" y="47"/>
                  </a:cubicBezTo>
                  <a:cubicBezTo>
                    <a:pt x="435" y="47"/>
                    <a:pt x="435" y="47"/>
                    <a:pt x="435" y="47"/>
                  </a:cubicBezTo>
                  <a:cubicBezTo>
                    <a:pt x="435" y="48"/>
                    <a:pt x="435" y="48"/>
                    <a:pt x="435" y="48"/>
                  </a:cubicBezTo>
                  <a:cubicBezTo>
                    <a:pt x="432" y="48"/>
                    <a:pt x="428" y="48"/>
                    <a:pt x="428" y="48"/>
                  </a:cubicBezTo>
                  <a:cubicBezTo>
                    <a:pt x="427" y="48"/>
                    <a:pt x="424" y="48"/>
                    <a:pt x="422" y="48"/>
                  </a:cubicBezTo>
                  <a:cubicBezTo>
                    <a:pt x="422" y="48"/>
                    <a:pt x="421" y="48"/>
                    <a:pt x="421" y="47"/>
                  </a:cubicBezTo>
                  <a:cubicBezTo>
                    <a:pt x="421" y="47"/>
                    <a:pt x="422" y="47"/>
                    <a:pt x="422" y="47"/>
                  </a:cubicBezTo>
                  <a:cubicBezTo>
                    <a:pt x="422" y="47"/>
                    <a:pt x="423" y="47"/>
                    <a:pt x="424" y="47"/>
                  </a:cubicBezTo>
                  <a:cubicBezTo>
                    <a:pt x="425" y="46"/>
                    <a:pt x="425" y="45"/>
                    <a:pt x="425" y="44"/>
                  </a:cubicBezTo>
                  <a:cubicBezTo>
                    <a:pt x="425" y="42"/>
                    <a:pt x="425" y="38"/>
                    <a:pt x="425" y="33"/>
                  </a:cubicBezTo>
                  <a:cubicBezTo>
                    <a:pt x="425" y="23"/>
                    <a:pt x="425" y="23"/>
                    <a:pt x="425" y="23"/>
                  </a:cubicBezTo>
                  <a:cubicBezTo>
                    <a:pt x="425" y="15"/>
                    <a:pt x="425" y="14"/>
                    <a:pt x="425" y="12"/>
                  </a:cubicBezTo>
                  <a:cubicBezTo>
                    <a:pt x="425" y="10"/>
                    <a:pt x="425" y="9"/>
                    <a:pt x="423" y="9"/>
                  </a:cubicBezTo>
                  <a:cubicBezTo>
                    <a:pt x="423" y="9"/>
                    <a:pt x="422" y="9"/>
                    <a:pt x="422" y="9"/>
                  </a:cubicBezTo>
                  <a:cubicBezTo>
                    <a:pt x="422" y="9"/>
                    <a:pt x="421" y="9"/>
                    <a:pt x="421" y="9"/>
                  </a:cubicBezTo>
                  <a:cubicBezTo>
                    <a:pt x="421" y="8"/>
                    <a:pt x="422" y="8"/>
                    <a:pt x="422" y="8"/>
                  </a:cubicBezTo>
                  <a:cubicBezTo>
                    <a:pt x="424" y="8"/>
                    <a:pt x="427" y="8"/>
                    <a:pt x="428" y="8"/>
                  </a:cubicBezTo>
                  <a:cubicBezTo>
                    <a:pt x="428" y="8"/>
                    <a:pt x="432" y="8"/>
                    <a:pt x="433" y="8"/>
                  </a:cubicBezTo>
                  <a:cubicBezTo>
                    <a:pt x="434" y="8"/>
                    <a:pt x="434" y="8"/>
                    <a:pt x="434" y="9"/>
                  </a:cubicBezTo>
                  <a:cubicBezTo>
                    <a:pt x="434" y="9"/>
                    <a:pt x="434" y="9"/>
                    <a:pt x="434" y="9"/>
                  </a:cubicBezTo>
                  <a:cubicBezTo>
                    <a:pt x="433" y="9"/>
                    <a:pt x="433" y="9"/>
                    <a:pt x="432" y="9"/>
                  </a:cubicBezTo>
                  <a:cubicBezTo>
                    <a:pt x="431" y="9"/>
                    <a:pt x="430" y="10"/>
                    <a:pt x="430" y="12"/>
                  </a:cubicBezTo>
                  <a:cubicBezTo>
                    <a:pt x="430" y="14"/>
                    <a:pt x="430" y="15"/>
                    <a:pt x="430" y="23"/>
                  </a:cubicBezTo>
                  <a:lnTo>
                    <a:pt x="430" y="33"/>
                  </a:lnTo>
                  <a:close/>
                  <a:moveTo>
                    <a:pt x="444" y="47"/>
                  </a:moveTo>
                  <a:cubicBezTo>
                    <a:pt x="443" y="47"/>
                    <a:pt x="443" y="47"/>
                    <a:pt x="443" y="45"/>
                  </a:cubicBezTo>
                  <a:cubicBezTo>
                    <a:pt x="443" y="43"/>
                    <a:pt x="443" y="40"/>
                    <a:pt x="443" y="40"/>
                  </a:cubicBezTo>
                  <a:cubicBezTo>
                    <a:pt x="443" y="39"/>
                    <a:pt x="443" y="39"/>
                    <a:pt x="443" y="39"/>
                  </a:cubicBezTo>
                  <a:cubicBezTo>
                    <a:pt x="444" y="39"/>
                    <a:pt x="444" y="39"/>
                    <a:pt x="444" y="39"/>
                  </a:cubicBezTo>
                  <a:cubicBezTo>
                    <a:pt x="444" y="40"/>
                    <a:pt x="444" y="40"/>
                    <a:pt x="444" y="41"/>
                  </a:cubicBezTo>
                  <a:cubicBezTo>
                    <a:pt x="445" y="45"/>
                    <a:pt x="449" y="46"/>
                    <a:pt x="453" y="46"/>
                  </a:cubicBezTo>
                  <a:cubicBezTo>
                    <a:pt x="458" y="46"/>
                    <a:pt x="461" y="43"/>
                    <a:pt x="461" y="39"/>
                  </a:cubicBezTo>
                  <a:cubicBezTo>
                    <a:pt x="461" y="36"/>
                    <a:pt x="459" y="34"/>
                    <a:pt x="454" y="30"/>
                  </a:cubicBezTo>
                  <a:cubicBezTo>
                    <a:pt x="452" y="28"/>
                    <a:pt x="452" y="28"/>
                    <a:pt x="452" y="28"/>
                  </a:cubicBezTo>
                  <a:cubicBezTo>
                    <a:pt x="446" y="24"/>
                    <a:pt x="444" y="21"/>
                    <a:pt x="444" y="17"/>
                  </a:cubicBezTo>
                  <a:cubicBezTo>
                    <a:pt x="444" y="11"/>
                    <a:pt x="449" y="7"/>
                    <a:pt x="456" y="7"/>
                  </a:cubicBezTo>
                  <a:cubicBezTo>
                    <a:pt x="458" y="7"/>
                    <a:pt x="460" y="8"/>
                    <a:pt x="461" y="8"/>
                  </a:cubicBezTo>
                  <a:cubicBezTo>
                    <a:pt x="463" y="8"/>
                    <a:pt x="463" y="8"/>
                    <a:pt x="463" y="8"/>
                  </a:cubicBezTo>
                  <a:cubicBezTo>
                    <a:pt x="464" y="8"/>
                    <a:pt x="464" y="8"/>
                    <a:pt x="464" y="9"/>
                  </a:cubicBezTo>
                  <a:cubicBezTo>
                    <a:pt x="464" y="9"/>
                    <a:pt x="464" y="11"/>
                    <a:pt x="464" y="14"/>
                  </a:cubicBezTo>
                  <a:cubicBezTo>
                    <a:pt x="464" y="15"/>
                    <a:pt x="464" y="15"/>
                    <a:pt x="463" y="15"/>
                  </a:cubicBezTo>
                  <a:cubicBezTo>
                    <a:pt x="463" y="15"/>
                    <a:pt x="463" y="15"/>
                    <a:pt x="463" y="15"/>
                  </a:cubicBezTo>
                  <a:cubicBezTo>
                    <a:pt x="463" y="14"/>
                    <a:pt x="462" y="13"/>
                    <a:pt x="462" y="12"/>
                  </a:cubicBezTo>
                  <a:cubicBezTo>
                    <a:pt x="462" y="11"/>
                    <a:pt x="460" y="9"/>
                    <a:pt x="455" y="9"/>
                  </a:cubicBezTo>
                  <a:cubicBezTo>
                    <a:pt x="451" y="9"/>
                    <a:pt x="448" y="11"/>
                    <a:pt x="448" y="15"/>
                  </a:cubicBezTo>
                  <a:cubicBezTo>
                    <a:pt x="448" y="18"/>
                    <a:pt x="449" y="20"/>
                    <a:pt x="455" y="24"/>
                  </a:cubicBezTo>
                  <a:cubicBezTo>
                    <a:pt x="456" y="25"/>
                    <a:pt x="456" y="25"/>
                    <a:pt x="456" y="25"/>
                  </a:cubicBezTo>
                  <a:cubicBezTo>
                    <a:pt x="463" y="30"/>
                    <a:pt x="465" y="33"/>
                    <a:pt x="465" y="38"/>
                  </a:cubicBezTo>
                  <a:cubicBezTo>
                    <a:pt x="465" y="41"/>
                    <a:pt x="464" y="44"/>
                    <a:pt x="460" y="47"/>
                  </a:cubicBezTo>
                  <a:cubicBezTo>
                    <a:pt x="458" y="48"/>
                    <a:pt x="454" y="49"/>
                    <a:pt x="451" y="49"/>
                  </a:cubicBezTo>
                  <a:cubicBezTo>
                    <a:pt x="449" y="49"/>
                    <a:pt x="446" y="48"/>
                    <a:pt x="444" y="47"/>
                  </a:cubicBezTo>
                  <a:close/>
                  <a:moveTo>
                    <a:pt x="491" y="33"/>
                  </a:moveTo>
                  <a:cubicBezTo>
                    <a:pt x="491" y="38"/>
                    <a:pt x="491" y="42"/>
                    <a:pt x="491" y="44"/>
                  </a:cubicBezTo>
                  <a:cubicBezTo>
                    <a:pt x="492" y="45"/>
                    <a:pt x="492" y="46"/>
                    <a:pt x="493" y="47"/>
                  </a:cubicBezTo>
                  <a:cubicBezTo>
                    <a:pt x="494" y="47"/>
                    <a:pt x="495" y="47"/>
                    <a:pt x="496" y="47"/>
                  </a:cubicBezTo>
                  <a:cubicBezTo>
                    <a:pt x="496" y="47"/>
                    <a:pt x="496" y="47"/>
                    <a:pt x="496" y="47"/>
                  </a:cubicBezTo>
                  <a:cubicBezTo>
                    <a:pt x="496" y="48"/>
                    <a:pt x="496" y="48"/>
                    <a:pt x="495" y="48"/>
                  </a:cubicBezTo>
                  <a:cubicBezTo>
                    <a:pt x="493" y="48"/>
                    <a:pt x="489" y="48"/>
                    <a:pt x="489" y="48"/>
                  </a:cubicBezTo>
                  <a:cubicBezTo>
                    <a:pt x="489" y="48"/>
                    <a:pt x="485" y="48"/>
                    <a:pt x="483" y="48"/>
                  </a:cubicBezTo>
                  <a:cubicBezTo>
                    <a:pt x="483" y="48"/>
                    <a:pt x="482" y="48"/>
                    <a:pt x="482" y="47"/>
                  </a:cubicBezTo>
                  <a:cubicBezTo>
                    <a:pt x="482" y="47"/>
                    <a:pt x="482" y="47"/>
                    <a:pt x="483" y="47"/>
                  </a:cubicBezTo>
                  <a:cubicBezTo>
                    <a:pt x="483" y="47"/>
                    <a:pt x="484" y="47"/>
                    <a:pt x="484" y="47"/>
                  </a:cubicBezTo>
                  <a:cubicBezTo>
                    <a:pt x="485" y="47"/>
                    <a:pt x="486" y="45"/>
                    <a:pt x="486" y="44"/>
                  </a:cubicBezTo>
                  <a:cubicBezTo>
                    <a:pt x="486" y="42"/>
                    <a:pt x="486" y="38"/>
                    <a:pt x="486" y="33"/>
                  </a:cubicBezTo>
                  <a:cubicBezTo>
                    <a:pt x="486" y="11"/>
                    <a:pt x="486" y="11"/>
                    <a:pt x="486" y="11"/>
                  </a:cubicBezTo>
                  <a:cubicBezTo>
                    <a:pt x="478" y="11"/>
                    <a:pt x="478" y="11"/>
                    <a:pt x="478" y="11"/>
                  </a:cubicBezTo>
                  <a:cubicBezTo>
                    <a:pt x="475" y="11"/>
                    <a:pt x="474" y="11"/>
                    <a:pt x="473" y="12"/>
                  </a:cubicBezTo>
                  <a:cubicBezTo>
                    <a:pt x="472" y="13"/>
                    <a:pt x="472" y="14"/>
                    <a:pt x="472" y="14"/>
                  </a:cubicBezTo>
                  <a:cubicBezTo>
                    <a:pt x="472" y="14"/>
                    <a:pt x="472" y="14"/>
                    <a:pt x="471" y="14"/>
                  </a:cubicBezTo>
                  <a:cubicBezTo>
                    <a:pt x="471" y="14"/>
                    <a:pt x="471" y="14"/>
                    <a:pt x="471" y="14"/>
                  </a:cubicBezTo>
                  <a:cubicBezTo>
                    <a:pt x="471" y="13"/>
                    <a:pt x="472" y="9"/>
                    <a:pt x="472" y="8"/>
                  </a:cubicBezTo>
                  <a:cubicBezTo>
                    <a:pt x="472" y="8"/>
                    <a:pt x="473" y="7"/>
                    <a:pt x="473" y="7"/>
                  </a:cubicBezTo>
                  <a:cubicBezTo>
                    <a:pt x="473" y="7"/>
                    <a:pt x="474" y="8"/>
                    <a:pt x="475" y="8"/>
                  </a:cubicBezTo>
                  <a:cubicBezTo>
                    <a:pt x="477" y="8"/>
                    <a:pt x="479" y="8"/>
                    <a:pt x="479" y="8"/>
                  </a:cubicBezTo>
                  <a:cubicBezTo>
                    <a:pt x="500" y="8"/>
                    <a:pt x="500" y="8"/>
                    <a:pt x="500" y="8"/>
                  </a:cubicBezTo>
                  <a:cubicBezTo>
                    <a:pt x="502" y="8"/>
                    <a:pt x="503" y="8"/>
                    <a:pt x="504" y="8"/>
                  </a:cubicBezTo>
                  <a:cubicBezTo>
                    <a:pt x="505" y="8"/>
                    <a:pt x="505" y="8"/>
                    <a:pt x="505" y="8"/>
                  </a:cubicBezTo>
                  <a:cubicBezTo>
                    <a:pt x="506" y="8"/>
                    <a:pt x="506" y="8"/>
                    <a:pt x="506" y="8"/>
                  </a:cubicBezTo>
                  <a:cubicBezTo>
                    <a:pt x="506" y="10"/>
                    <a:pt x="505" y="14"/>
                    <a:pt x="505" y="14"/>
                  </a:cubicBezTo>
                  <a:cubicBezTo>
                    <a:pt x="505" y="15"/>
                    <a:pt x="505" y="15"/>
                    <a:pt x="505" y="15"/>
                  </a:cubicBezTo>
                  <a:cubicBezTo>
                    <a:pt x="505" y="15"/>
                    <a:pt x="505" y="15"/>
                    <a:pt x="505" y="14"/>
                  </a:cubicBezTo>
                  <a:cubicBezTo>
                    <a:pt x="504" y="14"/>
                    <a:pt x="504" y="14"/>
                    <a:pt x="504" y="14"/>
                  </a:cubicBezTo>
                  <a:cubicBezTo>
                    <a:pt x="504" y="12"/>
                    <a:pt x="503" y="11"/>
                    <a:pt x="498" y="11"/>
                  </a:cubicBezTo>
                  <a:cubicBezTo>
                    <a:pt x="491" y="11"/>
                    <a:pt x="491" y="11"/>
                    <a:pt x="491" y="11"/>
                  </a:cubicBezTo>
                  <a:lnTo>
                    <a:pt x="491" y="33"/>
                  </a:lnTo>
                  <a:close/>
                  <a:moveTo>
                    <a:pt x="516" y="23"/>
                  </a:moveTo>
                  <a:cubicBezTo>
                    <a:pt x="516" y="15"/>
                    <a:pt x="516" y="14"/>
                    <a:pt x="516" y="12"/>
                  </a:cubicBezTo>
                  <a:cubicBezTo>
                    <a:pt x="515" y="10"/>
                    <a:pt x="515" y="9"/>
                    <a:pt x="513" y="9"/>
                  </a:cubicBezTo>
                  <a:cubicBezTo>
                    <a:pt x="513" y="9"/>
                    <a:pt x="512" y="9"/>
                    <a:pt x="511" y="9"/>
                  </a:cubicBezTo>
                  <a:cubicBezTo>
                    <a:pt x="511" y="9"/>
                    <a:pt x="511" y="9"/>
                    <a:pt x="511" y="9"/>
                  </a:cubicBezTo>
                  <a:cubicBezTo>
                    <a:pt x="511" y="8"/>
                    <a:pt x="511" y="8"/>
                    <a:pt x="512" y="8"/>
                  </a:cubicBezTo>
                  <a:cubicBezTo>
                    <a:pt x="514" y="8"/>
                    <a:pt x="518" y="8"/>
                    <a:pt x="518" y="8"/>
                  </a:cubicBezTo>
                  <a:cubicBezTo>
                    <a:pt x="519" y="8"/>
                    <a:pt x="523" y="8"/>
                    <a:pt x="525" y="8"/>
                  </a:cubicBezTo>
                  <a:cubicBezTo>
                    <a:pt x="529" y="8"/>
                    <a:pt x="532" y="8"/>
                    <a:pt x="535" y="10"/>
                  </a:cubicBezTo>
                  <a:cubicBezTo>
                    <a:pt x="537" y="11"/>
                    <a:pt x="539" y="14"/>
                    <a:pt x="539" y="18"/>
                  </a:cubicBezTo>
                  <a:cubicBezTo>
                    <a:pt x="539" y="21"/>
                    <a:pt x="537" y="25"/>
                    <a:pt x="532" y="30"/>
                  </a:cubicBezTo>
                  <a:cubicBezTo>
                    <a:pt x="537" y="35"/>
                    <a:pt x="541" y="40"/>
                    <a:pt x="544" y="43"/>
                  </a:cubicBezTo>
                  <a:cubicBezTo>
                    <a:pt x="547" y="46"/>
                    <a:pt x="548" y="47"/>
                    <a:pt x="550" y="47"/>
                  </a:cubicBezTo>
                  <a:cubicBezTo>
                    <a:pt x="551" y="47"/>
                    <a:pt x="551" y="47"/>
                    <a:pt x="552" y="47"/>
                  </a:cubicBezTo>
                  <a:cubicBezTo>
                    <a:pt x="552" y="47"/>
                    <a:pt x="552" y="47"/>
                    <a:pt x="552" y="47"/>
                  </a:cubicBezTo>
                  <a:cubicBezTo>
                    <a:pt x="552" y="48"/>
                    <a:pt x="552" y="48"/>
                    <a:pt x="551" y="48"/>
                  </a:cubicBezTo>
                  <a:cubicBezTo>
                    <a:pt x="547" y="48"/>
                    <a:pt x="547" y="48"/>
                    <a:pt x="547" y="48"/>
                  </a:cubicBezTo>
                  <a:cubicBezTo>
                    <a:pt x="544" y="48"/>
                    <a:pt x="543" y="48"/>
                    <a:pt x="542" y="47"/>
                  </a:cubicBezTo>
                  <a:cubicBezTo>
                    <a:pt x="539" y="46"/>
                    <a:pt x="537" y="43"/>
                    <a:pt x="534" y="39"/>
                  </a:cubicBezTo>
                  <a:cubicBezTo>
                    <a:pt x="532" y="36"/>
                    <a:pt x="530" y="33"/>
                    <a:pt x="528" y="31"/>
                  </a:cubicBezTo>
                  <a:cubicBezTo>
                    <a:pt x="528" y="31"/>
                    <a:pt x="528" y="31"/>
                    <a:pt x="528" y="31"/>
                  </a:cubicBezTo>
                  <a:cubicBezTo>
                    <a:pt x="521" y="31"/>
                    <a:pt x="521" y="31"/>
                    <a:pt x="521" y="31"/>
                  </a:cubicBezTo>
                  <a:cubicBezTo>
                    <a:pt x="520" y="31"/>
                    <a:pt x="520" y="31"/>
                    <a:pt x="520" y="31"/>
                  </a:cubicBezTo>
                  <a:cubicBezTo>
                    <a:pt x="520" y="33"/>
                    <a:pt x="520" y="33"/>
                    <a:pt x="520" y="33"/>
                  </a:cubicBezTo>
                  <a:cubicBezTo>
                    <a:pt x="520" y="38"/>
                    <a:pt x="520" y="42"/>
                    <a:pt x="521" y="44"/>
                  </a:cubicBezTo>
                  <a:cubicBezTo>
                    <a:pt x="521" y="45"/>
                    <a:pt x="521" y="46"/>
                    <a:pt x="523" y="47"/>
                  </a:cubicBezTo>
                  <a:cubicBezTo>
                    <a:pt x="524" y="47"/>
                    <a:pt x="525" y="47"/>
                    <a:pt x="525" y="47"/>
                  </a:cubicBezTo>
                  <a:cubicBezTo>
                    <a:pt x="526" y="47"/>
                    <a:pt x="526" y="47"/>
                    <a:pt x="526" y="47"/>
                  </a:cubicBezTo>
                  <a:cubicBezTo>
                    <a:pt x="526" y="48"/>
                    <a:pt x="525" y="48"/>
                    <a:pt x="525" y="48"/>
                  </a:cubicBezTo>
                  <a:cubicBezTo>
                    <a:pt x="522" y="48"/>
                    <a:pt x="518" y="48"/>
                    <a:pt x="518" y="48"/>
                  </a:cubicBezTo>
                  <a:cubicBezTo>
                    <a:pt x="518" y="48"/>
                    <a:pt x="514" y="48"/>
                    <a:pt x="513" y="48"/>
                  </a:cubicBezTo>
                  <a:cubicBezTo>
                    <a:pt x="512" y="48"/>
                    <a:pt x="512" y="48"/>
                    <a:pt x="512" y="47"/>
                  </a:cubicBezTo>
                  <a:cubicBezTo>
                    <a:pt x="512" y="47"/>
                    <a:pt x="512" y="47"/>
                    <a:pt x="512" y="47"/>
                  </a:cubicBezTo>
                  <a:cubicBezTo>
                    <a:pt x="513" y="47"/>
                    <a:pt x="513" y="47"/>
                    <a:pt x="514" y="47"/>
                  </a:cubicBezTo>
                  <a:cubicBezTo>
                    <a:pt x="515" y="46"/>
                    <a:pt x="515" y="45"/>
                    <a:pt x="515" y="44"/>
                  </a:cubicBezTo>
                  <a:cubicBezTo>
                    <a:pt x="516" y="42"/>
                    <a:pt x="516" y="38"/>
                    <a:pt x="516" y="33"/>
                  </a:cubicBezTo>
                  <a:lnTo>
                    <a:pt x="516" y="23"/>
                  </a:lnTo>
                  <a:close/>
                  <a:moveTo>
                    <a:pt x="520" y="28"/>
                  </a:moveTo>
                  <a:cubicBezTo>
                    <a:pt x="520" y="28"/>
                    <a:pt x="520" y="28"/>
                    <a:pt x="521" y="28"/>
                  </a:cubicBezTo>
                  <a:cubicBezTo>
                    <a:pt x="522" y="29"/>
                    <a:pt x="524" y="29"/>
                    <a:pt x="527" y="29"/>
                  </a:cubicBezTo>
                  <a:cubicBezTo>
                    <a:pt x="528" y="29"/>
                    <a:pt x="530" y="29"/>
                    <a:pt x="531" y="28"/>
                  </a:cubicBezTo>
                  <a:cubicBezTo>
                    <a:pt x="533" y="27"/>
                    <a:pt x="534" y="24"/>
                    <a:pt x="534" y="20"/>
                  </a:cubicBezTo>
                  <a:cubicBezTo>
                    <a:pt x="534" y="14"/>
                    <a:pt x="531" y="10"/>
                    <a:pt x="525" y="10"/>
                  </a:cubicBezTo>
                  <a:cubicBezTo>
                    <a:pt x="523" y="10"/>
                    <a:pt x="521" y="10"/>
                    <a:pt x="521" y="10"/>
                  </a:cubicBezTo>
                  <a:cubicBezTo>
                    <a:pt x="521" y="10"/>
                    <a:pt x="520" y="11"/>
                    <a:pt x="520" y="11"/>
                  </a:cubicBezTo>
                  <a:lnTo>
                    <a:pt x="520" y="28"/>
                  </a:lnTo>
                  <a:close/>
                  <a:moveTo>
                    <a:pt x="562" y="34"/>
                  </a:moveTo>
                  <a:cubicBezTo>
                    <a:pt x="562" y="31"/>
                    <a:pt x="562" y="30"/>
                    <a:pt x="561" y="29"/>
                  </a:cubicBezTo>
                  <a:cubicBezTo>
                    <a:pt x="561" y="28"/>
                    <a:pt x="553" y="16"/>
                    <a:pt x="551" y="14"/>
                  </a:cubicBezTo>
                  <a:cubicBezTo>
                    <a:pt x="550" y="12"/>
                    <a:pt x="549" y="10"/>
                    <a:pt x="548" y="10"/>
                  </a:cubicBezTo>
                  <a:cubicBezTo>
                    <a:pt x="547" y="9"/>
                    <a:pt x="546" y="9"/>
                    <a:pt x="545" y="9"/>
                  </a:cubicBezTo>
                  <a:cubicBezTo>
                    <a:pt x="545" y="9"/>
                    <a:pt x="545" y="9"/>
                    <a:pt x="545" y="8"/>
                  </a:cubicBezTo>
                  <a:cubicBezTo>
                    <a:pt x="545" y="8"/>
                    <a:pt x="545" y="8"/>
                    <a:pt x="546" y="8"/>
                  </a:cubicBezTo>
                  <a:cubicBezTo>
                    <a:pt x="547" y="8"/>
                    <a:pt x="551" y="8"/>
                    <a:pt x="551" y="8"/>
                  </a:cubicBezTo>
                  <a:cubicBezTo>
                    <a:pt x="551" y="8"/>
                    <a:pt x="554" y="8"/>
                    <a:pt x="556" y="8"/>
                  </a:cubicBezTo>
                  <a:cubicBezTo>
                    <a:pt x="556" y="8"/>
                    <a:pt x="556" y="8"/>
                    <a:pt x="556" y="8"/>
                  </a:cubicBezTo>
                  <a:cubicBezTo>
                    <a:pt x="556" y="9"/>
                    <a:pt x="556" y="9"/>
                    <a:pt x="556" y="9"/>
                  </a:cubicBezTo>
                  <a:cubicBezTo>
                    <a:pt x="555" y="9"/>
                    <a:pt x="555" y="9"/>
                    <a:pt x="555" y="10"/>
                  </a:cubicBezTo>
                  <a:cubicBezTo>
                    <a:pt x="555" y="11"/>
                    <a:pt x="555" y="11"/>
                    <a:pt x="556" y="12"/>
                  </a:cubicBezTo>
                  <a:cubicBezTo>
                    <a:pt x="565" y="28"/>
                    <a:pt x="565" y="28"/>
                    <a:pt x="565" y="28"/>
                  </a:cubicBezTo>
                  <a:cubicBezTo>
                    <a:pt x="567" y="26"/>
                    <a:pt x="573" y="15"/>
                    <a:pt x="574" y="13"/>
                  </a:cubicBezTo>
                  <a:cubicBezTo>
                    <a:pt x="575" y="12"/>
                    <a:pt x="575" y="11"/>
                    <a:pt x="575" y="10"/>
                  </a:cubicBezTo>
                  <a:cubicBezTo>
                    <a:pt x="575" y="10"/>
                    <a:pt x="575" y="9"/>
                    <a:pt x="574" y="9"/>
                  </a:cubicBezTo>
                  <a:cubicBezTo>
                    <a:pt x="574" y="9"/>
                    <a:pt x="574" y="9"/>
                    <a:pt x="574" y="8"/>
                  </a:cubicBezTo>
                  <a:cubicBezTo>
                    <a:pt x="574" y="8"/>
                    <a:pt x="574" y="8"/>
                    <a:pt x="574" y="8"/>
                  </a:cubicBezTo>
                  <a:cubicBezTo>
                    <a:pt x="576" y="8"/>
                    <a:pt x="578" y="8"/>
                    <a:pt x="578" y="8"/>
                  </a:cubicBezTo>
                  <a:cubicBezTo>
                    <a:pt x="579" y="8"/>
                    <a:pt x="583" y="8"/>
                    <a:pt x="584" y="8"/>
                  </a:cubicBezTo>
                  <a:cubicBezTo>
                    <a:pt x="584" y="8"/>
                    <a:pt x="584" y="8"/>
                    <a:pt x="584" y="8"/>
                  </a:cubicBezTo>
                  <a:cubicBezTo>
                    <a:pt x="584" y="9"/>
                    <a:pt x="584" y="9"/>
                    <a:pt x="584" y="9"/>
                  </a:cubicBezTo>
                  <a:cubicBezTo>
                    <a:pt x="583" y="9"/>
                    <a:pt x="582" y="9"/>
                    <a:pt x="581" y="10"/>
                  </a:cubicBezTo>
                  <a:cubicBezTo>
                    <a:pt x="580" y="10"/>
                    <a:pt x="579" y="11"/>
                    <a:pt x="578" y="12"/>
                  </a:cubicBezTo>
                  <a:cubicBezTo>
                    <a:pt x="577" y="14"/>
                    <a:pt x="569" y="27"/>
                    <a:pt x="568" y="29"/>
                  </a:cubicBezTo>
                  <a:cubicBezTo>
                    <a:pt x="567" y="31"/>
                    <a:pt x="567" y="32"/>
                    <a:pt x="567" y="34"/>
                  </a:cubicBezTo>
                  <a:cubicBezTo>
                    <a:pt x="567" y="39"/>
                    <a:pt x="567" y="39"/>
                    <a:pt x="567" y="39"/>
                  </a:cubicBezTo>
                  <a:cubicBezTo>
                    <a:pt x="567" y="40"/>
                    <a:pt x="567" y="42"/>
                    <a:pt x="567" y="44"/>
                  </a:cubicBezTo>
                  <a:cubicBezTo>
                    <a:pt x="567" y="45"/>
                    <a:pt x="568" y="46"/>
                    <a:pt x="569" y="47"/>
                  </a:cubicBezTo>
                  <a:cubicBezTo>
                    <a:pt x="570" y="47"/>
                    <a:pt x="571" y="47"/>
                    <a:pt x="572" y="47"/>
                  </a:cubicBezTo>
                  <a:cubicBezTo>
                    <a:pt x="572" y="47"/>
                    <a:pt x="572" y="47"/>
                    <a:pt x="572" y="47"/>
                  </a:cubicBezTo>
                  <a:cubicBezTo>
                    <a:pt x="572" y="48"/>
                    <a:pt x="572" y="48"/>
                    <a:pt x="571" y="48"/>
                  </a:cubicBezTo>
                  <a:cubicBezTo>
                    <a:pt x="568" y="48"/>
                    <a:pt x="565" y="48"/>
                    <a:pt x="565" y="48"/>
                  </a:cubicBezTo>
                  <a:cubicBezTo>
                    <a:pt x="564" y="48"/>
                    <a:pt x="561" y="48"/>
                    <a:pt x="559" y="48"/>
                  </a:cubicBezTo>
                  <a:cubicBezTo>
                    <a:pt x="559" y="48"/>
                    <a:pt x="558" y="48"/>
                    <a:pt x="558" y="47"/>
                  </a:cubicBezTo>
                  <a:cubicBezTo>
                    <a:pt x="558" y="47"/>
                    <a:pt x="558" y="47"/>
                    <a:pt x="559" y="47"/>
                  </a:cubicBezTo>
                  <a:cubicBezTo>
                    <a:pt x="559" y="47"/>
                    <a:pt x="560" y="47"/>
                    <a:pt x="560" y="47"/>
                  </a:cubicBezTo>
                  <a:cubicBezTo>
                    <a:pt x="562" y="46"/>
                    <a:pt x="562" y="45"/>
                    <a:pt x="562" y="44"/>
                  </a:cubicBezTo>
                  <a:cubicBezTo>
                    <a:pt x="562" y="42"/>
                    <a:pt x="562" y="40"/>
                    <a:pt x="562" y="39"/>
                  </a:cubicBezTo>
                  <a:lnTo>
                    <a:pt x="562" y="34"/>
                  </a:lnTo>
                  <a:close/>
                  <a:moveTo>
                    <a:pt x="609" y="23"/>
                  </a:moveTo>
                  <a:cubicBezTo>
                    <a:pt x="609" y="15"/>
                    <a:pt x="609" y="14"/>
                    <a:pt x="609" y="12"/>
                  </a:cubicBezTo>
                  <a:cubicBezTo>
                    <a:pt x="609" y="10"/>
                    <a:pt x="609" y="9"/>
                    <a:pt x="607" y="9"/>
                  </a:cubicBezTo>
                  <a:cubicBezTo>
                    <a:pt x="606" y="9"/>
                    <a:pt x="605" y="9"/>
                    <a:pt x="605" y="9"/>
                  </a:cubicBezTo>
                  <a:cubicBezTo>
                    <a:pt x="605" y="9"/>
                    <a:pt x="604" y="9"/>
                    <a:pt x="604" y="9"/>
                  </a:cubicBezTo>
                  <a:cubicBezTo>
                    <a:pt x="604" y="8"/>
                    <a:pt x="605" y="8"/>
                    <a:pt x="605" y="8"/>
                  </a:cubicBezTo>
                  <a:cubicBezTo>
                    <a:pt x="608" y="8"/>
                    <a:pt x="611" y="8"/>
                    <a:pt x="612" y="8"/>
                  </a:cubicBezTo>
                  <a:cubicBezTo>
                    <a:pt x="613" y="8"/>
                    <a:pt x="624" y="8"/>
                    <a:pt x="626" y="8"/>
                  </a:cubicBezTo>
                  <a:cubicBezTo>
                    <a:pt x="627" y="8"/>
                    <a:pt x="628" y="8"/>
                    <a:pt x="628" y="8"/>
                  </a:cubicBezTo>
                  <a:cubicBezTo>
                    <a:pt x="628" y="8"/>
                    <a:pt x="629" y="8"/>
                    <a:pt x="629" y="8"/>
                  </a:cubicBezTo>
                  <a:cubicBezTo>
                    <a:pt x="629" y="8"/>
                    <a:pt x="629" y="8"/>
                    <a:pt x="629" y="8"/>
                  </a:cubicBezTo>
                  <a:cubicBezTo>
                    <a:pt x="629" y="9"/>
                    <a:pt x="629" y="9"/>
                    <a:pt x="629" y="11"/>
                  </a:cubicBezTo>
                  <a:cubicBezTo>
                    <a:pt x="629" y="11"/>
                    <a:pt x="629" y="13"/>
                    <a:pt x="629" y="14"/>
                  </a:cubicBezTo>
                  <a:cubicBezTo>
                    <a:pt x="628" y="14"/>
                    <a:pt x="628" y="15"/>
                    <a:pt x="628" y="15"/>
                  </a:cubicBezTo>
                  <a:cubicBezTo>
                    <a:pt x="628" y="15"/>
                    <a:pt x="628" y="14"/>
                    <a:pt x="628" y="14"/>
                  </a:cubicBezTo>
                  <a:cubicBezTo>
                    <a:pt x="628" y="14"/>
                    <a:pt x="627" y="13"/>
                    <a:pt x="627" y="12"/>
                  </a:cubicBezTo>
                  <a:cubicBezTo>
                    <a:pt x="627" y="11"/>
                    <a:pt x="625" y="11"/>
                    <a:pt x="623" y="11"/>
                  </a:cubicBezTo>
                  <a:cubicBezTo>
                    <a:pt x="614" y="10"/>
                    <a:pt x="614" y="10"/>
                    <a:pt x="614" y="10"/>
                  </a:cubicBezTo>
                  <a:cubicBezTo>
                    <a:pt x="614" y="10"/>
                    <a:pt x="614" y="11"/>
                    <a:pt x="614" y="11"/>
                  </a:cubicBezTo>
                  <a:cubicBezTo>
                    <a:pt x="614" y="25"/>
                    <a:pt x="614" y="25"/>
                    <a:pt x="614" y="25"/>
                  </a:cubicBezTo>
                  <a:cubicBezTo>
                    <a:pt x="614" y="26"/>
                    <a:pt x="614" y="26"/>
                    <a:pt x="614" y="26"/>
                  </a:cubicBezTo>
                  <a:cubicBezTo>
                    <a:pt x="622" y="26"/>
                    <a:pt x="622" y="26"/>
                    <a:pt x="622" y="26"/>
                  </a:cubicBezTo>
                  <a:cubicBezTo>
                    <a:pt x="623" y="26"/>
                    <a:pt x="624" y="26"/>
                    <a:pt x="624" y="26"/>
                  </a:cubicBezTo>
                  <a:cubicBezTo>
                    <a:pt x="626" y="26"/>
                    <a:pt x="626" y="25"/>
                    <a:pt x="627" y="25"/>
                  </a:cubicBezTo>
                  <a:cubicBezTo>
                    <a:pt x="627" y="24"/>
                    <a:pt x="627" y="24"/>
                    <a:pt x="628" y="24"/>
                  </a:cubicBezTo>
                  <a:cubicBezTo>
                    <a:pt x="628" y="24"/>
                    <a:pt x="628" y="24"/>
                    <a:pt x="628" y="25"/>
                  </a:cubicBezTo>
                  <a:cubicBezTo>
                    <a:pt x="628" y="25"/>
                    <a:pt x="627" y="26"/>
                    <a:pt x="627" y="28"/>
                  </a:cubicBezTo>
                  <a:cubicBezTo>
                    <a:pt x="627" y="29"/>
                    <a:pt x="627" y="31"/>
                    <a:pt x="627" y="31"/>
                  </a:cubicBezTo>
                  <a:cubicBezTo>
                    <a:pt x="627" y="32"/>
                    <a:pt x="627" y="32"/>
                    <a:pt x="627" y="32"/>
                  </a:cubicBezTo>
                  <a:cubicBezTo>
                    <a:pt x="626" y="32"/>
                    <a:pt x="626" y="32"/>
                    <a:pt x="626" y="32"/>
                  </a:cubicBezTo>
                  <a:cubicBezTo>
                    <a:pt x="626" y="31"/>
                    <a:pt x="626" y="30"/>
                    <a:pt x="626" y="30"/>
                  </a:cubicBezTo>
                  <a:cubicBezTo>
                    <a:pt x="626" y="29"/>
                    <a:pt x="625" y="28"/>
                    <a:pt x="623" y="28"/>
                  </a:cubicBezTo>
                  <a:cubicBezTo>
                    <a:pt x="622" y="28"/>
                    <a:pt x="615" y="28"/>
                    <a:pt x="614" y="28"/>
                  </a:cubicBezTo>
                  <a:cubicBezTo>
                    <a:pt x="614" y="28"/>
                    <a:pt x="614" y="28"/>
                    <a:pt x="614" y="28"/>
                  </a:cubicBezTo>
                  <a:cubicBezTo>
                    <a:pt x="614" y="33"/>
                    <a:pt x="614" y="33"/>
                    <a:pt x="614" y="33"/>
                  </a:cubicBezTo>
                  <a:cubicBezTo>
                    <a:pt x="614" y="38"/>
                    <a:pt x="614" y="42"/>
                    <a:pt x="614" y="44"/>
                  </a:cubicBezTo>
                  <a:cubicBezTo>
                    <a:pt x="614" y="45"/>
                    <a:pt x="615" y="46"/>
                    <a:pt x="616" y="47"/>
                  </a:cubicBezTo>
                  <a:cubicBezTo>
                    <a:pt x="617" y="47"/>
                    <a:pt x="618" y="47"/>
                    <a:pt x="619" y="47"/>
                  </a:cubicBezTo>
                  <a:cubicBezTo>
                    <a:pt x="619" y="47"/>
                    <a:pt x="619" y="47"/>
                    <a:pt x="619" y="47"/>
                  </a:cubicBezTo>
                  <a:cubicBezTo>
                    <a:pt x="619" y="48"/>
                    <a:pt x="619" y="48"/>
                    <a:pt x="618" y="48"/>
                  </a:cubicBezTo>
                  <a:cubicBezTo>
                    <a:pt x="615" y="48"/>
                    <a:pt x="612" y="48"/>
                    <a:pt x="612" y="48"/>
                  </a:cubicBezTo>
                  <a:cubicBezTo>
                    <a:pt x="611" y="48"/>
                    <a:pt x="608" y="48"/>
                    <a:pt x="606" y="48"/>
                  </a:cubicBezTo>
                  <a:cubicBezTo>
                    <a:pt x="606" y="48"/>
                    <a:pt x="605" y="48"/>
                    <a:pt x="605" y="47"/>
                  </a:cubicBezTo>
                  <a:cubicBezTo>
                    <a:pt x="605" y="47"/>
                    <a:pt x="605" y="47"/>
                    <a:pt x="606" y="47"/>
                  </a:cubicBezTo>
                  <a:cubicBezTo>
                    <a:pt x="606" y="47"/>
                    <a:pt x="607" y="47"/>
                    <a:pt x="607" y="47"/>
                  </a:cubicBezTo>
                  <a:cubicBezTo>
                    <a:pt x="608" y="47"/>
                    <a:pt x="609" y="45"/>
                    <a:pt x="609" y="44"/>
                  </a:cubicBezTo>
                  <a:cubicBezTo>
                    <a:pt x="609" y="42"/>
                    <a:pt x="609" y="38"/>
                    <a:pt x="609" y="33"/>
                  </a:cubicBezTo>
                  <a:lnTo>
                    <a:pt x="609" y="23"/>
                  </a:lnTo>
                  <a:close/>
                  <a:moveTo>
                    <a:pt x="656" y="7"/>
                  </a:moveTo>
                  <a:cubicBezTo>
                    <a:pt x="669" y="7"/>
                    <a:pt x="678" y="15"/>
                    <a:pt x="678" y="27"/>
                  </a:cubicBezTo>
                  <a:cubicBezTo>
                    <a:pt x="678" y="39"/>
                    <a:pt x="669" y="49"/>
                    <a:pt x="656" y="49"/>
                  </a:cubicBezTo>
                  <a:cubicBezTo>
                    <a:pt x="641" y="49"/>
                    <a:pt x="635" y="37"/>
                    <a:pt x="635" y="28"/>
                  </a:cubicBezTo>
                  <a:cubicBezTo>
                    <a:pt x="635" y="19"/>
                    <a:pt x="641" y="7"/>
                    <a:pt x="656" y="7"/>
                  </a:cubicBezTo>
                  <a:close/>
                  <a:moveTo>
                    <a:pt x="658" y="46"/>
                  </a:moveTo>
                  <a:cubicBezTo>
                    <a:pt x="662" y="46"/>
                    <a:pt x="672" y="44"/>
                    <a:pt x="672" y="29"/>
                  </a:cubicBezTo>
                  <a:cubicBezTo>
                    <a:pt x="672" y="16"/>
                    <a:pt x="665" y="9"/>
                    <a:pt x="656" y="9"/>
                  </a:cubicBezTo>
                  <a:cubicBezTo>
                    <a:pt x="647" y="9"/>
                    <a:pt x="640" y="15"/>
                    <a:pt x="640" y="26"/>
                  </a:cubicBezTo>
                  <a:cubicBezTo>
                    <a:pt x="640" y="39"/>
                    <a:pt x="648" y="46"/>
                    <a:pt x="658" y="46"/>
                  </a:cubicBezTo>
                  <a:close/>
                  <a:moveTo>
                    <a:pt x="690" y="23"/>
                  </a:moveTo>
                  <a:cubicBezTo>
                    <a:pt x="690" y="15"/>
                    <a:pt x="690" y="14"/>
                    <a:pt x="689" y="12"/>
                  </a:cubicBezTo>
                  <a:cubicBezTo>
                    <a:pt x="689" y="10"/>
                    <a:pt x="689" y="9"/>
                    <a:pt x="687" y="9"/>
                  </a:cubicBezTo>
                  <a:cubicBezTo>
                    <a:pt x="687" y="9"/>
                    <a:pt x="686" y="9"/>
                    <a:pt x="685" y="9"/>
                  </a:cubicBezTo>
                  <a:cubicBezTo>
                    <a:pt x="685" y="9"/>
                    <a:pt x="685" y="9"/>
                    <a:pt x="685" y="9"/>
                  </a:cubicBezTo>
                  <a:cubicBezTo>
                    <a:pt x="685" y="8"/>
                    <a:pt x="685" y="8"/>
                    <a:pt x="686" y="8"/>
                  </a:cubicBezTo>
                  <a:cubicBezTo>
                    <a:pt x="688" y="8"/>
                    <a:pt x="692" y="8"/>
                    <a:pt x="692" y="8"/>
                  </a:cubicBezTo>
                  <a:cubicBezTo>
                    <a:pt x="693" y="8"/>
                    <a:pt x="697" y="8"/>
                    <a:pt x="699" y="8"/>
                  </a:cubicBezTo>
                  <a:cubicBezTo>
                    <a:pt x="703" y="8"/>
                    <a:pt x="706" y="8"/>
                    <a:pt x="709" y="10"/>
                  </a:cubicBezTo>
                  <a:cubicBezTo>
                    <a:pt x="711" y="11"/>
                    <a:pt x="713" y="14"/>
                    <a:pt x="713" y="18"/>
                  </a:cubicBezTo>
                  <a:cubicBezTo>
                    <a:pt x="713" y="21"/>
                    <a:pt x="711" y="25"/>
                    <a:pt x="706" y="30"/>
                  </a:cubicBezTo>
                  <a:cubicBezTo>
                    <a:pt x="711" y="35"/>
                    <a:pt x="714" y="40"/>
                    <a:pt x="718" y="43"/>
                  </a:cubicBezTo>
                  <a:cubicBezTo>
                    <a:pt x="721" y="46"/>
                    <a:pt x="722" y="47"/>
                    <a:pt x="724" y="47"/>
                  </a:cubicBezTo>
                  <a:cubicBezTo>
                    <a:pt x="725" y="47"/>
                    <a:pt x="725" y="47"/>
                    <a:pt x="726" y="47"/>
                  </a:cubicBezTo>
                  <a:cubicBezTo>
                    <a:pt x="726" y="47"/>
                    <a:pt x="726" y="47"/>
                    <a:pt x="726" y="47"/>
                  </a:cubicBezTo>
                  <a:cubicBezTo>
                    <a:pt x="726" y="48"/>
                    <a:pt x="726" y="48"/>
                    <a:pt x="725" y="48"/>
                  </a:cubicBezTo>
                  <a:cubicBezTo>
                    <a:pt x="721" y="48"/>
                    <a:pt x="721" y="48"/>
                    <a:pt x="721" y="48"/>
                  </a:cubicBezTo>
                  <a:cubicBezTo>
                    <a:pt x="718" y="48"/>
                    <a:pt x="717" y="48"/>
                    <a:pt x="716" y="47"/>
                  </a:cubicBezTo>
                  <a:cubicBezTo>
                    <a:pt x="713" y="46"/>
                    <a:pt x="711" y="43"/>
                    <a:pt x="708" y="39"/>
                  </a:cubicBezTo>
                  <a:cubicBezTo>
                    <a:pt x="706" y="36"/>
                    <a:pt x="703" y="33"/>
                    <a:pt x="702" y="31"/>
                  </a:cubicBezTo>
                  <a:cubicBezTo>
                    <a:pt x="702" y="31"/>
                    <a:pt x="702" y="31"/>
                    <a:pt x="702" y="31"/>
                  </a:cubicBezTo>
                  <a:cubicBezTo>
                    <a:pt x="695" y="31"/>
                    <a:pt x="695" y="31"/>
                    <a:pt x="695" y="31"/>
                  </a:cubicBezTo>
                  <a:cubicBezTo>
                    <a:pt x="694" y="31"/>
                    <a:pt x="694" y="31"/>
                    <a:pt x="694" y="31"/>
                  </a:cubicBezTo>
                  <a:cubicBezTo>
                    <a:pt x="694" y="33"/>
                    <a:pt x="694" y="33"/>
                    <a:pt x="694" y="33"/>
                  </a:cubicBezTo>
                  <a:cubicBezTo>
                    <a:pt x="694" y="38"/>
                    <a:pt x="694" y="42"/>
                    <a:pt x="695" y="44"/>
                  </a:cubicBezTo>
                  <a:cubicBezTo>
                    <a:pt x="695" y="45"/>
                    <a:pt x="695" y="46"/>
                    <a:pt x="697" y="47"/>
                  </a:cubicBezTo>
                  <a:cubicBezTo>
                    <a:pt x="697" y="47"/>
                    <a:pt x="699" y="47"/>
                    <a:pt x="699" y="47"/>
                  </a:cubicBezTo>
                  <a:cubicBezTo>
                    <a:pt x="699" y="47"/>
                    <a:pt x="700" y="47"/>
                    <a:pt x="700" y="47"/>
                  </a:cubicBezTo>
                  <a:cubicBezTo>
                    <a:pt x="700" y="48"/>
                    <a:pt x="699" y="48"/>
                    <a:pt x="699" y="48"/>
                  </a:cubicBezTo>
                  <a:cubicBezTo>
                    <a:pt x="696" y="48"/>
                    <a:pt x="692" y="48"/>
                    <a:pt x="692" y="48"/>
                  </a:cubicBezTo>
                  <a:cubicBezTo>
                    <a:pt x="692" y="48"/>
                    <a:pt x="688" y="48"/>
                    <a:pt x="687" y="48"/>
                  </a:cubicBezTo>
                  <a:cubicBezTo>
                    <a:pt x="686" y="48"/>
                    <a:pt x="686" y="48"/>
                    <a:pt x="686" y="47"/>
                  </a:cubicBezTo>
                  <a:cubicBezTo>
                    <a:pt x="686" y="47"/>
                    <a:pt x="686" y="47"/>
                    <a:pt x="686" y="47"/>
                  </a:cubicBezTo>
                  <a:cubicBezTo>
                    <a:pt x="687" y="47"/>
                    <a:pt x="687" y="47"/>
                    <a:pt x="688" y="47"/>
                  </a:cubicBezTo>
                  <a:cubicBezTo>
                    <a:pt x="689" y="46"/>
                    <a:pt x="689" y="45"/>
                    <a:pt x="689" y="44"/>
                  </a:cubicBezTo>
                  <a:cubicBezTo>
                    <a:pt x="690" y="42"/>
                    <a:pt x="690" y="38"/>
                    <a:pt x="690" y="33"/>
                  </a:cubicBezTo>
                  <a:lnTo>
                    <a:pt x="690" y="23"/>
                  </a:lnTo>
                  <a:close/>
                  <a:moveTo>
                    <a:pt x="694" y="28"/>
                  </a:moveTo>
                  <a:cubicBezTo>
                    <a:pt x="694" y="28"/>
                    <a:pt x="694" y="28"/>
                    <a:pt x="695" y="28"/>
                  </a:cubicBezTo>
                  <a:cubicBezTo>
                    <a:pt x="695" y="29"/>
                    <a:pt x="698" y="29"/>
                    <a:pt x="701" y="29"/>
                  </a:cubicBezTo>
                  <a:cubicBezTo>
                    <a:pt x="702" y="29"/>
                    <a:pt x="703" y="29"/>
                    <a:pt x="705" y="28"/>
                  </a:cubicBezTo>
                  <a:cubicBezTo>
                    <a:pt x="707" y="27"/>
                    <a:pt x="708" y="24"/>
                    <a:pt x="708" y="20"/>
                  </a:cubicBezTo>
                  <a:cubicBezTo>
                    <a:pt x="708" y="14"/>
                    <a:pt x="704" y="10"/>
                    <a:pt x="699" y="10"/>
                  </a:cubicBezTo>
                  <a:cubicBezTo>
                    <a:pt x="697" y="10"/>
                    <a:pt x="695" y="10"/>
                    <a:pt x="695" y="10"/>
                  </a:cubicBezTo>
                  <a:cubicBezTo>
                    <a:pt x="694" y="10"/>
                    <a:pt x="694" y="11"/>
                    <a:pt x="694" y="11"/>
                  </a:cubicBezTo>
                  <a:lnTo>
                    <a:pt x="694" y="28"/>
                  </a:lnTo>
                  <a:close/>
                  <a:moveTo>
                    <a:pt x="10" y="103"/>
                  </a:moveTo>
                  <a:cubicBezTo>
                    <a:pt x="10" y="109"/>
                    <a:pt x="10" y="114"/>
                    <a:pt x="10" y="116"/>
                  </a:cubicBezTo>
                  <a:cubicBezTo>
                    <a:pt x="10" y="118"/>
                    <a:pt x="11" y="120"/>
                    <a:pt x="12" y="120"/>
                  </a:cubicBezTo>
                  <a:cubicBezTo>
                    <a:pt x="13" y="120"/>
                    <a:pt x="15" y="120"/>
                    <a:pt x="15" y="120"/>
                  </a:cubicBezTo>
                  <a:cubicBezTo>
                    <a:pt x="16" y="120"/>
                    <a:pt x="16" y="120"/>
                    <a:pt x="16" y="120"/>
                  </a:cubicBezTo>
                  <a:cubicBezTo>
                    <a:pt x="16" y="121"/>
                    <a:pt x="15" y="121"/>
                    <a:pt x="15" y="121"/>
                  </a:cubicBezTo>
                  <a:cubicBezTo>
                    <a:pt x="11" y="121"/>
                    <a:pt x="7" y="121"/>
                    <a:pt x="7" y="121"/>
                  </a:cubicBezTo>
                  <a:cubicBezTo>
                    <a:pt x="7" y="121"/>
                    <a:pt x="3" y="121"/>
                    <a:pt x="1" y="121"/>
                  </a:cubicBezTo>
                  <a:cubicBezTo>
                    <a:pt x="0" y="121"/>
                    <a:pt x="0" y="121"/>
                    <a:pt x="0" y="120"/>
                  </a:cubicBezTo>
                  <a:cubicBezTo>
                    <a:pt x="0" y="120"/>
                    <a:pt x="0" y="120"/>
                    <a:pt x="1" y="120"/>
                  </a:cubicBezTo>
                  <a:cubicBezTo>
                    <a:pt x="1" y="120"/>
                    <a:pt x="2" y="120"/>
                    <a:pt x="2" y="120"/>
                  </a:cubicBezTo>
                  <a:cubicBezTo>
                    <a:pt x="4" y="120"/>
                    <a:pt x="4" y="118"/>
                    <a:pt x="4" y="116"/>
                  </a:cubicBezTo>
                  <a:cubicBezTo>
                    <a:pt x="5" y="114"/>
                    <a:pt x="5" y="109"/>
                    <a:pt x="5" y="103"/>
                  </a:cubicBezTo>
                  <a:cubicBezTo>
                    <a:pt x="5" y="92"/>
                    <a:pt x="5" y="92"/>
                    <a:pt x="5" y="92"/>
                  </a:cubicBezTo>
                  <a:cubicBezTo>
                    <a:pt x="5" y="83"/>
                    <a:pt x="5" y="81"/>
                    <a:pt x="4" y="79"/>
                  </a:cubicBezTo>
                  <a:cubicBezTo>
                    <a:pt x="4" y="77"/>
                    <a:pt x="4" y="76"/>
                    <a:pt x="2" y="75"/>
                  </a:cubicBezTo>
                  <a:cubicBezTo>
                    <a:pt x="2" y="75"/>
                    <a:pt x="1" y="75"/>
                    <a:pt x="0" y="75"/>
                  </a:cubicBezTo>
                  <a:cubicBezTo>
                    <a:pt x="0" y="75"/>
                    <a:pt x="0" y="75"/>
                    <a:pt x="0" y="75"/>
                  </a:cubicBezTo>
                  <a:cubicBezTo>
                    <a:pt x="0" y="74"/>
                    <a:pt x="0" y="74"/>
                    <a:pt x="1" y="74"/>
                  </a:cubicBezTo>
                  <a:cubicBezTo>
                    <a:pt x="3" y="74"/>
                    <a:pt x="7" y="74"/>
                    <a:pt x="7" y="74"/>
                  </a:cubicBezTo>
                  <a:cubicBezTo>
                    <a:pt x="7" y="74"/>
                    <a:pt x="11" y="74"/>
                    <a:pt x="13" y="74"/>
                  </a:cubicBezTo>
                  <a:cubicBezTo>
                    <a:pt x="14" y="74"/>
                    <a:pt x="14" y="74"/>
                    <a:pt x="14" y="75"/>
                  </a:cubicBezTo>
                  <a:cubicBezTo>
                    <a:pt x="14" y="75"/>
                    <a:pt x="14" y="75"/>
                    <a:pt x="14" y="75"/>
                  </a:cubicBezTo>
                  <a:cubicBezTo>
                    <a:pt x="13" y="75"/>
                    <a:pt x="13" y="75"/>
                    <a:pt x="12" y="75"/>
                  </a:cubicBezTo>
                  <a:cubicBezTo>
                    <a:pt x="10" y="76"/>
                    <a:pt x="10" y="77"/>
                    <a:pt x="10" y="79"/>
                  </a:cubicBezTo>
                  <a:cubicBezTo>
                    <a:pt x="10" y="81"/>
                    <a:pt x="10" y="83"/>
                    <a:pt x="10" y="92"/>
                  </a:cubicBezTo>
                  <a:lnTo>
                    <a:pt x="10" y="103"/>
                  </a:lnTo>
                  <a:close/>
                  <a:moveTo>
                    <a:pt x="33" y="114"/>
                  </a:moveTo>
                  <a:cubicBezTo>
                    <a:pt x="33" y="118"/>
                    <a:pt x="33" y="119"/>
                    <a:pt x="35" y="120"/>
                  </a:cubicBezTo>
                  <a:cubicBezTo>
                    <a:pt x="36" y="120"/>
                    <a:pt x="37" y="120"/>
                    <a:pt x="37" y="120"/>
                  </a:cubicBezTo>
                  <a:cubicBezTo>
                    <a:pt x="38" y="120"/>
                    <a:pt x="38" y="120"/>
                    <a:pt x="38" y="121"/>
                  </a:cubicBezTo>
                  <a:cubicBezTo>
                    <a:pt x="38" y="121"/>
                    <a:pt x="37" y="121"/>
                    <a:pt x="37" y="121"/>
                  </a:cubicBezTo>
                  <a:cubicBezTo>
                    <a:pt x="34" y="121"/>
                    <a:pt x="32" y="121"/>
                    <a:pt x="31" y="121"/>
                  </a:cubicBezTo>
                  <a:cubicBezTo>
                    <a:pt x="31" y="121"/>
                    <a:pt x="28" y="121"/>
                    <a:pt x="26" y="121"/>
                  </a:cubicBezTo>
                  <a:cubicBezTo>
                    <a:pt x="25" y="121"/>
                    <a:pt x="25" y="121"/>
                    <a:pt x="25" y="121"/>
                  </a:cubicBezTo>
                  <a:cubicBezTo>
                    <a:pt x="25" y="120"/>
                    <a:pt x="25" y="120"/>
                    <a:pt x="25" y="120"/>
                  </a:cubicBezTo>
                  <a:cubicBezTo>
                    <a:pt x="26" y="120"/>
                    <a:pt x="27" y="120"/>
                    <a:pt x="28" y="120"/>
                  </a:cubicBezTo>
                  <a:cubicBezTo>
                    <a:pt x="29" y="119"/>
                    <a:pt x="29" y="118"/>
                    <a:pt x="29" y="113"/>
                  </a:cubicBezTo>
                  <a:cubicBezTo>
                    <a:pt x="29" y="83"/>
                    <a:pt x="29" y="83"/>
                    <a:pt x="29" y="83"/>
                  </a:cubicBezTo>
                  <a:cubicBezTo>
                    <a:pt x="29" y="81"/>
                    <a:pt x="30" y="81"/>
                    <a:pt x="30" y="81"/>
                  </a:cubicBezTo>
                  <a:cubicBezTo>
                    <a:pt x="31" y="81"/>
                    <a:pt x="31" y="82"/>
                    <a:pt x="32" y="82"/>
                  </a:cubicBezTo>
                  <a:cubicBezTo>
                    <a:pt x="33" y="83"/>
                    <a:pt x="41" y="91"/>
                    <a:pt x="49" y="100"/>
                  </a:cubicBezTo>
                  <a:cubicBezTo>
                    <a:pt x="55" y="106"/>
                    <a:pt x="60" y="112"/>
                    <a:pt x="62" y="114"/>
                  </a:cubicBezTo>
                  <a:cubicBezTo>
                    <a:pt x="61" y="87"/>
                    <a:pt x="61" y="87"/>
                    <a:pt x="61" y="87"/>
                  </a:cubicBezTo>
                  <a:cubicBezTo>
                    <a:pt x="61" y="84"/>
                    <a:pt x="61" y="83"/>
                    <a:pt x="59" y="82"/>
                  </a:cubicBezTo>
                  <a:cubicBezTo>
                    <a:pt x="58" y="82"/>
                    <a:pt x="57" y="82"/>
                    <a:pt x="57" y="82"/>
                  </a:cubicBezTo>
                  <a:cubicBezTo>
                    <a:pt x="56" y="82"/>
                    <a:pt x="56" y="82"/>
                    <a:pt x="56" y="82"/>
                  </a:cubicBezTo>
                  <a:cubicBezTo>
                    <a:pt x="56" y="81"/>
                    <a:pt x="57" y="81"/>
                    <a:pt x="57" y="81"/>
                  </a:cubicBezTo>
                  <a:cubicBezTo>
                    <a:pt x="60" y="81"/>
                    <a:pt x="62" y="81"/>
                    <a:pt x="63" y="81"/>
                  </a:cubicBezTo>
                  <a:cubicBezTo>
                    <a:pt x="64" y="81"/>
                    <a:pt x="66" y="81"/>
                    <a:pt x="68" y="81"/>
                  </a:cubicBezTo>
                  <a:cubicBezTo>
                    <a:pt x="68" y="81"/>
                    <a:pt x="69" y="81"/>
                    <a:pt x="69" y="82"/>
                  </a:cubicBezTo>
                  <a:cubicBezTo>
                    <a:pt x="69" y="82"/>
                    <a:pt x="68" y="82"/>
                    <a:pt x="68" y="82"/>
                  </a:cubicBezTo>
                  <a:cubicBezTo>
                    <a:pt x="68" y="82"/>
                    <a:pt x="67" y="82"/>
                    <a:pt x="67" y="82"/>
                  </a:cubicBezTo>
                  <a:cubicBezTo>
                    <a:pt x="65" y="83"/>
                    <a:pt x="65" y="84"/>
                    <a:pt x="65" y="87"/>
                  </a:cubicBezTo>
                  <a:cubicBezTo>
                    <a:pt x="65" y="118"/>
                    <a:pt x="65" y="118"/>
                    <a:pt x="65" y="118"/>
                  </a:cubicBezTo>
                  <a:cubicBezTo>
                    <a:pt x="65" y="121"/>
                    <a:pt x="65" y="121"/>
                    <a:pt x="64" y="121"/>
                  </a:cubicBezTo>
                  <a:cubicBezTo>
                    <a:pt x="64" y="121"/>
                    <a:pt x="63" y="121"/>
                    <a:pt x="60" y="118"/>
                  </a:cubicBezTo>
                  <a:cubicBezTo>
                    <a:pt x="60" y="118"/>
                    <a:pt x="52" y="110"/>
                    <a:pt x="46" y="104"/>
                  </a:cubicBezTo>
                  <a:cubicBezTo>
                    <a:pt x="40" y="97"/>
                    <a:pt x="34" y="91"/>
                    <a:pt x="32" y="89"/>
                  </a:cubicBezTo>
                  <a:lnTo>
                    <a:pt x="33" y="114"/>
                  </a:lnTo>
                  <a:close/>
                  <a:moveTo>
                    <a:pt x="83" y="114"/>
                  </a:moveTo>
                  <a:cubicBezTo>
                    <a:pt x="83" y="118"/>
                    <a:pt x="83" y="119"/>
                    <a:pt x="85" y="120"/>
                  </a:cubicBezTo>
                  <a:cubicBezTo>
                    <a:pt x="86" y="120"/>
                    <a:pt x="87" y="120"/>
                    <a:pt x="88" y="120"/>
                  </a:cubicBezTo>
                  <a:cubicBezTo>
                    <a:pt x="88" y="120"/>
                    <a:pt x="88" y="120"/>
                    <a:pt x="88" y="121"/>
                  </a:cubicBezTo>
                  <a:cubicBezTo>
                    <a:pt x="88" y="121"/>
                    <a:pt x="88" y="121"/>
                    <a:pt x="87" y="121"/>
                  </a:cubicBezTo>
                  <a:cubicBezTo>
                    <a:pt x="84" y="121"/>
                    <a:pt x="82" y="121"/>
                    <a:pt x="81" y="121"/>
                  </a:cubicBezTo>
                  <a:cubicBezTo>
                    <a:pt x="81" y="121"/>
                    <a:pt x="79" y="121"/>
                    <a:pt x="76" y="121"/>
                  </a:cubicBezTo>
                  <a:cubicBezTo>
                    <a:pt x="76" y="121"/>
                    <a:pt x="75" y="121"/>
                    <a:pt x="75" y="121"/>
                  </a:cubicBezTo>
                  <a:cubicBezTo>
                    <a:pt x="75" y="120"/>
                    <a:pt x="75" y="120"/>
                    <a:pt x="76" y="120"/>
                  </a:cubicBezTo>
                  <a:cubicBezTo>
                    <a:pt x="76" y="120"/>
                    <a:pt x="77" y="120"/>
                    <a:pt x="78" y="120"/>
                  </a:cubicBezTo>
                  <a:cubicBezTo>
                    <a:pt x="79" y="119"/>
                    <a:pt x="79" y="118"/>
                    <a:pt x="79" y="113"/>
                  </a:cubicBezTo>
                  <a:cubicBezTo>
                    <a:pt x="79" y="83"/>
                    <a:pt x="79" y="83"/>
                    <a:pt x="79" y="83"/>
                  </a:cubicBezTo>
                  <a:cubicBezTo>
                    <a:pt x="79" y="81"/>
                    <a:pt x="80" y="81"/>
                    <a:pt x="80" y="81"/>
                  </a:cubicBezTo>
                  <a:cubicBezTo>
                    <a:pt x="81" y="81"/>
                    <a:pt x="82" y="82"/>
                    <a:pt x="82" y="82"/>
                  </a:cubicBezTo>
                  <a:cubicBezTo>
                    <a:pt x="83" y="83"/>
                    <a:pt x="91" y="91"/>
                    <a:pt x="99" y="100"/>
                  </a:cubicBezTo>
                  <a:cubicBezTo>
                    <a:pt x="105" y="106"/>
                    <a:pt x="111" y="112"/>
                    <a:pt x="112" y="114"/>
                  </a:cubicBezTo>
                  <a:cubicBezTo>
                    <a:pt x="112" y="87"/>
                    <a:pt x="112" y="87"/>
                    <a:pt x="112" y="87"/>
                  </a:cubicBezTo>
                  <a:cubicBezTo>
                    <a:pt x="112" y="84"/>
                    <a:pt x="111" y="83"/>
                    <a:pt x="110" y="82"/>
                  </a:cubicBezTo>
                  <a:cubicBezTo>
                    <a:pt x="109" y="82"/>
                    <a:pt x="108" y="82"/>
                    <a:pt x="107" y="82"/>
                  </a:cubicBezTo>
                  <a:cubicBezTo>
                    <a:pt x="107" y="82"/>
                    <a:pt x="107" y="82"/>
                    <a:pt x="107" y="82"/>
                  </a:cubicBezTo>
                  <a:cubicBezTo>
                    <a:pt x="107" y="81"/>
                    <a:pt x="107" y="81"/>
                    <a:pt x="108" y="81"/>
                  </a:cubicBezTo>
                  <a:cubicBezTo>
                    <a:pt x="110" y="81"/>
                    <a:pt x="113" y="81"/>
                    <a:pt x="113" y="81"/>
                  </a:cubicBezTo>
                  <a:cubicBezTo>
                    <a:pt x="114" y="81"/>
                    <a:pt x="116" y="81"/>
                    <a:pt x="118" y="81"/>
                  </a:cubicBezTo>
                  <a:cubicBezTo>
                    <a:pt x="119" y="81"/>
                    <a:pt x="119" y="81"/>
                    <a:pt x="119" y="82"/>
                  </a:cubicBezTo>
                  <a:cubicBezTo>
                    <a:pt x="119" y="82"/>
                    <a:pt x="119" y="82"/>
                    <a:pt x="118" y="82"/>
                  </a:cubicBezTo>
                  <a:cubicBezTo>
                    <a:pt x="118" y="82"/>
                    <a:pt x="118" y="82"/>
                    <a:pt x="117" y="82"/>
                  </a:cubicBezTo>
                  <a:cubicBezTo>
                    <a:pt x="115" y="83"/>
                    <a:pt x="115" y="84"/>
                    <a:pt x="115" y="87"/>
                  </a:cubicBezTo>
                  <a:cubicBezTo>
                    <a:pt x="115" y="118"/>
                    <a:pt x="115" y="118"/>
                    <a:pt x="115" y="118"/>
                  </a:cubicBezTo>
                  <a:cubicBezTo>
                    <a:pt x="115" y="121"/>
                    <a:pt x="115" y="121"/>
                    <a:pt x="115" y="121"/>
                  </a:cubicBezTo>
                  <a:cubicBezTo>
                    <a:pt x="114" y="121"/>
                    <a:pt x="114" y="121"/>
                    <a:pt x="110" y="118"/>
                  </a:cubicBezTo>
                  <a:cubicBezTo>
                    <a:pt x="110" y="118"/>
                    <a:pt x="102" y="110"/>
                    <a:pt x="96" y="104"/>
                  </a:cubicBezTo>
                  <a:cubicBezTo>
                    <a:pt x="90" y="97"/>
                    <a:pt x="84" y="91"/>
                    <a:pt x="82" y="89"/>
                  </a:cubicBezTo>
                  <a:lnTo>
                    <a:pt x="83" y="114"/>
                  </a:lnTo>
                  <a:close/>
                  <a:moveTo>
                    <a:pt x="146" y="81"/>
                  </a:moveTo>
                  <a:cubicBezTo>
                    <a:pt x="158" y="81"/>
                    <a:pt x="168" y="88"/>
                    <a:pt x="168" y="100"/>
                  </a:cubicBezTo>
                  <a:cubicBezTo>
                    <a:pt x="168" y="112"/>
                    <a:pt x="159" y="122"/>
                    <a:pt x="146" y="122"/>
                  </a:cubicBezTo>
                  <a:cubicBezTo>
                    <a:pt x="131" y="122"/>
                    <a:pt x="125" y="110"/>
                    <a:pt x="125" y="101"/>
                  </a:cubicBezTo>
                  <a:cubicBezTo>
                    <a:pt x="125" y="93"/>
                    <a:pt x="131" y="81"/>
                    <a:pt x="146" y="81"/>
                  </a:cubicBezTo>
                  <a:close/>
                  <a:moveTo>
                    <a:pt x="147" y="119"/>
                  </a:moveTo>
                  <a:cubicBezTo>
                    <a:pt x="152" y="119"/>
                    <a:pt x="162" y="117"/>
                    <a:pt x="162" y="102"/>
                  </a:cubicBezTo>
                  <a:cubicBezTo>
                    <a:pt x="162" y="89"/>
                    <a:pt x="155" y="82"/>
                    <a:pt x="146" y="82"/>
                  </a:cubicBezTo>
                  <a:cubicBezTo>
                    <a:pt x="137" y="82"/>
                    <a:pt x="130" y="88"/>
                    <a:pt x="130" y="100"/>
                  </a:cubicBezTo>
                  <a:cubicBezTo>
                    <a:pt x="130" y="112"/>
                    <a:pt x="138" y="119"/>
                    <a:pt x="147" y="119"/>
                  </a:cubicBezTo>
                  <a:close/>
                  <a:moveTo>
                    <a:pt x="192" y="114"/>
                  </a:moveTo>
                  <a:cubicBezTo>
                    <a:pt x="195" y="107"/>
                    <a:pt x="202" y="89"/>
                    <a:pt x="203" y="85"/>
                  </a:cubicBezTo>
                  <a:cubicBezTo>
                    <a:pt x="203" y="85"/>
                    <a:pt x="203" y="84"/>
                    <a:pt x="203" y="83"/>
                  </a:cubicBezTo>
                  <a:cubicBezTo>
                    <a:pt x="203" y="83"/>
                    <a:pt x="203" y="82"/>
                    <a:pt x="203" y="82"/>
                  </a:cubicBezTo>
                  <a:cubicBezTo>
                    <a:pt x="202" y="82"/>
                    <a:pt x="201" y="82"/>
                    <a:pt x="201" y="82"/>
                  </a:cubicBezTo>
                  <a:cubicBezTo>
                    <a:pt x="201" y="82"/>
                    <a:pt x="200" y="82"/>
                    <a:pt x="200" y="82"/>
                  </a:cubicBezTo>
                  <a:cubicBezTo>
                    <a:pt x="200" y="81"/>
                    <a:pt x="201" y="81"/>
                    <a:pt x="201" y="81"/>
                  </a:cubicBezTo>
                  <a:cubicBezTo>
                    <a:pt x="204" y="81"/>
                    <a:pt x="206" y="81"/>
                    <a:pt x="207" y="81"/>
                  </a:cubicBezTo>
                  <a:cubicBezTo>
                    <a:pt x="207" y="81"/>
                    <a:pt x="209" y="81"/>
                    <a:pt x="211" y="81"/>
                  </a:cubicBezTo>
                  <a:cubicBezTo>
                    <a:pt x="212" y="81"/>
                    <a:pt x="212" y="81"/>
                    <a:pt x="212" y="82"/>
                  </a:cubicBezTo>
                  <a:cubicBezTo>
                    <a:pt x="212" y="82"/>
                    <a:pt x="212" y="82"/>
                    <a:pt x="211" y="82"/>
                  </a:cubicBezTo>
                  <a:cubicBezTo>
                    <a:pt x="211" y="82"/>
                    <a:pt x="210" y="82"/>
                    <a:pt x="209" y="83"/>
                  </a:cubicBezTo>
                  <a:cubicBezTo>
                    <a:pt x="208" y="83"/>
                    <a:pt x="207" y="84"/>
                    <a:pt x="206" y="88"/>
                  </a:cubicBezTo>
                  <a:cubicBezTo>
                    <a:pt x="205" y="89"/>
                    <a:pt x="202" y="95"/>
                    <a:pt x="200" y="102"/>
                  </a:cubicBezTo>
                  <a:cubicBezTo>
                    <a:pt x="196" y="109"/>
                    <a:pt x="194" y="115"/>
                    <a:pt x="193" y="118"/>
                  </a:cubicBezTo>
                  <a:cubicBezTo>
                    <a:pt x="191" y="121"/>
                    <a:pt x="191" y="122"/>
                    <a:pt x="190" y="122"/>
                  </a:cubicBezTo>
                  <a:cubicBezTo>
                    <a:pt x="190" y="122"/>
                    <a:pt x="189" y="121"/>
                    <a:pt x="188" y="118"/>
                  </a:cubicBezTo>
                  <a:cubicBezTo>
                    <a:pt x="175" y="86"/>
                    <a:pt x="175" y="86"/>
                    <a:pt x="175" y="86"/>
                  </a:cubicBezTo>
                  <a:cubicBezTo>
                    <a:pt x="174" y="83"/>
                    <a:pt x="173" y="83"/>
                    <a:pt x="171" y="82"/>
                  </a:cubicBezTo>
                  <a:cubicBezTo>
                    <a:pt x="170" y="82"/>
                    <a:pt x="169" y="82"/>
                    <a:pt x="169" y="82"/>
                  </a:cubicBezTo>
                  <a:cubicBezTo>
                    <a:pt x="169" y="82"/>
                    <a:pt x="169" y="82"/>
                    <a:pt x="169" y="82"/>
                  </a:cubicBezTo>
                  <a:cubicBezTo>
                    <a:pt x="169" y="81"/>
                    <a:pt x="169" y="81"/>
                    <a:pt x="170" y="81"/>
                  </a:cubicBezTo>
                  <a:cubicBezTo>
                    <a:pt x="173" y="81"/>
                    <a:pt x="176" y="81"/>
                    <a:pt x="176" y="81"/>
                  </a:cubicBezTo>
                  <a:cubicBezTo>
                    <a:pt x="177" y="81"/>
                    <a:pt x="179" y="81"/>
                    <a:pt x="181" y="81"/>
                  </a:cubicBezTo>
                  <a:cubicBezTo>
                    <a:pt x="182" y="81"/>
                    <a:pt x="183" y="81"/>
                    <a:pt x="183" y="82"/>
                  </a:cubicBezTo>
                  <a:cubicBezTo>
                    <a:pt x="183" y="82"/>
                    <a:pt x="183" y="82"/>
                    <a:pt x="182" y="82"/>
                  </a:cubicBezTo>
                  <a:cubicBezTo>
                    <a:pt x="182" y="82"/>
                    <a:pt x="181" y="82"/>
                    <a:pt x="180" y="82"/>
                  </a:cubicBezTo>
                  <a:cubicBezTo>
                    <a:pt x="180" y="83"/>
                    <a:pt x="180" y="83"/>
                    <a:pt x="180" y="83"/>
                  </a:cubicBezTo>
                  <a:cubicBezTo>
                    <a:pt x="180" y="84"/>
                    <a:pt x="180" y="86"/>
                    <a:pt x="181" y="88"/>
                  </a:cubicBezTo>
                  <a:lnTo>
                    <a:pt x="192" y="114"/>
                  </a:lnTo>
                  <a:close/>
                  <a:moveTo>
                    <a:pt x="227" y="82"/>
                  </a:moveTo>
                  <a:cubicBezTo>
                    <a:pt x="228" y="81"/>
                    <a:pt x="228" y="80"/>
                    <a:pt x="228" y="80"/>
                  </a:cubicBezTo>
                  <a:cubicBezTo>
                    <a:pt x="229" y="80"/>
                    <a:pt x="229" y="81"/>
                    <a:pt x="230" y="82"/>
                  </a:cubicBezTo>
                  <a:cubicBezTo>
                    <a:pt x="231" y="84"/>
                    <a:pt x="239" y="106"/>
                    <a:pt x="243" y="114"/>
                  </a:cubicBezTo>
                  <a:cubicBezTo>
                    <a:pt x="245" y="119"/>
                    <a:pt x="246" y="119"/>
                    <a:pt x="247" y="120"/>
                  </a:cubicBezTo>
                  <a:cubicBezTo>
                    <a:pt x="248" y="120"/>
                    <a:pt x="249" y="120"/>
                    <a:pt x="249" y="120"/>
                  </a:cubicBezTo>
                  <a:cubicBezTo>
                    <a:pt x="250" y="120"/>
                    <a:pt x="250" y="120"/>
                    <a:pt x="250" y="121"/>
                  </a:cubicBezTo>
                  <a:cubicBezTo>
                    <a:pt x="250" y="121"/>
                    <a:pt x="250" y="121"/>
                    <a:pt x="249" y="121"/>
                  </a:cubicBezTo>
                  <a:cubicBezTo>
                    <a:pt x="248" y="121"/>
                    <a:pt x="244" y="121"/>
                    <a:pt x="240" y="121"/>
                  </a:cubicBezTo>
                  <a:cubicBezTo>
                    <a:pt x="239" y="121"/>
                    <a:pt x="238" y="121"/>
                    <a:pt x="238" y="120"/>
                  </a:cubicBezTo>
                  <a:cubicBezTo>
                    <a:pt x="238" y="120"/>
                    <a:pt x="239" y="120"/>
                    <a:pt x="239" y="120"/>
                  </a:cubicBezTo>
                  <a:cubicBezTo>
                    <a:pt x="239" y="120"/>
                    <a:pt x="240" y="120"/>
                    <a:pt x="239" y="119"/>
                  </a:cubicBezTo>
                  <a:cubicBezTo>
                    <a:pt x="234" y="107"/>
                    <a:pt x="234" y="107"/>
                    <a:pt x="234" y="107"/>
                  </a:cubicBezTo>
                  <a:cubicBezTo>
                    <a:pt x="234" y="106"/>
                    <a:pt x="234" y="106"/>
                    <a:pt x="234" y="106"/>
                  </a:cubicBezTo>
                  <a:cubicBezTo>
                    <a:pt x="221" y="106"/>
                    <a:pt x="221" y="106"/>
                    <a:pt x="221" y="106"/>
                  </a:cubicBezTo>
                  <a:cubicBezTo>
                    <a:pt x="221" y="106"/>
                    <a:pt x="221" y="106"/>
                    <a:pt x="221" y="107"/>
                  </a:cubicBezTo>
                  <a:cubicBezTo>
                    <a:pt x="218" y="115"/>
                    <a:pt x="218" y="115"/>
                    <a:pt x="218" y="115"/>
                  </a:cubicBezTo>
                  <a:cubicBezTo>
                    <a:pt x="217" y="116"/>
                    <a:pt x="217" y="118"/>
                    <a:pt x="217" y="119"/>
                  </a:cubicBezTo>
                  <a:cubicBezTo>
                    <a:pt x="217" y="120"/>
                    <a:pt x="218" y="120"/>
                    <a:pt x="219" y="120"/>
                  </a:cubicBezTo>
                  <a:cubicBezTo>
                    <a:pt x="219" y="120"/>
                    <a:pt x="219" y="120"/>
                    <a:pt x="219" y="120"/>
                  </a:cubicBezTo>
                  <a:cubicBezTo>
                    <a:pt x="220" y="120"/>
                    <a:pt x="220" y="120"/>
                    <a:pt x="220" y="121"/>
                  </a:cubicBezTo>
                  <a:cubicBezTo>
                    <a:pt x="220" y="121"/>
                    <a:pt x="220" y="121"/>
                    <a:pt x="219" y="121"/>
                  </a:cubicBezTo>
                  <a:cubicBezTo>
                    <a:pt x="218" y="121"/>
                    <a:pt x="215" y="121"/>
                    <a:pt x="214" y="121"/>
                  </a:cubicBezTo>
                  <a:cubicBezTo>
                    <a:pt x="214" y="121"/>
                    <a:pt x="211" y="121"/>
                    <a:pt x="209" y="121"/>
                  </a:cubicBezTo>
                  <a:cubicBezTo>
                    <a:pt x="208" y="121"/>
                    <a:pt x="208" y="121"/>
                    <a:pt x="208" y="121"/>
                  </a:cubicBezTo>
                  <a:cubicBezTo>
                    <a:pt x="208" y="120"/>
                    <a:pt x="208" y="120"/>
                    <a:pt x="208" y="120"/>
                  </a:cubicBezTo>
                  <a:cubicBezTo>
                    <a:pt x="208" y="120"/>
                    <a:pt x="209" y="120"/>
                    <a:pt x="210" y="120"/>
                  </a:cubicBezTo>
                  <a:cubicBezTo>
                    <a:pt x="212" y="120"/>
                    <a:pt x="213" y="118"/>
                    <a:pt x="214" y="115"/>
                  </a:cubicBezTo>
                  <a:lnTo>
                    <a:pt x="227" y="82"/>
                  </a:lnTo>
                  <a:close/>
                  <a:moveTo>
                    <a:pt x="233" y="104"/>
                  </a:moveTo>
                  <a:cubicBezTo>
                    <a:pt x="233" y="104"/>
                    <a:pt x="233" y="104"/>
                    <a:pt x="233" y="104"/>
                  </a:cubicBezTo>
                  <a:cubicBezTo>
                    <a:pt x="228" y="89"/>
                    <a:pt x="228" y="89"/>
                    <a:pt x="228" y="89"/>
                  </a:cubicBezTo>
                  <a:cubicBezTo>
                    <a:pt x="228" y="89"/>
                    <a:pt x="227" y="89"/>
                    <a:pt x="227" y="89"/>
                  </a:cubicBezTo>
                  <a:cubicBezTo>
                    <a:pt x="222" y="104"/>
                    <a:pt x="222" y="104"/>
                    <a:pt x="222" y="104"/>
                  </a:cubicBezTo>
                  <a:cubicBezTo>
                    <a:pt x="222" y="104"/>
                    <a:pt x="222" y="104"/>
                    <a:pt x="222" y="104"/>
                  </a:cubicBezTo>
                  <a:lnTo>
                    <a:pt x="233" y="104"/>
                  </a:lnTo>
                  <a:close/>
                  <a:moveTo>
                    <a:pt x="268" y="106"/>
                  </a:moveTo>
                  <a:cubicBezTo>
                    <a:pt x="268" y="111"/>
                    <a:pt x="268" y="115"/>
                    <a:pt x="268" y="117"/>
                  </a:cubicBezTo>
                  <a:cubicBezTo>
                    <a:pt x="268" y="119"/>
                    <a:pt x="269" y="120"/>
                    <a:pt x="270" y="120"/>
                  </a:cubicBezTo>
                  <a:cubicBezTo>
                    <a:pt x="271" y="120"/>
                    <a:pt x="272" y="120"/>
                    <a:pt x="273" y="120"/>
                  </a:cubicBezTo>
                  <a:cubicBezTo>
                    <a:pt x="273" y="120"/>
                    <a:pt x="273" y="120"/>
                    <a:pt x="273" y="121"/>
                  </a:cubicBezTo>
                  <a:cubicBezTo>
                    <a:pt x="273" y="121"/>
                    <a:pt x="273" y="121"/>
                    <a:pt x="272" y="121"/>
                  </a:cubicBezTo>
                  <a:cubicBezTo>
                    <a:pt x="269" y="121"/>
                    <a:pt x="266" y="121"/>
                    <a:pt x="266" y="121"/>
                  </a:cubicBezTo>
                  <a:cubicBezTo>
                    <a:pt x="265" y="121"/>
                    <a:pt x="262" y="121"/>
                    <a:pt x="260" y="121"/>
                  </a:cubicBezTo>
                  <a:cubicBezTo>
                    <a:pt x="259" y="121"/>
                    <a:pt x="259" y="121"/>
                    <a:pt x="259" y="121"/>
                  </a:cubicBezTo>
                  <a:cubicBezTo>
                    <a:pt x="259" y="120"/>
                    <a:pt x="259" y="120"/>
                    <a:pt x="260" y="120"/>
                  </a:cubicBezTo>
                  <a:cubicBezTo>
                    <a:pt x="260" y="120"/>
                    <a:pt x="261" y="120"/>
                    <a:pt x="261" y="120"/>
                  </a:cubicBezTo>
                  <a:cubicBezTo>
                    <a:pt x="262" y="120"/>
                    <a:pt x="263" y="119"/>
                    <a:pt x="263" y="117"/>
                  </a:cubicBezTo>
                  <a:cubicBezTo>
                    <a:pt x="263" y="115"/>
                    <a:pt x="263" y="111"/>
                    <a:pt x="263" y="106"/>
                  </a:cubicBezTo>
                  <a:cubicBezTo>
                    <a:pt x="263" y="84"/>
                    <a:pt x="263" y="84"/>
                    <a:pt x="263" y="84"/>
                  </a:cubicBezTo>
                  <a:cubicBezTo>
                    <a:pt x="255" y="84"/>
                    <a:pt x="255" y="84"/>
                    <a:pt x="255" y="84"/>
                  </a:cubicBezTo>
                  <a:cubicBezTo>
                    <a:pt x="252" y="84"/>
                    <a:pt x="251" y="84"/>
                    <a:pt x="250" y="85"/>
                  </a:cubicBezTo>
                  <a:cubicBezTo>
                    <a:pt x="249" y="86"/>
                    <a:pt x="249" y="87"/>
                    <a:pt x="249" y="87"/>
                  </a:cubicBezTo>
                  <a:cubicBezTo>
                    <a:pt x="249" y="88"/>
                    <a:pt x="249" y="88"/>
                    <a:pt x="248" y="88"/>
                  </a:cubicBezTo>
                  <a:cubicBezTo>
                    <a:pt x="248" y="88"/>
                    <a:pt x="248" y="87"/>
                    <a:pt x="248" y="87"/>
                  </a:cubicBezTo>
                  <a:cubicBezTo>
                    <a:pt x="248" y="87"/>
                    <a:pt x="249" y="82"/>
                    <a:pt x="249" y="81"/>
                  </a:cubicBezTo>
                  <a:cubicBezTo>
                    <a:pt x="249" y="81"/>
                    <a:pt x="249" y="81"/>
                    <a:pt x="250" y="81"/>
                  </a:cubicBezTo>
                  <a:cubicBezTo>
                    <a:pt x="250" y="81"/>
                    <a:pt x="251" y="81"/>
                    <a:pt x="252" y="81"/>
                  </a:cubicBezTo>
                  <a:cubicBezTo>
                    <a:pt x="254" y="81"/>
                    <a:pt x="256" y="81"/>
                    <a:pt x="256" y="81"/>
                  </a:cubicBezTo>
                  <a:cubicBezTo>
                    <a:pt x="277" y="81"/>
                    <a:pt x="277" y="81"/>
                    <a:pt x="277" y="81"/>
                  </a:cubicBezTo>
                  <a:cubicBezTo>
                    <a:pt x="279" y="81"/>
                    <a:pt x="280" y="81"/>
                    <a:pt x="281" y="81"/>
                  </a:cubicBezTo>
                  <a:cubicBezTo>
                    <a:pt x="282" y="81"/>
                    <a:pt x="282" y="81"/>
                    <a:pt x="282" y="81"/>
                  </a:cubicBezTo>
                  <a:cubicBezTo>
                    <a:pt x="283" y="81"/>
                    <a:pt x="283" y="81"/>
                    <a:pt x="283" y="81"/>
                  </a:cubicBezTo>
                  <a:cubicBezTo>
                    <a:pt x="283" y="83"/>
                    <a:pt x="282" y="87"/>
                    <a:pt x="282" y="87"/>
                  </a:cubicBezTo>
                  <a:cubicBezTo>
                    <a:pt x="282" y="88"/>
                    <a:pt x="282" y="88"/>
                    <a:pt x="282" y="88"/>
                  </a:cubicBezTo>
                  <a:cubicBezTo>
                    <a:pt x="282" y="88"/>
                    <a:pt x="281" y="88"/>
                    <a:pt x="281" y="87"/>
                  </a:cubicBezTo>
                  <a:cubicBezTo>
                    <a:pt x="281" y="87"/>
                    <a:pt x="281" y="87"/>
                    <a:pt x="281" y="87"/>
                  </a:cubicBezTo>
                  <a:cubicBezTo>
                    <a:pt x="281" y="85"/>
                    <a:pt x="280" y="84"/>
                    <a:pt x="275" y="84"/>
                  </a:cubicBezTo>
                  <a:cubicBezTo>
                    <a:pt x="268" y="84"/>
                    <a:pt x="268" y="84"/>
                    <a:pt x="268" y="84"/>
                  </a:cubicBezTo>
                  <a:lnTo>
                    <a:pt x="268" y="106"/>
                  </a:lnTo>
                  <a:close/>
                  <a:moveTo>
                    <a:pt x="298" y="106"/>
                  </a:moveTo>
                  <a:cubicBezTo>
                    <a:pt x="298" y="111"/>
                    <a:pt x="298" y="115"/>
                    <a:pt x="298" y="117"/>
                  </a:cubicBezTo>
                  <a:cubicBezTo>
                    <a:pt x="298" y="119"/>
                    <a:pt x="298" y="120"/>
                    <a:pt x="300" y="120"/>
                  </a:cubicBezTo>
                  <a:cubicBezTo>
                    <a:pt x="301" y="120"/>
                    <a:pt x="302" y="120"/>
                    <a:pt x="302" y="120"/>
                  </a:cubicBezTo>
                  <a:cubicBezTo>
                    <a:pt x="303" y="120"/>
                    <a:pt x="303" y="120"/>
                    <a:pt x="303" y="121"/>
                  </a:cubicBezTo>
                  <a:cubicBezTo>
                    <a:pt x="303" y="121"/>
                    <a:pt x="302" y="121"/>
                    <a:pt x="302" y="121"/>
                  </a:cubicBezTo>
                  <a:cubicBezTo>
                    <a:pt x="299" y="121"/>
                    <a:pt x="295" y="121"/>
                    <a:pt x="295" y="121"/>
                  </a:cubicBezTo>
                  <a:cubicBezTo>
                    <a:pt x="295" y="121"/>
                    <a:pt x="291" y="121"/>
                    <a:pt x="290" y="121"/>
                  </a:cubicBezTo>
                  <a:cubicBezTo>
                    <a:pt x="289" y="121"/>
                    <a:pt x="289" y="121"/>
                    <a:pt x="289" y="121"/>
                  </a:cubicBezTo>
                  <a:cubicBezTo>
                    <a:pt x="289" y="120"/>
                    <a:pt x="289" y="120"/>
                    <a:pt x="289" y="120"/>
                  </a:cubicBezTo>
                  <a:cubicBezTo>
                    <a:pt x="290" y="120"/>
                    <a:pt x="290" y="120"/>
                    <a:pt x="291" y="120"/>
                  </a:cubicBezTo>
                  <a:cubicBezTo>
                    <a:pt x="292" y="120"/>
                    <a:pt x="292" y="119"/>
                    <a:pt x="292" y="117"/>
                  </a:cubicBezTo>
                  <a:cubicBezTo>
                    <a:pt x="293" y="115"/>
                    <a:pt x="293" y="111"/>
                    <a:pt x="293" y="106"/>
                  </a:cubicBezTo>
                  <a:cubicBezTo>
                    <a:pt x="293" y="96"/>
                    <a:pt x="293" y="96"/>
                    <a:pt x="293" y="96"/>
                  </a:cubicBezTo>
                  <a:cubicBezTo>
                    <a:pt x="293" y="88"/>
                    <a:pt x="293" y="87"/>
                    <a:pt x="293" y="85"/>
                  </a:cubicBezTo>
                  <a:cubicBezTo>
                    <a:pt x="292" y="83"/>
                    <a:pt x="292" y="83"/>
                    <a:pt x="291" y="82"/>
                  </a:cubicBezTo>
                  <a:cubicBezTo>
                    <a:pt x="290" y="82"/>
                    <a:pt x="289" y="82"/>
                    <a:pt x="289" y="82"/>
                  </a:cubicBezTo>
                  <a:cubicBezTo>
                    <a:pt x="289" y="82"/>
                    <a:pt x="289" y="82"/>
                    <a:pt x="289" y="82"/>
                  </a:cubicBezTo>
                  <a:cubicBezTo>
                    <a:pt x="289" y="81"/>
                    <a:pt x="289" y="81"/>
                    <a:pt x="290" y="81"/>
                  </a:cubicBezTo>
                  <a:cubicBezTo>
                    <a:pt x="291" y="81"/>
                    <a:pt x="295" y="81"/>
                    <a:pt x="295" y="81"/>
                  </a:cubicBezTo>
                  <a:cubicBezTo>
                    <a:pt x="295" y="81"/>
                    <a:pt x="299" y="81"/>
                    <a:pt x="300" y="81"/>
                  </a:cubicBezTo>
                  <a:cubicBezTo>
                    <a:pt x="301" y="81"/>
                    <a:pt x="301" y="81"/>
                    <a:pt x="301" y="82"/>
                  </a:cubicBezTo>
                  <a:cubicBezTo>
                    <a:pt x="301" y="82"/>
                    <a:pt x="301" y="82"/>
                    <a:pt x="301" y="82"/>
                  </a:cubicBezTo>
                  <a:cubicBezTo>
                    <a:pt x="301" y="82"/>
                    <a:pt x="300" y="82"/>
                    <a:pt x="300" y="82"/>
                  </a:cubicBezTo>
                  <a:cubicBezTo>
                    <a:pt x="298" y="83"/>
                    <a:pt x="298" y="83"/>
                    <a:pt x="298" y="85"/>
                  </a:cubicBezTo>
                  <a:cubicBezTo>
                    <a:pt x="298" y="87"/>
                    <a:pt x="298" y="88"/>
                    <a:pt x="298" y="96"/>
                  </a:cubicBezTo>
                  <a:lnTo>
                    <a:pt x="298" y="106"/>
                  </a:lnTo>
                  <a:close/>
                  <a:moveTo>
                    <a:pt x="331" y="81"/>
                  </a:moveTo>
                  <a:cubicBezTo>
                    <a:pt x="343" y="81"/>
                    <a:pt x="352" y="88"/>
                    <a:pt x="352" y="100"/>
                  </a:cubicBezTo>
                  <a:cubicBezTo>
                    <a:pt x="352" y="112"/>
                    <a:pt x="344" y="122"/>
                    <a:pt x="331" y="122"/>
                  </a:cubicBezTo>
                  <a:cubicBezTo>
                    <a:pt x="316" y="122"/>
                    <a:pt x="309" y="110"/>
                    <a:pt x="309" y="101"/>
                  </a:cubicBezTo>
                  <a:cubicBezTo>
                    <a:pt x="309" y="93"/>
                    <a:pt x="316" y="81"/>
                    <a:pt x="331" y="81"/>
                  </a:cubicBezTo>
                  <a:close/>
                  <a:moveTo>
                    <a:pt x="332" y="119"/>
                  </a:moveTo>
                  <a:cubicBezTo>
                    <a:pt x="337" y="119"/>
                    <a:pt x="347" y="117"/>
                    <a:pt x="347" y="102"/>
                  </a:cubicBezTo>
                  <a:cubicBezTo>
                    <a:pt x="347" y="89"/>
                    <a:pt x="339" y="82"/>
                    <a:pt x="331" y="82"/>
                  </a:cubicBezTo>
                  <a:cubicBezTo>
                    <a:pt x="321" y="82"/>
                    <a:pt x="315" y="88"/>
                    <a:pt x="315" y="100"/>
                  </a:cubicBezTo>
                  <a:cubicBezTo>
                    <a:pt x="315" y="112"/>
                    <a:pt x="322" y="119"/>
                    <a:pt x="332" y="119"/>
                  </a:cubicBezTo>
                  <a:close/>
                  <a:moveTo>
                    <a:pt x="367" y="114"/>
                  </a:moveTo>
                  <a:cubicBezTo>
                    <a:pt x="367" y="118"/>
                    <a:pt x="367" y="119"/>
                    <a:pt x="369" y="120"/>
                  </a:cubicBezTo>
                  <a:cubicBezTo>
                    <a:pt x="370" y="120"/>
                    <a:pt x="371" y="120"/>
                    <a:pt x="371" y="120"/>
                  </a:cubicBezTo>
                  <a:cubicBezTo>
                    <a:pt x="372" y="120"/>
                    <a:pt x="372" y="120"/>
                    <a:pt x="372" y="121"/>
                  </a:cubicBezTo>
                  <a:cubicBezTo>
                    <a:pt x="372" y="121"/>
                    <a:pt x="371" y="121"/>
                    <a:pt x="371" y="121"/>
                  </a:cubicBezTo>
                  <a:cubicBezTo>
                    <a:pt x="368" y="121"/>
                    <a:pt x="366" y="121"/>
                    <a:pt x="365" y="121"/>
                  </a:cubicBezTo>
                  <a:cubicBezTo>
                    <a:pt x="365" y="121"/>
                    <a:pt x="362" y="121"/>
                    <a:pt x="360" y="121"/>
                  </a:cubicBezTo>
                  <a:cubicBezTo>
                    <a:pt x="359" y="121"/>
                    <a:pt x="359" y="121"/>
                    <a:pt x="359" y="121"/>
                  </a:cubicBezTo>
                  <a:cubicBezTo>
                    <a:pt x="359" y="120"/>
                    <a:pt x="359" y="120"/>
                    <a:pt x="359" y="120"/>
                  </a:cubicBezTo>
                  <a:cubicBezTo>
                    <a:pt x="360" y="120"/>
                    <a:pt x="361" y="120"/>
                    <a:pt x="362" y="120"/>
                  </a:cubicBezTo>
                  <a:cubicBezTo>
                    <a:pt x="363" y="119"/>
                    <a:pt x="363" y="118"/>
                    <a:pt x="363" y="113"/>
                  </a:cubicBezTo>
                  <a:cubicBezTo>
                    <a:pt x="363" y="83"/>
                    <a:pt x="363" y="83"/>
                    <a:pt x="363" y="83"/>
                  </a:cubicBezTo>
                  <a:cubicBezTo>
                    <a:pt x="363" y="81"/>
                    <a:pt x="363" y="81"/>
                    <a:pt x="364" y="81"/>
                  </a:cubicBezTo>
                  <a:cubicBezTo>
                    <a:pt x="364" y="81"/>
                    <a:pt x="365" y="82"/>
                    <a:pt x="366" y="82"/>
                  </a:cubicBezTo>
                  <a:cubicBezTo>
                    <a:pt x="367" y="83"/>
                    <a:pt x="375" y="91"/>
                    <a:pt x="383" y="100"/>
                  </a:cubicBezTo>
                  <a:cubicBezTo>
                    <a:pt x="389" y="106"/>
                    <a:pt x="394" y="112"/>
                    <a:pt x="396" y="114"/>
                  </a:cubicBezTo>
                  <a:cubicBezTo>
                    <a:pt x="395" y="87"/>
                    <a:pt x="395" y="87"/>
                    <a:pt x="395" y="87"/>
                  </a:cubicBezTo>
                  <a:cubicBezTo>
                    <a:pt x="395" y="84"/>
                    <a:pt x="395" y="83"/>
                    <a:pt x="393" y="82"/>
                  </a:cubicBezTo>
                  <a:cubicBezTo>
                    <a:pt x="392" y="82"/>
                    <a:pt x="391" y="82"/>
                    <a:pt x="391" y="82"/>
                  </a:cubicBezTo>
                  <a:cubicBezTo>
                    <a:pt x="390" y="82"/>
                    <a:pt x="390" y="82"/>
                    <a:pt x="390" y="82"/>
                  </a:cubicBezTo>
                  <a:cubicBezTo>
                    <a:pt x="390" y="81"/>
                    <a:pt x="391" y="81"/>
                    <a:pt x="391" y="81"/>
                  </a:cubicBezTo>
                  <a:cubicBezTo>
                    <a:pt x="394" y="81"/>
                    <a:pt x="396" y="81"/>
                    <a:pt x="397" y="81"/>
                  </a:cubicBezTo>
                  <a:cubicBezTo>
                    <a:pt x="398" y="81"/>
                    <a:pt x="399" y="81"/>
                    <a:pt x="402" y="81"/>
                  </a:cubicBezTo>
                  <a:cubicBezTo>
                    <a:pt x="402" y="81"/>
                    <a:pt x="403" y="81"/>
                    <a:pt x="403" y="82"/>
                  </a:cubicBezTo>
                  <a:cubicBezTo>
                    <a:pt x="403" y="82"/>
                    <a:pt x="402" y="82"/>
                    <a:pt x="402" y="82"/>
                  </a:cubicBezTo>
                  <a:cubicBezTo>
                    <a:pt x="402" y="82"/>
                    <a:pt x="401" y="82"/>
                    <a:pt x="401" y="82"/>
                  </a:cubicBezTo>
                  <a:cubicBezTo>
                    <a:pt x="399" y="83"/>
                    <a:pt x="399" y="84"/>
                    <a:pt x="399" y="87"/>
                  </a:cubicBezTo>
                  <a:cubicBezTo>
                    <a:pt x="399" y="118"/>
                    <a:pt x="399" y="118"/>
                    <a:pt x="399" y="118"/>
                  </a:cubicBezTo>
                  <a:cubicBezTo>
                    <a:pt x="399" y="121"/>
                    <a:pt x="399" y="121"/>
                    <a:pt x="398" y="121"/>
                  </a:cubicBezTo>
                  <a:cubicBezTo>
                    <a:pt x="398" y="121"/>
                    <a:pt x="397" y="121"/>
                    <a:pt x="394" y="118"/>
                  </a:cubicBezTo>
                  <a:cubicBezTo>
                    <a:pt x="394" y="118"/>
                    <a:pt x="386" y="110"/>
                    <a:pt x="380" y="104"/>
                  </a:cubicBezTo>
                  <a:cubicBezTo>
                    <a:pt x="374" y="97"/>
                    <a:pt x="368" y="91"/>
                    <a:pt x="366" y="89"/>
                  </a:cubicBezTo>
                  <a:lnTo>
                    <a:pt x="367" y="114"/>
                  </a:lnTo>
                  <a:close/>
                  <a:moveTo>
                    <a:pt x="442" y="82"/>
                  </a:moveTo>
                  <a:cubicBezTo>
                    <a:pt x="442" y="81"/>
                    <a:pt x="443" y="80"/>
                    <a:pt x="443" y="80"/>
                  </a:cubicBezTo>
                  <a:cubicBezTo>
                    <a:pt x="444" y="80"/>
                    <a:pt x="444" y="81"/>
                    <a:pt x="444" y="82"/>
                  </a:cubicBezTo>
                  <a:cubicBezTo>
                    <a:pt x="445" y="84"/>
                    <a:pt x="454" y="106"/>
                    <a:pt x="457" y="114"/>
                  </a:cubicBezTo>
                  <a:cubicBezTo>
                    <a:pt x="459" y="119"/>
                    <a:pt x="461" y="119"/>
                    <a:pt x="462" y="120"/>
                  </a:cubicBezTo>
                  <a:cubicBezTo>
                    <a:pt x="463" y="120"/>
                    <a:pt x="464" y="120"/>
                    <a:pt x="464" y="120"/>
                  </a:cubicBezTo>
                  <a:cubicBezTo>
                    <a:pt x="464" y="120"/>
                    <a:pt x="465" y="120"/>
                    <a:pt x="465" y="121"/>
                  </a:cubicBezTo>
                  <a:cubicBezTo>
                    <a:pt x="465" y="121"/>
                    <a:pt x="464" y="121"/>
                    <a:pt x="464" y="121"/>
                  </a:cubicBezTo>
                  <a:cubicBezTo>
                    <a:pt x="463" y="121"/>
                    <a:pt x="459" y="121"/>
                    <a:pt x="455" y="121"/>
                  </a:cubicBezTo>
                  <a:cubicBezTo>
                    <a:pt x="454" y="121"/>
                    <a:pt x="453" y="121"/>
                    <a:pt x="453" y="120"/>
                  </a:cubicBezTo>
                  <a:cubicBezTo>
                    <a:pt x="453" y="120"/>
                    <a:pt x="453" y="120"/>
                    <a:pt x="453" y="120"/>
                  </a:cubicBezTo>
                  <a:cubicBezTo>
                    <a:pt x="454" y="120"/>
                    <a:pt x="454" y="120"/>
                    <a:pt x="454" y="119"/>
                  </a:cubicBezTo>
                  <a:cubicBezTo>
                    <a:pt x="449" y="107"/>
                    <a:pt x="449" y="107"/>
                    <a:pt x="449" y="107"/>
                  </a:cubicBezTo>
                  <a:cubicBezTo>
                    <a:pt x="449" y="106"/>
                    <a:pt x="449" y="106"/>
                    <a:pt x="449" y="106"/>
                  </a:cubicBezTo>
                  <a:cubicBezTo>
                    <a:pt x="436" y="106"/>
                    <a:pt x="436" y="106"/>
                    <a:pt x="436" y="106"/>
                  </a:cubicBezTo>
                  <a:cubicBezTo>
                    <a:pt x="436" y="106"/>
                    <a:pt x="436" y="106"/>
                    <a:pt x="435" y="107"/>
                  </a:cubicBezTo>
                  <a:cubicBezTo>
                    <a:pt x="432" y="115"/>
                    <a:pt x="432" y="115"/>
                    <a:pt x="432" y="115"/>
                  </a:cubicBezTo>
                  <a:cubicBezTo>
                    <a:pt x="432" y="116"/>
                    <a:pt x="432" y="118"/>
                    <a:pt x="432" y="119"/>
                  </a:cubicBezTo>
                  <a:cubicBezTo>
                    <a:pt x="432" y="120"/>
                    <a:pt x="432" y="120"/>
                    <a:pt x="433" y="120"/>
                  </a:cubicBezTo>
                  <a:cubicBezTo>
                    <a:pt x="434" y="120"/>
                    <a:pt x="434" y="120"/>
                    <a:pt x="434" y="120"/>
                  </a:cubicBezTo>
                  <a:cubicBezTo>
                    <a:pt x="434" y="120"/>
                    <a:pt x="434" y="120"/>
                    <a:pt x="434" y="121"/>
                  </a:cubicBezTo>
                  <a:cubicBezTo>
                    <a:pt x="434" y="121"/>
                    <a:pt x="434" y="121"/>
                    <a:pt x="434" y="121"/>
                  </a:cubicBezTo>
                  <a:cubicBezTo>
                    <a:pt x="432" y="121"/>
                    <a:pt x="429" y="121"/>
                    <a:pt x="429" y="121"/>
                  </a:cubicBezTo>
                  <a:cubicBezTo>
                    <a:pt x="428" y="121"/>
                    <a:pt x="425" y="121"/>
                    <a:pt x="423" y="121"/>
                  </a:cubicBezTo>
                  <a:cubicBezTo>
                    <a:pt x="423" y="121"/>
                    <a:pt x="422" y="121"/>
                    <a:pt x="422" y="121"/>
                  </a:cubicBezTo>
                  <a:cubicBezTo>
                    <a:pt x="422" y="120"/>
                    <a:pt x="422" y="120"/>
                    <a:pt x="423" y="120"/>
                  </a:cubicBezTo>
                  <a:cubicBezTo>
                    <a:pt x="423" y="120"/>
                    <a:pt x="424" y="120"/>
                    <a:pt x="424" y="120"/>
                  </a:cubicBezTo>
                  <a:cubicBezTo>
                    <a:pt x="427" y="120"/>
                    <a:pt x="428" y="118"/>
                    <a:pt x="429" y="115"/>
                  </a:cubicBezTo>
                  <a:lnTo>
                    <a:pt x="442" y="82"/>
                  </a:lnTo>
                  <a:close/>
                  <a:moveTo>
                    <a:pt x="448" y="104"/>
                  </a:moveTo>
                  <a:cubicBezTo>
                    <a:pt x="448" y="104"/>
                    <a:pt x="448" y="104"/>
                    <a:pt x="448" y="104"/>
                  </a:cubicBezTo>
                  <a:cubicBezTo>
                    <a:pt x="443" y="89"/>
                    <a:pt x="443" y="89"/>
                    <a:pt x="443" y="89"/>
                  </a:cubicBezTo>
                  <a:cubicBezTo>
                    <a:pt x="442" y="89"/>
                    <a:pt x="442" y="89"/>
                    <a:pt x="442" y="89"/>
                  </a:cubicBezTo>
                  <a:cubicBezTo>
                    <a:pt x="437" y="104"/>
                    <a:pt x="437" y="104"/>
                    <a:pt x="437" y="104"/>
                  </a:cubicBezTo>
                  <a:cubicBezTo>
                    <a:pt x="436" y="104"/>
                    <a:pt x="437" y="104"/>
                    <a:pt x="437" y="104"/>
                  </a:cubicBezTo>
                  <a:lnTo>
                    <a:pt x="448" y="104"/>
                  </a:lnTo>
                  <a:close/>
                  <a:moveTo>
                    <a:pt x="473" y="114"/>
                  </a:moveTo>
                  <a:cubicBezTo>
                    <a:pt x="473" y="118"/>
                    <a:pt x="474" y="119"/>
                    <a:pt x="475" y="120"/>
                  </a:cubicBezTo>
                  <a:cubicBezTo>
                    <a:pt x="476" y="120"/>
                    <a:pt x="477" y="120"/>
                    <a:pt x="478" y="120"/>
                  </a:cubicBezTo>
                  <a:cubicBezTo>
                    <a:pt x="478" y="120"/>
                    <a:pt x="478" y="120"/>
                    <a:pt x="478" y="121"/>
                  </a:cubicBezTo>
                  <a:cubicBezTo>
                    <a:pt x="478" y="121"/>
                    <a:pt x="478" y="121"/>
                    <a:pt x="477" y="121"/>
                  </a:cubicBezTo>
                  <a:cubicBezTo>
                    <a:pt x="474" y="121"/>
                    <a:pt x="472" y="121"/>
                    <a:pt x="472" y="121"/>
                  </a:cubicBezTo>
                  <a:cubicBezTo>
                    <a:pt x="471" y="121"/>
                    <a:pt x="469" y="121"/>
                    <a:pt x="466" y="121"/>
                  </a:cubicBezTo>
                  <a:cubicBezTo>
                    <a:pt x="466" y="121"/>
                    <a:pt x="465" y="121"/>
                    <a:pt x="465" y="121"/>
                  </a:cubicBezTo>
                  <a:cubicBezTo>
                    <a:pt x="465" y="120"/>
                    <a:pt x="466" y="120"/>
                    <a:pt x="466" y="120"/>
                  </a:cubicBezTo>
                  <a:cubicBezTo>
                    <a:pt x="466" y="120"/>
                    <a:pt x="467" y="120"/>
                    <a:pt x="468" y="120"/>
                  </a:cubicBezTo>
                  <a:cubicBezTo>
                    <a:pt x="469" y="119"/>
                    <a:pt x="470" y="118"/>
                    <a:pt x="470" y="113"/>
                  </a:cubicBezTo>
                  <a:cubicBezTo>
                    <a:pt x="470" y="83"/>
                    <a:pt x="470" y="83"/>
                    <a:pt x="470" y="83"/>
                  </a:cubicBezTo>
                  <a:cubicBezTo>
                    <a:pt x="470" y="81"/>
                    <a:pt x="470" y="81"/>
                    <a:pt x="470" y="81"/>
                  </a:cubicBezTo>
                  <a:cubicBezTo>
                    <a:pt x="471" y="81"/>
                    <a:pt x="472" y="82"/>
                    <a:pt x="473" y="82"/>
                  </a:cubicBezTo>
                  <a:cubicBezTo>
                    <a:pt x="473" y="83"/>
                    <a:pt x="481" y="91"/>
                    <a:pt x="490" y="100"/>
                  </a:cubicBezTo>
                  <a:cubicBezTo>
                    <a:pt x="495" y="106"/>
                    <a:pt x="501" y="112"/>
                    <a:pt x="503" y="114"/>
                  </a:cubicBezTo>
                  <a:cubicBezTo>
                    <a:pt x="502" y="87"/>
                    <a:pt x="502" y="87"/>
                    <a:pt x="502" y="87"/>
                  </a:cubicBezTo>
                  <a:cubicBezTo>
                    <a:pt x="502" y="84"/>
                    <a:pt x="502" y="83"/>
                    <a:pt x="500" y="82"/>
                  </a:cubicBezTo>
                  <a:cubicBezTo>
                    <a:pt x="499" y="82"/>
                    <a:pt x="498" y="82"/>
                    <a:pt x="497" y="82"/>
                  </a:cubicBezTo>
                  <a:cubicBezTo>
                    <a:pt x="497" y="82"/>
                    <a:pt x="497" y="82"/>
                    <a:pt x="497" y="82"/>
                  </a:cubicBezTo>
                  <a:cubicBezTo>
                    <a:pt x="497" y="81"/>
                    <a:pt x="497" y="81"/>
                    <a:pt x="498" y="81"/>
                  </a:cubicBezTo>
                  <a:cubicBezTo>
                    <a:pt x="500" y="81"/>
                    <a:pt x="503" y="81"/>
                    <a:pt x="504" y="81"/>
                  </a:cubicBezTo>
                  <a:cubicBezTo>
                    <a:pt x="504" y="81"/>
                    <a:pt x="506" y="81"/>
                    <a:pt x="508" y="81"/>
                  </a:cubicBezTo>
                  <a:cubicBezTo>
                    <a:pt x="509" y="81"/>
                    <a:pt x="509" y="81"/>
                    <a:pt x="509" y="82"/>
                  </a:cubicBezTo>
                  <a:cubicBezTo>
                    <a:pt x="509" y="82"/>
                    <a:pt x="509" y="82"/>
                    <a:pt x="509" y="82"/>
                  </a:cubicBezTo>
                  <a:cubicBezTo>
                    <a:pt x="508" y="82"/>
                    <a:pt x="508" y="82"/>
                    <a:pt x="507" y="82"/>
                  </a:cubicBezTo>
                  <a:cubicBezTo>
                    <a:pt x="505" y="83"/>
                    <a:pt x="505" y="84"/>
                    <a:pt x="505" y="87"/>
                  </a:cubicBezTo>
                  <a:cubicBezTo>
                    <a:pt x="505" y="118"/>
                    <a:pt x="505" y="118"/>
                    <a:pt x="505" y="118"/>
                  </a:cubicBezTo>
                  <a:cubicBezTo>
                    <a:pt x="505" y="121"/>
                    <a:pt x="505" y="121"/>
                    <a:pt x="505" y="121"/>
                  </a:cubicBezTo>
                  <a:cubicBezTo>
                    <a:pt x="504" y="121"/>
                    <a:pt x="504" y="121"/>
                    <a:pt x="501" y="118"/>
                  </a:cubicBezTo>
                  <a:cubicBezTo>
                    <a:pt x="500" y="118"/>
                    <a:pt x="492" y="110"/>
                    <a:pt x="487" y="104"/>
                  </a:cubicBezTo>
                  <a:cubicBezTo>
                    <a:pt x="480" y="97"/>
                    <a:pt x="474" y="91"/>
                    <a:pt x="472" y="89"/>
                  </a:cubicBezTo>
                  <a:lnTo>
                    <a:pt x="473" y="114"/>
                  </a:lnTo>
                  <a:close/>
                  <a:moveTo>
                    <a:pt x="521" y="96"/>
                  </a:moveTo>
                  <a:cubicBezTo>
                    <a:pt x="521" y="88"/>
                    <a:pt x="521" y="87"/>
                    <a:pt x="521" y="85"/>
                  </a:cubicBezTo>
                  <a:cubicBezTo>
                    <a:pt x="521" y="83"/>
                    <a:pt x="520" y="82"/>
                    <a:pt x="519" y="82"/>
                  </a:cubicBezTo>
                  <a:cubicBezTo>
                    <a:pt x="518" y="82"/>
                    <a:pt x="517" y="82"/>
                    <a:pt x="517" y="82"/>
                  </a:cubicBezTo>
                  <a:cubicBezTo>
                    <a:pt x="517" y="82"/>
                    <a:pt x="516" y="82"/>
                    <a:pt x="516" y="82"/>
                  </a:cubicBezTo>
                  <a:cubicBezTo>
                    <a:pt x="516" y="81"/>
                    <a:pt x="517" y="81"/>
                    <a:pt x="517" y="81"/>
                  </a:cubicBezTo>
                  <a:cubicBezTo>
                    <a:pt x="520" y="81"/>
                    <a:pt x="523" y="81"/>
                    <a:pt x="524" y="81"/>
                  </a:cubicBezTo>
                  <a:cubicBezTo>
                    <a:pt x="524" y="81"/>
                    <a:pt x="528" y="81"/>
                    <a:pt x="531" y="81"/>
                  </a:cubicBezTo>
                  <a:cubicBezTo>
                    <a:pt x="536" y="81"/>
                    <a:pt x="546" y="81"/>
                    <a:pt x="553" y="87"/>
                  </a:cubicBezTo>
                  <a:cubicBezTo>
                    <a:pt x="555" y="90"/>
                    <a:pt x="558" y="94"/>
                    <a:pt x="558" y="101"/>
                  </a:cubicBezTo>
                  <a:cubicBezTo>
                    <a:pt x="558" y="107"/>
                    <a:pt x="555" y="112"/>
                    <a:pt x="552" y="115"/>
                  </a:cubicBezTo>
                  <a:cubicBezTo>
                    <a:pt x="550" y="118"/>
                    <a:pt x="545" y="121"/>
                    <a:pt x="536" y="121"/>
                  </a:cubicBezTo>
                  <a:cubicBezTo>
                    <a:pt x="533" y="121"/>
                    <a:pt x="530" y="121"/>
                    <a:pt x="528" y="121"/>
                  </a:cubicBezTo>
                  <a:cubicBezTo>
                    <a:pt x="526" y="121"/>
                    <a:pt x="524" y="121"/>
                    <a:pt x="524" y="121"/>
                  </a:cubicBezTo>
                  <a:cubicBezTo>
                    <a:pt x="523" y="121"/>
                    <a:pt x="522" y="121"/>
                    <a:pt x="521" y="121"/>
                  </a:cubicBezTo>
                  <a:cubicBezTo>
                    <a:pt x="520" y="121"/>
                    <a:pt x="519" y="121"/>
                    <a:pt x="518" y="121"/>
                  </a:cubicBezTo>
                  <a:cubicBezTo>
                    <a:pt x="518" y="121"/>
                    <a:pt x="517" y="121"/>
                    <a:pt x="517" y="121"/>
                  </a:cubicBezTo>
                  <a:cubicBezTo>
                    <a:pt x="517" y="120"/>
                    <a:pt x="517" y="120"/>
                    <a:pt x="518" y="120"/>
                  </a:cubicBezTo>
                  <a:cubicBezTo>
                    <a:pt x="518" y="120"/>
                    <a:pt x="519" y="120"/>
                    <a:pt x="519" y="120"/>
                  </a:cubicBezTo>
                  <a:cubicBezTo>
                    <a:pt x="520" y="120"/>
                    <a:pt x="520" y="119"/>
                    <a:pt x="521" y="117"/>
                  </a:cubicBezTo>
                  <a:cubicBezTo>
                    <a:pt x="521" y="115"/>
                    <a:pt x="521" y="111"/>
                    <a:pt x="521" y="106"/>
                  </a:cubicBezTo>
                  <a:lnTo>
                    <a:pt x="521" y="96"/>
                  </a:lnTo>
                  <a:close/>
                  <a:moveTo>
                    <a:pt x="526" y="102"/>
                  </a:moveTo>
                  <a:cubicBezTo>
                    <a:pt x="526" y="108"/>
                    <a:pt x="526" y="113"/>
                    <a:pt x="526" y="114"/>
                  </a:cubicBezTo>
                  <a:cubicBezTo>
                    <a:pt x="526" y="115"/>
                    <a:pt x="526" y="117"/>
                    <a:pt x="527" y="117"/>
                  </a:cubicBezTo>
                  <a:cubicBezTo>
                    <a:pt x="527" y="118"/>
                    <a:pt x="529" y="119"/>
                    <a:pt x="536" y="119"/>
                  </a:cubicBezTo>
                  <a:cubicBezTo>
                    <a:pt x="541" y="119"/>
                    <a:pt x="545" y="118"/>
                    <a:pt x="548" y="115"/>
                  </a:cubicBezTo>
                  <a:cubicBezTo>
                    <a:pt x="551" y="112"/>
                    <a:pt x="553" y="107"/>
                    <a:pt x="553" y="102"/>
                  </a:cubicBezTo>
                  <a:cubicBezTo>
                    <a:pt x="553" y="96"/>
                    <a:pt x="550" y="91"/>
                    <a:pt x="548" y="89"/>
                  </a:cubicBezTo>
                  <a:cubicBezTo>
                    <a:pt x="542" y="84"/>
                    <a:pt x="536" y="83"/>
                    <a:pt x="530" y="83"/>
                  </a:cubicBezTo>
                  <a:cubicBezTo>
                    <a:pt x="529" y="83"/>
                    <a:pt x="527" y="83"/>
                    <a:pt x="527" y="84"/>
                  </a:cubicBezTo>
                  <a:cubicBezTo>
                    <a:pt x="526" y="84"/>
                    <a:pt x="526" y="84"/>
                    <a:pt x="526" y="85"/>
                  </a:cubicBezTo>
                  <a:lnTo>
                    <a:pt x="526" y="102"/>
                  </a:lnTo>
                  <a:close/>
                  <a:moveTo>
                    <a:pt x="603" y="103"/>
                  </a:moveTo>
                  <a:cubicBezTo>
                    <a:pt x="603" y="109"/>
                    <a:pt x="603" y="114"/>
                    <a:pt x="604" y="116"/>
                  </a:cubicBezTo>
                  <a:cubicBezTo>
                    <a:pt x="604" y="118"/>
                    <a:pt x="604" y="120"/>
                    <a:pt x="606" y="120"/>
                  </a:cubicBezTo>
                  <a:cubicBezTo>
                    <a:pt x="607" y="120"/>
                    <a:pt x="608" y="120"/>
                    <a:pt x="609" y="120"/>
                  </a:cubicBezTo>
                  <a:cubicBezTo>
                    <a:pt x="609" y="120"/>
                    <a:pt x="609" y="120"/>
                    <a:pt x="609" y="120"/>
                  </a:cubicBezTo>
                  <a:cubicBezTo>
                    <a:pt x="609" y="121"/>
                    <a:pt x="609" y="121"/>
                    <a:pt x="608" y="121"/>
                  </a:cubicBezTo>
                  <a:cubicBezTo>
                    <a:pt x="605" y="121"/>
                    <a:pt x="601" y="121"/>
                    <a:pt x="601" y="121"/>
                  </a:cubicBezTo>
                  <a:cubicBezTo>
                    <a:pt x="600" y="121"/>
                    <a:pt x="597" y="121"/>
                    <a:pt x="595" y="121"/>
                  </a:cubicBezTo>
                  <a:cubicBezTo>
                    <a:pt x="594" y="121"/>
                    <a:pt x="594" y="121"/>
                    <a:pt x="594" y="120"/>
                  </a:cubicBezTo>
                  <a:cubicBezTo>
                    <a:pt x="594" y="120"/>
                    <a:pt x="594" y="120"/>
                    <a:pt x="594" y="120"/>
                  </a:cubicBezTo>
                  <a:cubicBezTo>
                    <a:pt x="595" y="120"/>
                    <a:pt x="595" y="120"/>
                    <a:pt x="596" y="120"/>
                  </a:cubicBezTo>
                  <a:cubicBezTo>
                    <a:pt x="597" y="120"/>
                    <a:pt x="598" y="118"/>
                    <a:pt x="598" y="116"/>
                  </a:cubicBezTo>
                  <a:cubicBezTo>
                    <a:pt x="598" y="114"/>
                    <a:pt x="598" y="109"/>
                    <a:pt x="598" y="103"/>
                  </a:cubicBezTo>
                  <a:cubicBezTo>
                    <a:pt x="598" y="77"/>
                    <a:pt x="598" y="77"/>
                    <a:pt x="598" y="77"/>
                  </a:cubicBezTo>
                  <a:cubicBezTo>
                    <a:pt x="589" y="77"/>
                    <a:pt x="589" y="77"/>
                    <a:pt x="589" y="77"/>
                  </a:cubicBezTo>
                  <a:cubicBezTo>
                    <a:pt x="585" y="77"/>
                    <a:pt x="584" y="78"/>
                    <a:pt x="583" y="79"/>
                  </a:cubicBezTo>
                  <a:cubicBezTo>
                    <a:pt x="582" y="80"/>
                    <a:pt x="582" y="81"/>
                    <a:pt x="582" y="81"/>
                  </a:cubicBezTo>
                  <a:cubicBezTo>
                    <a:pt x="581" y="81"/>
                    <a:pt x="581" y="82"/>
                    <a:pt x="581" y="82"/>
                  </a:cubicBezTo>
                  <a:cubicBezTo>
                    <a:pt x="581" y="82"/>
                    <a:pt x="581" y="81"/>
                    <a:pt x="581" y="81"/>
                  </a:cubicBezTo>
                  <a:cubicBezTo>
                    <a:pt x="581" y="80"/>
                    <a:pt x="582" y="75"/>
                    <a:pt x="582" y="75"/>
                  </a:cubicBezTo>
                  <a:cubicBezTo>
                    <a:pt x="582" y="74"/>
                    <a:pt x="582" y="73"/>
                    <a:pt x="583" y="73"/>
                  </a:cubicBezTo>
                  <a:cubicBezTo>
                    <a:pt x="583" y="73"/>
                    <a:pt x="584" y="74"/>
                    <a:pt x="585" y="74"/>
                  </a:cubicBezTo>
                  <a:cubicBezTo>
                    <a:pt x="587" y="74"/>
                    <a:pt x="590" y="74"/>
                    <a:pt x="590" y="74"/>
                  </a:cubicBezTo>
                  <a:cubicBezTo>
                    <a:pt x="613" y="74"/>
                    <a:pt x="613" y="74"/>
                    <a:pt x="613" y="74"/>
                  </a:cubicBezTo>
                  <a:cubicBezTo>
                    <a:pt x="615" y="74"/>
                    <a:pt x="617" y="74"/>
                    <a:pt x="618" y="74"/>
                  </a:cubicBezTo>
                  <a:cubicBezTo>
                    <a:pt x="619" y="74"/>
                    <a:pt x="619" y="74"/>
                    <a:pt x="620" y="74"/>
                  </a:cubicBezTo>
                  <a:cubicBezTo>
                    <a:pt x="620" y="74"/>
                    <a:pt x="620" y="74"/>
                    <a:pt x="620" y="75"/>
                  </a:cubicBezTo>
                  <a:cubicBezTo>
                    <a:pt x="620" y="76"/>
                    <a:pt x="620" y="81"/>
                    <a:pt x="620" y="81"/>
                  </a:cubicBezTo>
                  <a:cubicBezTo>
                    <a:pt x="620" y="82"/>
                    <a:pt x="620" y="82"/>
                    <a:pt x="619" y="82"/>
                  </a:cubicBezTo>
                  <a:cubicBezTo>
                    <a:pt x="619" y="82"/>
                    <a:pt x="619" y="82"/>
                    <a:pt x="619" y="81"/>
                  </a:cubicBezTo>
                  <a:cubicBezTo>
                    <a:pt x="619" y="80"/>
                    <a:pt x="619" y="80"/>
                    <a:pt x="619" y="80"/>
                  </a:cubicBezTo>
                  <a:cubicBezTo>
                    <a:pt x="619" y="79"/>
                    <a:pt x="617" y="77"/>
                    <a:pt x="611" y="77"/>
                  </a:cubicBezTo>
                  <a:cubicBezTo>
                    <a:pt x="603" y="77"/>
                    <a:pt x="603" y="77"/>
                    <a:pt x="603" y="77"/>
                  </a:cubicBezTo>
                  <a:lnTo>
                    <a:pt x="603" y="103"/>
                  </a:lnTo>
                  <a:close/>
                  <a:moveTo>
                    <a:pt x="630" y="96"/>
                  </a:moveTo>
                  <a:cubicBezTo>
                    <a:pt x="630" y="88"/>
                    <a:pt x="630" y="87"/>
                    <a:pt x="630" y="85"/>
                  </a:cubicBezTo>
                  <a:cubicBezTo>
                    <a:pt x="630" y="83"/>
                    <a:pt x="630" y="82"/>
                    <a:pt x="628" y="82"/>
                  </a:cubicBezTo>
                  <a:cubicBezTo>
                    <a:pt x="627" y="82"/>
                    <a:pt x="627" y="82"/>
                    <a:pt x="626" y="82"/>
                  </a:cubicBezTo>
                  <a:cubicBezTo>
                    <a:pt x="626" y="82"/>
                    <a:pt x="626" y="82"/>
                    <a:pt x="626" y="82"/>
                  </a:cubicBezTo>
                  <a:cubicBezTo>
                    <a:pt x="626" y="81"/>
                    <a:pt x="626" y="81"/>
                    <a:pt x="626" y="81"/>
                  </a:cubicBezTo>
                  <a:cubicBezTo>
                    <a:pt x="629" y="81"/>
                    <a:pt x="632" y="81"/>
                    <a:pt x="633" y="81"/>
                  </a:cubicBezTo>
                  <a:cubicBezTo>
                    <a:pt x="633" y="81"/>
                    <a:pt x="645" y="81"/>
                    <a:pt x="646" y="81"/>
                  </a:cubicBezTo>
                  <a:cubicBezTo>
                    <a:pt x="647" y="81"/>
                    <a:pt x="648" y="81"/>
                    <a:pt x="648" y="81"/>
                  </a:cubicBezTo>
                  <a:cubicBezTo>
                    <a:pt x="648" y="81"/>
                    <a:pt x="649" y="81"/>
                    <a:pt x="649" y="81"/>
                  </a:cubicBezTo>
                  <a:cubicBezTo>
                    <a:pt x="649" y="81"/>
                    <a:pt x="649" y="81"/>
                    <a:pt x="649" y="81"/>
                  </a:cubicBezTo>
                  <a:cubicBezTo>
                    <a:pt x="649" y="82"/>
                    <a:pt x="649" y="82"/>
                    <a:pt x="649" y="84"/>
                  </a:cubicBezTo>
                  <a:cubicBezTo>
                    <a:pt x="649" y="84"/>
                    <a:pt x="649" y="87"/>
                    <a:pt x="648" y="87"/>
                  </a:cubicBezTo>
                  <a:cubicBezTo>
                    <a:pt x="648" y="87"/>
                    <a:pt x="648" y="88"/>
                    <a:pt x="648" y="88"/>
                  </a:cubicBezTo>
                  <a:cubicBezTo>
                    <a:pt x="648" y="88"/>
                    <a:pt x="648" y="88"/>
                    <a:pt x="648" y="87"/>
                  </a:cubicBezTo>
                  <a:cubicBezTo>
                    <a:pt x="648" y="87"/>
                    <a:pt x="647" y="86"/>
                    <a:pt x="647" y="85"/>
                  </a:cubicBezTo>
                  <a:cubicBezTo>
                    <a:pt x="647" y="84"/>
                    <a:pt x="646" y="84"/>
                    <a:pt x="643" y="84"/>
                  </a:cubicBezTo>
                  <a:cubicBezTo>
                    <a:pt x="642" y="84"/>
                    <a:pt x="636" y="83"/>
                    <a:pt x="636" y="83"/>
                  </a:cubicBezTo>
                  <a:cubicBezTo>
                    <a:pt x="635" y="83"/>
                    <a:pt x="635" y="84"/>
                    <a:pt x="635" y="84"/>
                  </a:cubicBezTo>
                  <a:cubicBezTo>
                    <a:pt x="635" y="98"/>
                    <a:pt x="635" y="98"/>
                    <a:pt x="635" y="98"/>
                  </a:cubicBezTo>
                  <a:cubicBezTo>
                    <a:pt x="635" y="99"/>
                    <a:pt x="635" y="99"/>
                    <a:pt x="636" y="99"/>
                  </a:cubicBezTo>
                  <a:cubicBezTo>
                    <a:pt x="636" y="99"/>
                    <a:pt x="643" y="99"/>
                    <a:pt x="645" y="99"/>
                  </a:cubicBezTo>
                  <a:cubicBezTo>
                    <a:pt x="646" y="99"/>
                    <a:pt x="647" y="99"/>
                    <a:pt x="647" y="98"/>
                  </a:cubicBezTo>
                  <a:cubicBezTo>
                    <a:pt x="648" y="98"/>
                    <a:pt x="648" y="97"/>
                    <a:pt x="648" y="97"/>
                  </a:cubicBezTo>
                  <a:cubicBezTo>
                    <a:pt x="648" y="97"/>
                    <a:pt x="648" y="97"/>
                    <a:pt x="648" y="98"/>
                  </a:cubicBezTo>
                  <a:cubicBezTo>
                    <a:pt x="648" y="98"/>
                    <a:pt x="648" y="99"/>
                    <a:pt x="648" y="101"/>
                  </a:cubicBezTo>
                  <a:cubicBezTo>
                    <a:pt x="648" y="102"/>
                    <a:pt x="648" y="104"/>
                    <a:pt x="648" y="104"/>
                  </a:cubicBezTo>
                  <a:cubicBezTo>
                    <a:pt x="648" y="104"/>
                    <a:pt x="648" y="105"/>
                    <a:pt x="647" y="105"/>
                  </a:cubicBezTo>
                  <a:cubicBezTo>
                    <a:pt x="647" y="105"/>
                    <a:pt x="647" y="105"/>
                    <a:pt x="647" y="105"/>
                  </a:cubicBezTo>
                  <a:cubicBezTo>
                    <a:pt x="647" y="104"/>
                    <a:pt x="647" y="103"/>
                    <a:pt x="647" y="103"/>
                  </a:cubicBezTo>
                  <a:cubicBezTo>
                    <a:pt x="646" y="102"/>
                    <a:pt x="646" y="101"/>
                    <a:pt x="644" y="101"/>
                  </a:cubicBezTo>
                  <a:cubicBezTo>
                    <a:pt x="642" y="101"/>
                    <a:pt x="636" y="101"/>
                    <a:pt x="636" y="101"/>
                  </a:cubicBezTo>
                  <a:cubicBezTo>
                    <a:pt x="635" y="101"/>
                    <a:pt x="635" y="101"/>
                    <a:pt x="635" y="101"/>
                  </a:cubicBezTo>
                  <a:cubicBezTo>
                    <a:pt x="635" y="106"/>
                    <a:pt x="635" y="106"/>
                    <a:pt x="635" y="106"/>
                  </a:cubicBezTo>
                  <a:cubicBezTo>
                    <a:pt x="635" y="107"/>
                    <a:pt x="635" y="114"/>
                    <a:pt x="635" y="115"/>
                  </a:cubicBezTo>
                  <a:cubicBezTo>
                    <a:pt x="635" y="118"/>
                    <a:pt x="636" y="119"/>
                    <a:pt x="642" y="119"/>
                  </a:cubicBezTo>
                  <a:cubicBezTo>
                    <a:pt x="643" y="119"/>
                    <a:pt x="646" y="119"/>
                    <a:pt x="647" y="118"/>
                  </a:cubicBezTo>
                  <a:cubicBezTo>
                    <a:pt x="649" y="118"/>
                    <a:pt x="649" y="117"/>
                    <a:pt x="650" y="115"/>
                  </a:cubicBezTo>
                  <a:cubicBezTo>
                    <a:pt x="650" y="114"/>
                    <a:pt x="650" y="114"/>
                    <a:pt x="650" y="114"/>
                  </a:cubicBezTo>
                  <a:cubicBezTo>
                    <a:pt x="650" y="114"/>
                    <a:pt x="651" y="114"/>
                    <a:pt x="651" y="115"/>
                  </a:cubicBezTo>
                  <a:cubicBezTo>
                    <a:pt x="651" y="115"/>
                    <a:pt x="650" y="119"/>
                    <a:pt x="650" y="120"/>
                  </a:cubicBezTo>
                  <a:cubicBezTo>
                    <a:pt x="649" y="121"/>
                    <a:pt x="649" y="121"/>
                    <a:pt x="647" y="121"/>
                  </a:cubicBezTo>
                  <a:cubicBezTo>
                    <a:pt x="643" y="121"/>
                    <a:pt x="640" y="121"/>
                    <a:pt x="637" y="121"/>
                  </a:cubicBezTo>
                  <a:cubicBezTo>
                    <a:pt x="635" y="121"/>
                    <a:pt x="634" y="121"/>
                    <a:pt x="633" y="121"/>
                  </a:cubicBezTo>
                  <a:cubicBezTo>
                    <a:pt x="633" y="121"/>
                    <a:pt x="632" y="121"/>
                    <a:pt x="630" y="121"/>
                  </a:cubicBezTo>
                  <a:cubicBezTo>
                    <a:pt x="629" y="121"/>
                    <a:pt x="628" y="121"/>
                    <a:pt x="627" y="121"/>
                  </a:cubicBezTo>
                  <a:cubicBezTo>
                    <a:pt x="627" y="121"/>
                    <a:pt x="626" y="121"/>
                    <a:pt x="626" y="121"/>
                  </a:cubicBezTo>
                  <a:cubicBezTo>
                    <a:pt x="626" y="120"/>
                    <a:pt x="627" y="120"/>
                    <a:pt x="627" y="120"/>
                  </a:cubicBezTo>
                  <a:cubicBezTo>
                    <a:pt x="627" y="120"/>
                    <a:pt x="628" y="120"/>
                    <a:pt x="629" y="120"/>
                  </a:cubicBezTo>
                  <a:cubicBezTo>
                    <a:pt x="630" y="120"/>
                    <a:pt x="630" y="119"/>
                    <a:pt x="630" y="117"/>
                  </a:cubicBezTo>
                  <a:cubicBezTo>
                    <a:pt x="630" y="115"/>
                    <a:pt x="630" y="111"/>
                    <a:pt x="630" y="106"/>
                  </a:cubicBezTo>
                  <a:lnTo>
                    <a:pt x="630" y="96"/>
                  </a:lnTo>
                  <a:close/>
                  <a:moveTo>
                    <a:pt x="664" y="116"/>
                  </a:moveTo>
                  <a:cubicBezTo>
                    <a:pt x="658" y="111"/>
                    <a:pt x="657" y="105"/>
                    <a:pt x="657" y="100"/>
                  </a:cubicBezTo>
                  <a:cubicBezTo>
                    <a:pt x="657" y="97"/>
                    <a:pt x="658" y="91"/>
                    <a:pt x="663" y="86"/>
                  </a:cubicBezTo>
                  <a:cubicBezTo>
                    <a:pt x="666" y="83"/>
                    <a:pt x="671" y="81"/>
                    <a:pt x="680" y="81"/>
                  </a:cubicBezTo>
                  <a:cubicBezTo>
                    <a:pt x="682" y="81"/>
                    <a:pt x="685" y="81"/>
                    <a:pt x="688" y="81"/>
                  </a:cubicBezTo>
                  <a:cubicBezTo>
                    <a:pt x="690" y="81"/>
                    <a:pt x="691" y="82"/>
                    <a:pt x="693" y="82"/>
                  </a:cubicBezTo>
                  <a:cubicBezTo>
                    <a:pt x="694" y="82"/>
                    <a:pt x="694" y="82"/>
                    <a:pt x="694" y="82"/>
                  </a:cubicBezTo>
                  <a:cubicBezTo>
                    <a:pt x="694" y="83"/>
                    <a:pt x="694" y="84"/>
                    <a:pt x="694" y="85"/>
                  </a:cubicBezTo>
                  <a:cubicBezTo>
                    <a:pt x="693" y="87"/>
                    <a:pt x="693" y="90"/>
                    <a:pt x="693" y="91"/>
                  </a:cubicBezTo>
                  <a:cubicBezTo>
                    <a:pt x="693" y="92"/>
                    <a:pt x="693" y="92"/>
                    <a:pt x="693" y="92"/>
                  </a:cubicBezTo>
                  <a:cubicBezTo>
                    <a:pt x="692" y="92"/>
                    <a:pt x="692" y="92"/>
                    <a:pt x="692" y="91"/>
                  </a:cubicBezTo>
                  <a:cubicBezTo>
                    <a:pt x="692" y="89"/>
                    <a:pt x="691" y="87"/>
                    <a:pt x="690" y="86"/>
                  </a:cubicBezTo>
                  <a:cubicBezTo>
                    <a:pt x="688" y="84"/>
                    <a:pt x="684" y="83"/>
                    <a:pt x="679" y="83"/>
                  </a:cubicBezTo>
                  <a:cubicBezTo>
                    <a:pt x="672" y="83"/>
                    <a:pt x="669" y="85"/>
                    <a:pt x="667" y="86"/>
                  </a:cubicBezTo>
                  <a:cubicBezTo>
                    <a:pt x="663" y="90"/>
                    <a:pt x="662" y="95"/>
                    <a:pt x="662" y="100"/>
                  </a:cubicBezTo>
                  <a:cubicBezTo>
                    <a:pt x="662" y="110"/>
                    <a:pt x="670" y="119"/>
                    <a:pt x="682" y="119"/>
                  </a:cubicBezTo>
                  <a:cubicBezTo>
                    <a:pt x="686" y="119"/>
                    <a:pt x="689" y="119"/>
                    <a:pt x="691" y="117"/>
                  </a:cubicBezTo>
                  <a:cubicBezTo>
                    <a:pt x="692" y="115"/>
                    <a:pt x="693" y="113"/>
                    <a:pt x="693" y="112"/>
                  </a:cubicBezTo>
                  <a:cubicBezTo>
                    <a:pt x="693" y="112"/>
                    <a:pt x="693" y="111"/>
                    <a:pt x="693" y="111"/>
                  </a:cubicBezTo>
                  <a:cubicBezTo>
                    <a:pt x="694" y="111"/>
                    <a:pt x="694" y="112"/>
                    <a:pt x="694" y="112"/>
                  </a:cubicBezTo>
                  <a:cubicBezTo>
                    <a:pt x="694" y="113"/>
                    <a:pt x="693" y="117"/>
                    <a:pt x="693" y="119"/>
                  </a:cubicBezTo>
                  <a:cubicBezTo>
                    <a:pt x="692" y="120"/>
                    <a:pt x="692" y="120"/>
                    <a:pt x="691" y="120"/>
                  </a:cubicBezTo>
                  <a:cubicBezTo>
                    <a:pt x="689" y="121"/>
                    <a:pt x="685" y="122"/>
                    <a:pt x="681" y="122"/>
                  </a:cubicBezTo>
                  <a:cubicBezTo>
                    <a:pt x="673" y="122"/>
                    <a:pt x="668" y="120"/>
                    <a:pt x="664" y="116"/>
                  </a:cubicBezTo>
                  <a:close/>
                  <a:moveTo>
                    <a:pt x="739" y="106"/>
                  </a:moveTo>
                  <a:cubicBezTo>
                    <a:pt x="739" y="111"/>
                    <a:pt x="739" y="115"/>
                    <a:pt x="739" y="117"/>
                  </a:cubicBezTo>
                  <a:cubicBezTo>
                    <a:pt x="739" y="119"/>
                    <a:pt x="739" y="120"/>
                    <a:pt x="741" y="120"/>
                  </a:cubicBezTo>
                  <a:cubicBezTo>
                    <a:pt x="742" y="120"/>
                    <a:pt x="743" y="120"/>
                    <a:pt x="744" y="120"/>
                  </a:cubicBezTo>
                  <a:cubicBezTo>
                    <a:pt x="744" y="120"/>
                    <a:pt x="744" y="120"/>
                    <a:pt x="744" y="121"/>
                  </a:cubicBezTo>
                  <a:cubicBezTo>
                    <a:pt x="744" y="121"/>
                    <a:pt x="744" y="121"/>
                    <a:pt x="743" y="121"/>
                  </a:cubicBezTo>
                  <a:cubicBezTo>
                    <a:pt x="740" y="121"/>
                    <a:pt x="737" y="121"/>
                    <a:pt x="736" y="121"/>
                  </a:cubicBezTo>
                  <a:cubicBezTo>
                    <a:pt x="736" y="121"/>
                    <a:pt x="733" y="121"/>
                    <a:pt x="731" y="121"/>
                  </a:cubicBezTo>
                  <a:cubicBezTo>
                    <a:pt x="730" y="121"/>
                    <a:pt x="730" y="121"/>
                    <a:pt x="730" y="121"/>
                  </a:cubicBezTo>
                  <a:cubicBezTo>
                    <a:pt x="730" y="120"/>
                    <a:pt x="730" y="120"/>
                    <a:pt x="731" y="120"/>
                  </a:cubicBezTo>
                  <a:cubicBezTo>
                    <a:pt x="731" y="120"/>
                    <a:pt x="732" y="120"/>
                    <a:pt x="732" y="120"/>
                  </a:cubicBezTo>
                  <a:cubicBezTo>
                    <a:pt x="733" y="120"/>
                    <a:pt x="733" y="119"/>
                    <a:pt x="734" y="117"/>
                  </a:cubicBezTo>
                  <a:cubicBezTo>
                    <a:pt x="734" y="115"/>
                    <a:pt x="734" y="111"/>
                    <a:pt x="734" y="106"/>
                  </a:cubicBezTo>
                  <a:cubicBezTo>
                    <a:pt x="734" y="101"/>
                    <a:pt x="734" y="101"/>
                    <a:pt x="734" y="101"/>
                  </a:cubicBezTo>
                  <a:cubicBezTo>
                    <a:pt x="734" y="100"/>
                    <a:pt x="734" y="100"/>
                    <a:pt x="734" y="100"/>
                  </a:cubicBezTo>
                  <a:cubicBezTo>
                    <a:pt x="711" y="100"/>
                    <a:pt x="711" y="100"/>
                    <a:pt x="711" y="100"/>
                  </a:cubicBezTo>
                  <a:cubicBezTo>
                    <a:pt x="711" y="100"/>
                    <a:pt x="711" y="100"/>
                    <a:pt x="711" y="101"/>
                  </a:cubicBezTo>
                  <a:cubicBezTo>
                    <a:pt x="711" y="106"/>
                    <a:pt x="711" y="106"/>
                    <a:pt x="711" y="106"/>
                  </a:cubicBezTo>
                  <a:cubicBezTo>
                    <a:pt x="711" y="111"/>
                    <a:pt x="711" y="115"/>
                    <a:pt x="711" y="117"/>
                  </a:cubicBezTo>
                  <a:cubicBezTo>
                    <a:pt x="711" y="119"/>
                    <a:pt x="711" y="120"/>
                    <a:pt x="713" y="120"/>
                  </a:cubicBezTo>
                  <a:cubicBezTo>
                    <a:pt x="714" y="120"/>
                    <a:pt x="715" y="120"/>
                    <a:pt x="715" y="120"/>
                  </a:cubicBezTo>
                  <a:cubicBezTo>
                    <a:pt x="716" y="120"/>
                    <a:pt x="716" y="120"/>
                    <a:pt x="716" y="121"/>
                  </a:cubicBezTo>
                  <a:cubicBezTo>
                    <a:pt x="716" y="121"/>
                    <a:pt x="715" y="121"/>
                    <a:pt x="715" y="121"/>
                  </a:cubicBezTo>
                  <a:cubicBezTo>
                    <a:pt x="712" y="121"/>
                    <a:pt x="708" y="121"/>
                    <a:pt x="708" y="121"/>
                  </a:cubicBezTo>
                  <a:cubicBezTo>
                    <a:pt x="708" y="121"/>
                    <a:pt x="704" y="121"/>
                    <a:pt x="703" y="121"/>
                  </a:cubicBezTo>
                  <a:cubicBezTo>
                    <a:pt x="702" y="121"/>
                    <a:pt x="702" y="121"/>
                    <a:pt x="702" y="121"/>
                  </a:cubicBezTo>
                  <a:cubicBezTo>
                    <a:pt x="702" y="120"/>
                    <a:pt x="702" y="120"/>
                    <a:pt x="702" y="120"/>
                  </a:cubicBezTo>
                  <a:cubicBezTo>
                    <a:pt x="703" y="120"/>
                    <a:pt x="703" y="120"/>
                    <a:pt x="704" y="120"/>
                  </a:cubicBezTo>
                  <a:cubicBezTo>
                    <a:pt x="705" y="120"/>
                    <a:pt x="705" y="119"/>
                    <a:pt x="705" y="117"/>
                  </a:cubicBezTo>
                  <a:cubicBezTo>
                    <a:pt x="706" y="115"/>
                    <a:pt x="706" y="111"/>
                    <a:pt x="706" y="106"/>
                  </a:cubicBezTo>
                  <a:cubicBezTo>
                    <a:pt x="706" y="96"/>
                    <a:pt x="706" y="96"/>
                    <a:pt x="706" y="96"/>
                  </a:cubicBezTo>
                  <a:cubicBezTo>
                    <a:pt x="706" y="88"/>
                    <a:pt x="706" y="87"/>
                    <a:pt x="706" y="85"/>
                  </a:cubicBezTo>
                  <a:cubicBezTo>
                    <a:pt x="705" y="83"/>
                    <a:pt x="705" y="82"/>
                    <a:pt x="703" y="82"/>
                  </a:cubicBezTo>
                  <a:cubicBezTo>
                    <a:pt x="703" y="82"/>
                    <a:pt x="702" y="82"/>
                    <a:pt x="701" y="82"/>
                  </a:cubicBezTo>
                  <a:cubicBezTo>
                    <a:pt x="701" y="82"/>
                    <a:pt x="701" y="82"/>
                    <a:pt x="701" y="82"/>
                  </a:cubicBezTo>
                  <a:cubicBezTo>
                    <a:pt x="701" y="81"/>
                    <a:pt x="701" y="81"/>
                    <a:pt x="702" y="81"/>
                  </a:cubicBezTo>
                  <a:cubicBezTo>
                    <a:pt x="704" y="81"/>
                    <a:pt x="708" y="81"/>
                    <a:pt x="708" y="81"/>
                  </a:cubicBezTo>
                  <a:cubicBezTo>
                    <a:pt x="708" y="81"/>
                    <a:pt x="712" y="81"/>
                    <a:pt x="714" y="81"/>
                  </a:cubicBezTo>
                  <a:cubicBezTo>
                    <a:pt x="714" y="81"/>
                    <a:pt x="714" y="81"/>
                    <a:pt x="714" y="82"/>
                  </a:cubicBezTo>
                  <a:cubicBezTo>
                    <a:pt x="714" y="82"/>
                    <a:pt x="714" y="82"/>
                    <a:pt x="714" y="82"/>
                  </a:cubicBezTo>
                  <a:cubicBezTo>
                    <a:pt x="714" y="82"/>
                    <a:pt x="713" y="82"/>
                    <a:pt x="713" y="82"/>
                  </a:cubicBezTo>
                  <a:cubicBezTo>
                    <a:pt x="711" y="83"/>
                    <a:pt x="711" y="83"/>
                    <a:pt x="711" y="85"/>
                  </a:cubicBezTo>
                  <a:cubicBezTo>
                    <a:pt x="711" y="87"/>
                    <a:pt x="711" y="88"/>
                    <a:pt x="711" y="97"/>
                  </a:cubicBezTo>
                  <a:cubicBezTo>
                    <a:pt x="711" y="98"/>
                    <a:pt x="711" y="98"/>
                    <a:pt x="711" y="98"/>
                  </a:cubicBezTo>
                  <a:cubicBezTo>
                    <a:pt x="711" y="98"/>
                    <a:pt x="711" y="98"/>
                    <a:pt x="711" y="98"/>
                  </a:cubicBezTo>
                  <a:cubicBezTo>
                    <a:pt x="734" y="98"/>
                    <a:pt x="734" y="98"/>
                    <a:pt x="734" y="98"/>
                  </a:cubicBezTo>
                  <a:cubicBezTo>
                    <a:pt x="734" y="98"/>
                    <a:pt x="734" y="98"/>
                    <a:pt x="734" y="98"/>
                  </a:cubicBezTo>
                  <a:cubicBezTo>
                    <a:pt x="734" y="97"/>
                    <a:pt x="734" y="97"/>
                    <a:pt x="734" y="97"/>
                  </a:cubicBezTo>
                  <a:cubicBezTo>
                    <a:pt x="734" y="88"/>
                    <a:pt x="734" y="87"/>
                    <a:pt x="734" y="85"/>
                  </a:cubicBezTo>
                  <a:cubicBezTo>
                    <a:pt x="734" y="83"/>
                    <a:pt x="733" y="82"/>
                    <a:pt x="732" y="82"/>
                  </a:cubicBezTo>
                  <a:cubicBezTo>
                    <a:pt x="731" y="82"/>
                    <a:pt x="730" y="82"/>
                    <a:pt x="730" y="82"/>
                  </a:cubicBezTo>
                  <a:cubicBezTo>
                    <a:pt x="730" y="82"/>
                    <a:pt x="729" y="82"/>
                    <a:pt x="729" y="82"/>
                  </a:cubicBezTo>
                  <a:cubicBezTo>
                    <a:pt x="729" y="81"/>
                    <a:pt x="730" y="81"/>
                    <a:pt x="730" y="81"/>
                  </a:cubicBezTo>
                  <a:cubicBezTo>
                    <a:pt x="733" y="81"/>
                    <a:pt x="736" y="81"/>
                    <a:pt x="736" y="81"/>
                  </a:cubicBezTo>
                  <a:cubicBezTo>
                    <a:pt x="737" y="81"/>
                    <a:pt x="740" y="81"/>
                    <a:pt x="742" y="81"/>
                  </a:cubicBezTo>
                  <a:cubicBezTo>
                    <a:pt x="742" y="81"/>
                    <a:pt x="743" y="81"/>
                    <a:pt x="743" y="82"/>
                  </a:cubicBezTo>
                  <a:cubicBezTo>
                    <a:pt x="743" y="82"/>
                    <a:pt x="742" y="82"/>
                    <a:pt x="742" y="82"/>
                  </a:cubicBezTo>
                  <a:cubicBezTo>
                    <a:pt x="742" y="82"/>
                    <a:pt x="742" y="82"/>
                    <a:pt x="741" y="82"/>
                  </a:cubicBezTo>
                  <a:cubicBezTo>
                    <a:pt x="739" y="83"/>
                    <a:pt x="739" y="83"/>
                    <a:pt x="739" y="85"/>
                  </a:cubicBezTo>
                  <a:cubicBezTo>
                    <a:pt x="739" y="87"/>
                    <a:pt x="739" y="88"/>
                    <a:pt x="739" y="96"/>
                  </a:cubicBezTo>
                  <a:lnTo>
                    <a:pt x="739" y="106"/>
                  </a:lnTo>
                  <a:close/>
                  <a:moveTo>
                    <a:pt x="759" y="114"/>
                  </a:moveTo>
                  <a:cubicBezTo>
                    <a:pt x="759" y="118"/>
                    <a:pt x="760" y="119"/>
                    <a:pt x="761" y="120"/>
                  </a:cubicBezTo>
                  <a:cubicBezTo>
                    <a:pt x="762" y="120"/>
                    <a:pt x="763" y="120"/>
                    <a:pt x="764" y="120"/>
                  </a:cubicBezTo>
                  <a:cubicBezTo>
                    <a:pt x="764" y="120"/>
                    <a:pt x="764" y="120"/>
                    <a:pt x="764" y="121"/>
                  </a:cubicBezTo>
                  <a:cubicBezTo>
                    <a:pt x="764" y="121"/>
                    <a:pt x="764" y="121"/>
                    <a:pt x="763" y="121"/>
                  </a:cubicBezTo>
                  <a:cubicBezTo>
                    <a:pt x="760" y="121"/>
                    <a:pt x="758" y="121"/>
                    <a:pt x="758" y="121"/>
                  </a:cubicBezTo>
                  <a:cubicBezTo>
                    <a:pt x="757" y="121"/>
                    <a:pt x="755" y="121"/>
                    <a:pt x="752" y="121"/>
                  </a:cubicBezTo>
                  <a:cubicBezTo>
                    <a:pt x="752" y="121"/>
                    <a:pt x="752" y="121"/>
                    <a:pt x="752" y="121"/>
                  </a:cubicBezTo>
                  <a:cubicBezTo>
                    <a:pt x="752" y="120"/>
                    <a:pt x="752" y="120"/>
                    <a:pt x="752" y="120"/>
                  </a:cubicBezTo>
                  <a:cubicBezTo>
                    <a:pt x="752" y="120"/>
                    <a:pt x="753" y="120"/>
                    <a:pt x="754" y="120"/>
                  </a:cubicBezTo>
                  <a:cubicBezTo>
                    <a:pt x="756" y="119"/>
                    <a:pt x="756" y="118"/>
                    <a:pt x="756" y="113"/>
                  </a:cubicBezTo>
                  <a:cubicBezTo>
                    <a:pt x="756" y="83"/>
                    <a:pt x="756" y="83"/>
                    <a:pt x="756" y="83"/>
                  </a:cubicBezTo>
                  <a:cubicBezTo>
                    <a:pt x="756" y="81"/>
                    <a:pt x="756" y="81"/>
                    <a:pt x="756" y="81"/>
                  </a:cubicBezTo>
                  <a:cubicBezTo>
                    <a:pt x="757" y="81"/>
                    <a:pt x="758" y="82"/>
                    <a:pt x="759" y="82"/>
                  </a:cubicBezTo>
                  <a:cubicBezTo>
                    <a:pt x="759" y="83"/>
                    <a:pt x="767" y="91"/>
                    <a:pt x="776" y="100"/>
                  </a:cubicBezTo>
                  <a:cubicBezTo>
                    <a:pt x="781" y="106"/>
                    <a:pt x="787" y="112"/>
                    <a:pt x="789" y="114"/>
                  </a:cubicBezTo>
                  <a:cubicBezTo>
                    <a:pt x="788" y="87"/>
                    <a:pt x="788" y="87"/>
                    <a:pt x="788" y="87"/>
                  </a:cubicBezTo>
                  <a:cubicBezTo>
                    <a:pt x="788" y="84"/>
                    <a:pt x="788" y="83"/>
                    <a:pt x="786" y="82"/>
                  </a:cubicBezTo>
                  <a:cubicBezTo>
                    <a:pt x="785" y="82"/>
                    <a:pt x="784" y="82"/>
                    <a:pt x="783" y="82"/>
                  </a:cubicBezTo>
                  <a:cubicBezTo>
                    <a:pt x="783" y="82"/>
                    <a:pt x="783" y="82"/>
                    <a:pt x="783" y="82"/>
                  </a:cubicBezTo>
                  <a:cubicBezTo>
                    <a:pt x="783" y="81"/>
                    <a:pt x="783" y="81"/>
                    <a:pt x="784" y="81"/>
                  </a:cubicBezTo>
                  <a:cubicBezTo>
                    <a:pt x="786" y="81"/>
                    <a:pt x="789" y="81"/>
                    <a:pt x="790" y="81"/>
                  </a:cubicBezTo>
                  <a:cubicBezTo>
                    <a:pt x="790" y="81"/>
                    <a:pt x="792" y="81"/>
                    <a:pt x="794" y="81"/>
                  </a:cubicBezTo>
                  <a:cubicBezTo>
                    <a:pt x="795" y="81"/>
                    <a:pt x="795" y="81"/>
                    <a:pt x="795" y="82"/>
                  </a:cubicBezTo>
                  <a:cubicBezTo>
                    <a:pt x="795" y="82"/>
                    <a:pt x="795" y="82"/>
                    <a:pt x="795" y="82"/>
                  </a:cubicBezTo>
                  <a:cubicBezTo>
                    <a:pt x="794" y="82"/>
                    <a:pt x="794" y="82"/>
                    <a:pt x="793" y="82"/>
                  </a:cubicBezTo>
                  <a:cubicBezTo>
                    <a:pt x="792" y="83"/>
                    <a:pt x="791" y="84"/>
                    <a:pt x="791" y="87"/>
                  </a:cubicBezTo>
                  <a:cubicBezTo>
                    <a:pt x="791" y="118"/>
                    <a:pt x="791" y="118"/>
                    <a:pt x="791" y="118"/>
                  </a:cubicBezTo>
                  <a:cubicBezTo>
                    <a:pt x="791" y="121"/>
                    <a:pt x="791" y="121"/>
                    <a:pt x="791" y="121"/>
                  </a:cubicBezTo>
                  <a:cubicBezTo>
                    <a:pt x="790" y="121"/>
                    <a:pt x="790" y="121"/>
                    <a:pt x="787" y="118"/>
                  </a:cubicBezTo>
                  <a:cubicBezTo>
                    <a:pt x="786" y="118"/>
                    <a:pt x="778" y="110"/>
                    <a:pt x="773" y="104"/>
                  </a:cubicBezTo>
                  <a:cubicBezTo>
                    <a:pt x="766" y="97"/>
                    <a:pt x="760" y="91"/>
                    <a:pt x="758" y="89"/>
                  </a:cubicBezTo>
                  <a:lnTo>
                    <a:pt x="759" y="114"/>
                  </a:lnTo>
                  <a:close/>
                  <a:moveTo>
                    <a:pt x="822" y="81"/>
                  </a:moveTo>
                  <a:cubicBezTo>
                    <a:pt x="835" y="81"/>
                    <a:pt x="844" y="88"/>
                    <a:pt x="844" y="100"/>
                  </a:cubicBezTo>
                  <a:cubicBezTo>
                    <a:pt x="844" y="112"/>
                    <a:pt x="835" y="122"/>
                    <a:pt x="822" y="122"/>
                  </a:cubicBezTo>
                  <a:cubicBezTo>
                    <a:pt x="807" y="122"/>
                    <a:pt x="801" y="110"/>
                    <a:pt x="801" y="101"/>
                  </a:cubicBezTo>
                  <a:cubicBezTo>
                    <a:pt x="801" y="93"/>
                    <a:pt x="807" y="81"/>
                    <a:pt x="822" y="81"/>
                  </a:cubicBezTo>
                  <a:close/>
                  <a:moveTo>
                    <a:pt x="824" y="119"/>
                  </a:moveTo>
                  <a:cubicBezTo>
                    <a:pt x="829" y="119"/>
                    <a:pt x="838" y="117"/>
                    <a:pt x="838" y="102"/>
                  </a:cubicBezTo>
                  <a:cubicBezTo>
                    <a:pt x="838" y="89"/>
                    <a:pt x="831" y="82"/>
                    <a:pt x="822" y="82"/>
                  </a:cubicBezTo>
                  <a:cubicBezTo>
                    <a:pt x="813" y="82"/>
                    <a:pt x="807" y="88"/>
                    <a:pt x="807" y="100"/>
                  </a:cubicBezTo>
                  <a:cubicBezTo>
                    <a:pt x="807" y="112"/>
                    <a:pt x="814" y="119"/>
                    <a:pt x="824" y="119"/>
                  </a:cubicBezTo>
                  <a:close/>
                  <a:moveTo>
                    <a:pt x="861" y="106"/>
                  </a:moveTo>
                  <a:cubicBezTo>
                    <a:pt x="861" y="114"/>
                    <a:pt x="861" y="117"/>
                    <a:pt x="862" y="118"/>
                  </a:cubicBezTo>
                  <a:cubicBezTo>
                    <a:pt x="863" y="118"/>
                    <a:pt x="865" y="119"/>
                    <a:pt x="869" y="119"/>
                  </a:cubicBezTo>
                  <a:cubicBezTo>
                    <a:pt x="872" y="119"/>
                    <a:pt x="874" y="119"/>
                    <a:pt x="876" y="117"/>
                  </a:cubicBezTo>
                  <a:cubicBezTo>
                    <a:pt x="876" y="116"/>
                    <a:pt x="877" y="115"/>
                    <a:pt x="877" y="114"/>
                  </a:cubicBezTo>
                  <a:cubicBezTo>
                    <a:pt x="877" y="114"/>
                    <a:pt x="877" y="114"/>
                    <a:pt x="878" y="114"/>
                  </a:cubicBezTo>
                  <a:cubicBezTo>
                    <a:pt x="878" y="114"/>
                    <a:pt x="878" y="114"/>
                    <a:pt x="878" y="114"/>
                  </a:cubicBezTo>
                  <a:cubicBezTo>
                    <a:pt x="878" y="115"/>
                    <a:pt x="878" y="118"/>
                    <a:pt x="877" y="120"/>
                  </a:cubicBezTo>
                  <a:cubicBezTo>
                    <a:pt x="877" y="121"/>
                    <a:pt x="877" y="121"/>
                    <a:pt x="874" y="121"/>
                  </a:cubicBezTo>
                  <a:cubicBezTo>
                    <a:pt x="870" y="121"/>
                    <a:pt x="867" y="121"/>
                    <a:pt x="864" y="121"/>
                  </a:cubicBezTo>
                  <a:cubicBezTo>
                    <a:pt x="862" y="121"/>
                    <a:pt x="860" y="121"/>
                    <a:pt x="858" y="121"/>
                  </a:cubicBezTo>
                  <a:cubicBezTo>
                    <a:pt x="858" y="121"/>
                    <a:pt x="857" y="121"/>
                    <a:pt x="856" y="121"/>
                  </a:cubicBezTo>
                  <a:cubicBezTo>
                    <a:pt x="855" y="121"/>
                    <a:pt x="854" y="121"/>
                    <a:pt x="853" y="121"/>
                  </a:cubicBezTo>
                  <a:cubicBezTo>
                    <a:pt x="852" y="121"/>
                    <a:pt x="852" y="121"/>
                    <a:pt x="852" y="121"/>
                  </a:cubicBezTo>
                  <a:cubicBezTo>
                    <a:pt x="852" y="120"/>
                    <a:pt x="852" y="120"/>
                    <a:pt x="852" y="120"/>
                  </a:cubicBezTo>
                  <a:cubicBezTo>
                    <a:pt x="853" y="120"/>
                    <a:pt x="854" y="120"/>
                    <a:pt x="854" y="120"/>
                  </a:cubicBezTo>
                  <a:cubicBezTo>
                    <a:pt x="855" y="120"/>
                    <a:pt x="855" y="119"/>
                    <a:pt x="856" y="117"/>
                  </a:cubicBezTo>
                  <a:cubicBezTo>
                    <a:pt x="856" y="115"/>
                    <a:pt x="856" y="111"/>
                    <a:pt x="856" y="106"/>
                  </a:cubicBezTo>
                  <a:cubicBezTo>
                    <a:pt x="856" y="96"/>
                    <a:pt x="856" y="96"/>
                    <a:pt x="856" y="96"/>
                  </a:cubicBezTo>
                  <a:cubicBezTo>
                    <a:pt x="856" y="88"/>
                    <a:pt x="856" y="87"/>
                    <a:pt x="856" y="85"/>
                  </a:cubicBezTo>
                  <a:cubicBezTo>
                    <a:pt x="856" y="83"/>
                    <a:pt x="855" y="82"/>
                    <a:pt x="853" y="82"/>
                  </a:cubicBezTo>
                  <a:cubicBezTo>
                    <a:pt x="853" y="82"/>
                    <a:pt x="852" y="82"/>
                    <a:pt x="852" y="82"/>
                  </a:cubicBezTo>
                  <a:cubicBezTo>
                    <a:pt x="851" y="82"/>
                    <a:pt x="851" y="82"/>
                    <a:pt x="851" y="82"/>
                  </a:cubicBezTo>
                  <a:cubicBezTo>
                    <a:pt x="851" y="81"/>
                    <a:pt x="851" y="81"/>
                    <a:pt x="852" y="81"/>
                  </a:cubicBezTo>
                  <a:cubicBezTo>
                    <a:pt x="855" y="81"/>
                    <a:pt x="858" y="81"/>
                    <a:pt x="858" y="81"/>
                  </a:cubicBezTo>
                  <a:cubicBezTo>
                    <a:pt x="858" y="81"/>
                    <a:pt x="863" y="81"/>
                    <a:pt x="864" y="81"/>
                  </a:cubicBezTo>
                  <a:cubicBezTo>
                    <a:pt x="865" y="81"/>
                    <a:pt x="865" y="81"/>
                    <a:pt x="865" y="82"/>
                  </a:cubicBezTo>
                  <a:cubicBezTo>
                    <a:pt x="865" y="82"/>
                    <a:pt x="865" y="82"/>
                    <a:pt x="865" y="82"/>
                  </a:cubicBezTo>
                  <a:cubicBezTo>
                    <a:pt x="864" y="82"/>
                    <a:pt x="863" y="82"/>
                    <a:pt x="863" y="82"/>
                  </a:cubicBezTo>
                  <a:cubicBezTo>
                    <a:pt x="861" y="82"/>
                    <a:pt x="861" y="83"/>
                    <a:pt x="861" y="85"/>
                  </a:cubicBezTo>
                  <a:cubicBezTo>
                    <a:pt x="861" y="87"/>
                    <a:pt x="861" y="88"/>
                    <a:pt x="861" y="96"/>
                  </a:cubicBezTo>
                  <a:lnTo>
                    <a:pt x="861" y="106"/>
                  </a:lnTo>
                  <a:close/>
                  <a:moveTo>
                    <a:pt x="903" y="81"/>
                  </a:moveTo>
                  <a:cubicBezTo>
                    <a:pt x="915" y="81"/>
                    <a:pt x="925" y="88"/>
                    <a:pt x="925" y="100"/>
                  </a:cubicBezTo>
                  <a:cubicBezTo>
                    <a:pt x="925" y="112"/>
                    <a:pt x="916" y="122"/>
                    <a:pt x="903" y="122"/>
                  </a:cubicBezTo>
                  <a:cubicBezTo>
                    <a:pt x="888" y="122"/>
                    <a:pt x="882" y="110"/>
                    <a:pt x="882" y="101"/>
                  </a:cubicBezTo>
                  <a:cubicBezTo>
                    <a:pt x="882" y="93"/>
                    <a:pt x="888" y="81"/>
                    <a:pt x="903" y="81"/>
                  </a:cubicBezTo>
                  <a:close/>
                  <a:moveTo>
                    <a:pt x="904" y="119"/>
                  </a:moveTo>
                  <a:cubicBezTo>
                    <a:pt x="909" y="119"/>
                    <a:pt x="919" y="117"/>
                    <a:pt x="919" y="102"/>
                  </a:cubicBezTo>
                  <a:cubicBezTo>
                    <a:pt x="919" y="89"/>
                    <a:pt x="911" y="82"/>
                    <a:pt x="903" y="82"/>
                  </a:cubicBezTo>
                  <a:cubicBezTo>
                    <a:pt x="894" y="82"/>
                    <a:pt x="887" y="88"/>
                    <a:pt x="887" y="100"/>
                  </a:cubicBezTo>
                  <a:cubicBezTo>
                    <a:pt x="887" y="112"/>
                    <a:pt x="895" y="119"/>
                    <a:pt x="904" y="119"/>
                  </a:cubicBezTo>
                  <a:close/>
                  <a:moveTo>
                    <a:pt x="962" y="108"/>
                  </a:moveTo>
                  <a:cubicBezTo>
                    <a:pt x="962" y="103"/>
                    <a:pt x="962" y="103"/>
                    <a:pt x="960" y="102"/>
                  </a:cubicBezTo>
                  <a:cubicBezTo>
                    <a:pt x="959" y="102"/>
                    <a:pt x="958" y="102"/>
                    <a:pt x="958" y="102"/>
                  </a:cubicBezTo>
                  <a:cubicBezTo>
                    <a:pt x="958" y="102"/>
                    <a:pt x="957" y="102"/>
                    <a:pt x="957" y="102"/>
                  </a:cubicBezTo>
                  <a:cubicBezTo>
                    <a:pt x="957" y="101"/>
                    <a:pt x="958" y="101"/>
                    <a:pt x="958" y="101"/>
                  </a:cubicBezTo>
                  <a:cubicBezTo>
                    <a:pt x="961" y="101"/>
                    <a:pt x="964" y="101"/>
                    <a:pt x="965" y="101"/>
                  </a:cubicBezTo>
                  <a:cubicBezTo>
                    <a:pt x="965" y="101"/>
                    <a:pt x="968" y="101"/>
                    <a:pt x="970" y="101"/>
                  </a:cubicBezTo>
                  <a:cubicBezTo>
                    <a:pt x="971" y="101"/>
                    <a:pt x="971" y="101"/>
                    <a:pt x="971" y="102"/>
                  </a:cubicBezTo>
                  <a:cubicBezTo>
                    <a:pt x="971" y="102"/>
                    <a:pt x="971" y="102"/>
                    <a:pt x="970" y="102"/>
                  </a:cubicBezTo>
                  <a:cubicBezTo>
                    <a:pt x="970" y="102"/>
                    <a:pt x="970" y="102"/>
                    <a:pt x="969" y="102"/>
                  </a:cubicBezTo>
                  <a:cubicBezTo>
                    <a:pt x="968" y="102"/>
                    <a:pt x="967" y="103"/>
                    <a:pt x="967" y="105"/>
                  </a:cubicBezTo>
                  <a:cubicBezTo>
                    <a:pt x="967" y="107"/>
                    <a:pt x="967" y="108"/>
                    <a:pt x="967" y="111"/>
                  </a:cubicBezTo>
                  <a:cubicBezTo>
                    <a:pt x="967" y="116"/>
                    <a:pt x="967" y="116"/>
                    <a:pt x="967" y="116"/>
                  </a:cubicBezTo>
                  <a:cubicBezTo>
                    <a:pt x="967" y="119"/>
                    <a:pt x="967" y="119"/>
                    <a:pt x="966" y="119"/>
                  </a:cubicBezTo>
                  <a:cubicBezTo>
                    <a:pt x="963" y="121"/>
                    <a:pt x="958" y="122"/>
                    <a:pt x="955" y="122"/>
                  </a:cubicBezTo>
                  <a:cubicBezTo>
                    <a:pt x="951" y="122"/>
                    <a:pt x="943" y="121"/>
                    <a:pt x="937" y="116"/>
                  </a:cubicBezTo>
                  <a:cubicBezTo>
                    <a:pt x="933" y="113"/>
                    <a:pt x="930" y="108"/>
                    <a:pt x="930" y="101"/>
                  </a:cubicBezTo>
                  <a:cubicBezTo>
                    <a:pt x="930" y="93"/>
                    <a:pt x="935" y="87"/>
                    <a:pt x="939" y="84"/>
                  </a:cubicBezTo>
                  <a:cubicBezTo>
                    <a:pt x="944" y="81"/>
                    <a:pt x="950" y="81"/>
                    <a:pt x="954" y="81"/>
                  </a:cubicBezTo>
                  <a:cubicBezTo>
                    <a:pt x="957" y="81"/>
                    <a:pt x="961" y="81"/>
                    <a:pt x="962" y="81"/>
                  </a:cubicBezTo>
                  <a:cubicBezTo>
                    <a:pt x="963" y="82"/>
                    <a:pt x="965" y="82"/>
                    <a:pt x="967" y="82"/>
                  </a:cubicBezTo>
                  <a:cubicBezTo>
                    <a:pt x="967" y="82"/>
                    <a:pt x="967" y="82"/>
                    <a:pt x="967" y="82"/>
                  </a:cubicBezTo>
                  <a:cubicBezTo>
                    <a:pt x="967" y="83"/>
                    <a:pt x="967" y="85"/>
                    <a:pt x="967" y="90"/>
                  </a:cubicBezTo>
                  <a:cubicBezTo>
                    <a:pt x="967" y="91"/>
                    <a:pt x="967" y="91"/>
                    <a:pt x="966" y="91"/>
                  </a:cubicBezTo>
                  <a:cubicBezTo>
                    <a:pt x="966" y="91"/>
                    <a:pt x="966" y="91"/>
                    <a:pt x="966" y="90"/>
                  </a:cubicBezTo>
                  <a:cubicBezTo>
                    <a:pt x="966" y="89"/>
                    <a:pt x="966" y="88"/>
                    <a:pt x="965" y="87"/>
                  </a:cubicBezTo>
                  <a:cubicBezTo>
                    <a:pt x="963" y="85"/>
                    <a:pt x="959" y="83"/>
                    <a:pt x="952" y="83"/>
                  </a:cubicBezTo>
                  <a:cubicBezTo>
                    <a:pt x="949" y="83"/>
                    <a:pt x="945" y="83"/>
                    <a:pt x="941" y="86"/>
                  </a:cubicBezTo>
                  <a:cubicBezTo>
                    <a:pt x="938" y="88"/>
                    <a:pt x="935" y="93"/>
                    <a:pt x="935" y="99"/>
                  </a:cubicBezTo>
                  <a:cubicBezTo>
                    <a:pt x="935" y="107"/>
                    <a:pt x="939" y="112"/>
                    <a:pt x="941" y="114"/>
                  </a:cubicBezTo>
                  <a:cubicBezTo>
                    <a:pt x="945" y="118"/>
                    <a:pt x="950" y="119"/>
                    <a:pt x="955" y="119"/>
                  </a:cubicBezTo>
                  <a:cubicBezTo>
                    <a:pt x="957" y="119"/>
                    <a:pt x="959" y="119"/>
                    <a:pt x="961" y="118"/>
                  </a:cubicBezTo>
                  <a:cubicBezTo>
                    <a:pt x="962" y="118"/>
                    <a:pt x="962" y="118"/>
                    <a:pt x="962" y="117"/>
                  </a:cubicBezTo>
                  <a:lnTo>
                    <a:pt x="962" y="108"/>
                  </a:lnTo>
                  <a:close/>
                  <a:moveTo>
                    <a:pt x="988" y="107"/>
                  </a:moveTo>
                  <a:cubicBezTo>
                    <a:pt x="988" y="104"/>
                    <a:pt x="988" y="103"/>
                    <a:pt x="987" y="102"/>
                  </a:cubicBezTo>
                  <a:cubicBezTo>
                    <a:pt x="987" y="101"/>
                    <a:pt x="979" y="89"/>
                    <a:pt x="978" y="87"/>
                  </a:cubicBezTo>
                  <a:cubicBezTo>
                    <a:pt x="976" y="85"/>
                    <a:pt x="975" y="84"/>
                    <a:pt x="974" y="83"/>
                  </a:cubicBezTo>
                  <a:cubicBezTo>
                    <a:pt x="973" y="82"/>
                    <a:pt x="972" y="82"/>
                    <a:pt x="972" y="82"/>
                  </a:cubicBezTo>
                  <a:cubicBezTo>
                    <a:pt x="971" y="82"/>
                    <a:pt x="971" y="82"/>
                    <a:pt x="971" y="82"/>
                  </a:cubicBezTo>
                  <a:cubicBezTo>
                    <a:pt x="971" y="81"/>
                    <a:pt x="971" y="81"/>
                    <a:pt x="972" y="81"/>
                  </a:cubicBezTo>
                  <a:cubicBezTo>
                    <a:pt x="973" y="81"/>
                    <a:pt x="977" y="81"/>
                    <a:pt x="977" y="81"/>
                  </a:cubicBezTo>
                  <a:cubicBezTo>
                    <a:pt x="978" y="81"/>
                    <a:pt x="980" y="81"/>
                    <a:pt x="982" y="81"/>
                  </a:cubicBezTo>
                  <a:cubicBezTo>
                    <a:pt x="982" y="81"/>
                    <a:pt x="983" y="81"/>
                    <a:pt x="983" y="82"/>
                  </a:cubicBezTo>
                  <a:cubicBezTo>
                    <a:pt x="983" y="82"/>
                    <a:pt x="982" y="82"/>
                    <a:pt x="982" y="82"/>
                  </a:cubicBezTo>
                  <a:cubicBezTo>
                    <a:pt x="981" y="82"/>
                    <a:pt x="981" y="83"/>
                    <a:pt x="981" y="83"/>
                  </a:cubicBezTo>
                  <a:cubicBezTo>
                    <a:pt x="981" y="84"/>
                    <a:pt x="981" y="84"/>
                    <a:pt x="982" y="85"/>
                  </a:cubicBezTo>
                  <a:cubicBezTo>
                    <a:pt x="992" y="101"/>
                    <a:pt x="992" y="101"/>
                    <a:pt x="992" y="101"/>
                  </a:cubicBezTo>
                  <a:cubicBezTo>
                    <a:pt x="993" y="99"/>
                    <a:pt x="1000" y="88"/>
                    <a:pt x="1001" y="86"/>
                  </a:cubicBezTo>
                  <a:cubicBezTo>
                    <a:pt x="1001" y="85"/>
                    <a:pt x="1001" y="84"/>
                    <a:pt x="1001" y="84"/>
                  </a:cubicBezTo>
                  <a:cubicBezTo>
                    <a:pt x="1001" y="83"/>
                    <a:pt x="1001" y="82"/>
                    <a:pt x="1001" y="82"/>
                  </a:cubicBezTo>
                  <a:cubicBezTo>
                    <a:pt x="1000" y="82"/>
                    <a:pt x="1000" y="82"/>
                    <a:pt x="1000" y="82"/>
                  </a:cubicBezTo>
                  <a:cubicBezTo>
                    <a:pt x="1000" y="81"/>
                    <a:pt x="1000" y="81"/>
                    <a:pt x="1001" y="81"/>
                  </a:cubicBezTo>
                  <a:cubicBezTo>
                    <a:pt x="1002" y="81"/>
                    <a:pt x="1004" y="81"/>
                    <a:pt x="1004" y="81"/>
                  </a:cubicBezTo>
                  <a:cubicBezTo>
                    <a:pt x="1005" y="81"/>
                    <a:pt x="1009" y="81"/>
                    <a:pt x="1010" y="81"/>
                  </a:cubicBezTo>
                  <a:cubicBezTo>
                    <a:pt x="1010" y="81"/>
                    <a:pt x="1010" y="81"/>
                    <a:pt x="1010" y="82"/>
                  </a:cubicBezTo>
                  <a:cubicBezTo>
                    <a:pt x="1010" y="82"/>
                    <a:pt x="1010" y="82"/>
                    <a:pt x="1010" y="82"/>
                  </a:cubicBezTo>
                  <a:cubicBezTo>
                    <a:pt x="1009" y="82"/>
                    <a:pt x="1008" y="82"/>
                    <a:pt x="1007" y="83"/>
                  </a:cubicBezTo>
                  <a:cubicBezTo>
                    <a:pt x="1006" y="83"/>
                    <a:pt x="1006" y="84"/>
                    <a:pt x="1005" y="85"/>
                  </a:cubicBezTo>
                  <a:cubicBezTo>
                    <a:pt x="1003" y="87"/>
                    <a:pt x="995" y="100"/>
                    <a:pt x="994" y="102"/>
                  </a:cubicBezTo>
                  <a:cubicBezTo>
                    <a:pt x="993" y="104"/>
                    <a:pt x="993" y="106"/>
                    <a:pt x="993" y="107"/>
                  </a:cubicBezTo>
                  <a:cubicBezTo>
                    <a:pt x="993" y="112"/>
                    <a:pt x="993" y="112"/>
                    <a:pt x="993" y="112"/>
                  </a:cubicBezTo>
                  <a:cubicBezTo>
                    <a:pt x="993" y="113"/>
                    <a:pt x="993" y="115"/>
                    <a:pt x="993" y="117"/>
                  </a:cubicBezTo>
                  <a:cubicBezTo>
                    <a:pt x="994" y="119"/>
                    <a:pt x="994" y="120"/>
                    <a:pt x="996" y="120"/>
                  </a:cubicBezTo>
                  <a:cubicBezTo>
                    <a:pt x="996" y="120"/>
                    <a:pt x="998" y="120"/>
                    <a:pt x="998" y="120"/>
                  </a:cubicBezTo>
                  <a:cubicBezTo>
                    <a:pt x="998" y="120"/>
                    <a:pt x="998" y="120"/>
                    <a:pt x="998" y="121"/>
                  </a:cubicBezTo>
                  <a:cubicBezTo>
                    <a:pt x="998" y="121"/>
                    <a:pt x="998" y="121"/>
                    <a:pt x="998" y="121"/>
                  </a:cubicBezTo>
                  <a:cubicBezTo>
                    <a:pt x="995" y="121"/>
                    <a:pt x="991" y="121"/>
                    <a:pt x="991" y="121"/>
                  </a:cubicBezTo>
                  <a:cubicBezTo>
                    <a:pt x="990" y="121"/>
                    <a:pt x="987" y="121"/>
                    <a:pt x="985" y="121"/>
                  </a:cubicBezTo>
                  <a:cubicBezTo>
                    <a:pt x="985" y="121"/>
                    <a:pt x="985" y="121"/>
                    <a:pt x="985" y="121"/>
                  </a:cubicBezTo>
                  <a:cubicBezTo>
                    <a:pt x="985" y="120"/>
                    <a:pt x="985" y="120"/>
                    <a:pt x="985" y="120"/>
                  </a:cubicBezTo>
                  <a:cubicBezTo>
                    <a:pt x="985" y="120"/>
                    <a:pt x="986" y="120"/>
                    <a:pt x="987" y="120"/>
                  </a:cubicBezTo>
                  <a:cubicBezTo>
                    <a:pt x="988" y="120"/>
                    <a:pt x="988" y="119"/>
                    <a:pt x="988" y="117"/>
                  </a:cubicBezTo>
                  <a:cubicBezTo>
                    <a:pt x="988" y="115"/>
                    <a:pt x="988" y="113"/>
                    <a:pt x="988" y="112"/>
                  </a:cubicBezTo>
                  <a:lnTo>
                    <a:pt x="988"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Tree>
    <p:extLst>
      <p:ext uri="{BB962C8B-B14F-4D97-AF65-F5344CB8AC3E}">
        <p14:creationId xmlns:p14="http://schemas.microsoft.com/office/powerpoint/2010/main" val="1082744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EN)">
    <p:bg>
      <p:bgPr>
        <a:solidFill>
          <a:srgbClr val="EBEBEB"/>
        </a:solid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893"/>
            <a:ext cx="12188824" cy="68562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1" y="0"/>
            <a:ext cx="12188824" cy="6858000"/>
          </a:xfrm>
          <a:prstGeom prst="rect">
            <a:avLst/>
          </a:prstGeom>
          <a:gradFill>
            <a:gsLst>
              <a:gs pos="0">
                <a:srgbClr val="002060">
                  <a:alpha val="67000"/>
                </a:srgbClr>
              </a:gs>
              <a:gs pos="66000">
                <a:srgbClr val="002060">
                  <a:alpha val="1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hu-HU">
              <a:solidFill>
                <a:prstClr val="white"/>
              </a:solidFill>
            </a:endParaRPr>
          </a:p>
        </p:txBody>
      </p:sp>
      <p:sp>
        <p:nvSpPr>
          <p:cNvPr id="11" name="Rectangle 10"/>
          <p:cNvSpPr/>
          <p:nvPr userDrawn="1"/>
        </p:nvSpPr>
        <p:spPr>
          <a:xfrm>
            <a:off x="-3176" y="3657524"/>
            <a:ext cx="11583988" cy="1219048"/>
          </a:xfrm>
          <a:prstGeom prst="rect">
            <a:avLst/>
          </a:prstGeom>
          <a:gradFill flip="none" rotWithShape="1">
            <a:gsLst>
              <a:gs pos="33000">
                <a:srgbClr val="00AEFF">
                  <a:alpha val="94902"/>
                </a:srgbClr>
              </a:gs>
              <a:gs pos="100000">
                <a:srgbClr val="00AEFF">
                  <a:alpha val="14902"/>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 name="Title 1"/>
          <p:cNvSpPr>
            <a:spLocks noGrp="1"/>
          </p:cNvSpPr>
          <p:nvPr>
            <p:ph type="title"/>
          </p:nvPr>
        </p:nvSpPr>
        <p:spPr>
          <a:xfrm>
            <a:off x="609443" y="3657525"/>
            <a:ext cx="10969943" cy="1209675"/>
          </a:xfrm>
        </p:spPr>
        <p:txBody>
          <a:bodyPr lIns="0" tIns="0" rIns="182880" bIns="109728" anchor="b" anchorCtr="0">
            <a:normAutofit/>
          </a:bodyPr>
          <a:lstStyle>
            <a:lvl1pPr algn="l">
              <a:defRPr lang="en-US" sz="3200" b="1" kern="1200" smtClean="0">
                <a:solidFill>
                  <a:schemeClr val="bg1"/>
                </a:solidFill>
                <a:latin typeface="Arial" pitchFamily="34" charset="0"/>
                <a:ea typeface="+mj-ea"/>
                <a:cs typeface="Arial" pitchFamily="34" charset="0"/>
              </a:defRPr>
            </a:lvl1pPr>
          </a:lstStyle>
          <a:p>
            <a:endParaRPr lang="hu-HU"/>
          </a:p>
        </p:txBody>
      </p:sp>
      <p:sp>
        <p:nvSpPr>
          <p:cNvPr id="3" name="Text Placeholder 2"/>
          <p:cNvSpPr>
            <a:spLocks noGrp="1"/>
          </p:cNvSpPr>
          <p:nvPr>
            <p:ph type="body" idx="1"/>
          </p:nvPr>
        </p:nvSpPr>
        <p:spPr>
          <a:xfrm>
            <a:off x="609443" y="4876724"/>
            <a:ext cx="10969943" cy="1216152"/>
          </a:xfrm>
        </p:spPr>
        <p:txBody>
          <a:bodyPr lIns="0" tIns="109728" rIns="0" bIns="0" anchor="t" anchorCtr="0">
            <a:normAutofit/>
          </a:bodyPr>
          <a:lstStyle>
            <a:lvl1pPr marL="0" indent="0">
              <a:spcBef>
                <a:spcPts val="600"/>
              </a:spcBef>
              <a:buNone/>
              <a:defRPr sz="2400">
                <a:solidFill>
                  <a:schemeClr val="tx1">
                    <a:tint val="75000"/>
                  </a:schemeClr>
                </a:solidFill>
                <a:latin typeface="Arial" pitchFamily="34" charset="0"/>
                <a:cs typeface="Arial" pitchFamily="34" charset="0"/>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endParaRPr lang="en-US"/>
          </a:p>
        </p:txBody>
      </p:sp>
      <p:sp>
        <p:nvSpPr>
          <p:cNvPr id="38"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sp>
        <p:nvSpPr>
          <p:cNvPr id="22" name="Rectangle 21"/>
          <p:cNvSpPr/>
          <p:nvPr/>
        </p:nvSpPr>
        <p:spPr>
          <a:xfrm>
            <a:off x="11503088" y="3657524"/>
            <a:ext cx="82296" cy="1219048"/>
          </a:xfrm>
          <a:prstGeom prst="rect">
            <a:avLst/>
          </a:prstGeom>
          <a:solidFill>
            <a:srgbClr val="00A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5" name="Slide Number Placeholder 5"/>
          <p:cNvSpPr>
            <a:spLocks noGrp="1"/>
          </p:cNvSpPr>
          <p:nvPr>
            <p:ph type="sldNum" sz="quarter" idx="12"/>
          </p:nvPr>
        </p:nvSpPr>
        <p:spPr>
          <a:xfrm>
            <a:off x="11277551" y="6400800"/>
            <a:ext cx="301751" cy="301752"/>
          </a:xfrm>
          <a:ln w="12700">
            <a:solidFill>
              <a:schemeClr val="bg1">
                <a:alpha val="50000"/>
              </a:schemeClr>
            </a:solidFill>
          </a:ln>
        </p:spPr>
        <p:txBody>
          <a:bodyPr lIns="0" tIns="0" rIns="0" bIns="0"/>
          <a:lstStyle>
            <a:lvl1pPr algn="ctr">
              <a:defRPr sz="1400">
                <a:solidFill>
                  <a:schemeClr val="bg1"/>
                </a:solidFill>
                <a:latin typeface="Arial" pitchFamily="34" charset="0"/>
                <a:cs typeface="Arial" pitchFamily="34" charset="0"/>
              </a:defRPr>
            </a:lvl1pPr>
          </a:lstStyle>
          <a:p>
            <a:fld id="{DB41381F-1450-4E0E-9EEB-2F42F9D38EB9}" type="slidenum">
              <a:rPr lang="hu-HU" smtClean="0">
                <a:solidFill>
                  <a:prstClr val="white"/>
                </a:solidFill>
              </a:rPr>
              <a:pPr/>
              <a:t>‹#›</a:t>
            </a:fld>
            <a:endParaRPr lang="hu-HU">
              <a:solidFill>
                <a:prstClr val="white"/>
              </a:solidFill>
            </a:endParaRPr>
          </a:p>
        </p:txBody>
      </p:sp>
      <p:grpSp>
        <p:nvGrpSpPr>
          <p:cNvPr id="19" name="Group 18"/>
          <p:cNvGrpSpPr>
            <a:grpSpLocks noChangeAspect="1"/>
          </p:cNvGrpSpPr>
          <p:nvPr userDrawn="1"/>
        </p:nvGrpSpPr>
        <p:grpSpPr bwMode="auto">
          <a:xfrm>
            <a:off x="287298" y="277635"/>
            <a:ext cx="2400181" cy="1444752"/>
            <a:chOff x="3767" y="1352"/>
            <a:chExt cx="2688" cy="1618"/>
          </a:xfrm>
        </p:grpSpPr>
        <p:sp>
          <p:nvSpPr>
            <p:cNvPr id="20"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1" name="Rectangle 20"/>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3" name="Freeform 22"/>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24" name="Freeform 23"/>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Tree>
    <p:extLst>
      <p:ext uri="{BB962C8B-B14F-4D97-AF65-F5344CB8AC3E}">
        <p14:creationId xmlns:p14="http://schemas.microsoft.com/office/powerpoint/2010/main" val="2411123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E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8" name="Rectangle 7"/>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3" name="Content Placeholder 2"/>
          <p:cNvSpPr>
            <a:spLocks noGrp="1"/>
          </p:cNvSpPr>
          <p:nvPr>
            <p:ph idx="1"/>
          </p:nvPr>
        </p:nvSpPr>
        <p:spPr>
          <a:xfrm>
            <a:off x="609523" y="1368533"/>
            <a:ext cx="10969777"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27" name="Rectangle 26"/>
          <p:cNvSpPr/>
          <p:nvPr userDrawn="1"/>
        </p:nvSpPr>
        <p:spPr>
          <a:xfrm>
            <a:off x="11277549" y="6400800"/>
            <a:ext cx="301752" cy="3048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p>
        </p:txBody>
      </p:sp>
      <p:grpSp>
        <p:nvGrpSpPr>
          <p:cNvPr id="9" name="Group 10"/>
          <p:cNvGrpSpPr>
            <a:grpSpLocks/>
          </p:cNvGrpSpPr>
          <p:nvPr userDrawn="1"/>
        </p:nvGrpSpPr>
        <p:grpSpPr bwMode="auto">
          <a:xfrm>
            <a:off x="10162116" y="0"/>
            <a:ext cx="2020824" cy="1216152"/>
            <a:chOff x="3767" y="1352"/>
            <a:chExt cx="2688" cy="1618"/>
          </a:xfrm>
        </p:grpSpPr>
        <p:sp>
          <p:nvSpPr>
            <p:cNvPr id="11"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2" name="Rectangle 11"/>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3" name="Freeform 12"/>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4" name="Freeform 13"/>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grpSp>
      <p:sp>
        <p:nvSpPr>
          <p:cNvPr id="16" name="Slide Number Placeholder 5"/>
          <p:cNvSpPr>
            <a:spLocks noGrp="1"/>
          </p:cNvSpPr>
          <p:nvPr>
            <p:ph type="sldNum" sz="quarter" idx="12"/>
          </p:nvPr>
        </p:nvSpPr>
        <p:spPr>
          <a:xfrm>
            <a:off x="11277551" y="6400800"/>
            <a:ext cx="301751" cy="301752"/>
          </a:xfrm>
          <a:ln w="12700">
            <a:solidFill>
              <a:schemeClr val="bg1">
                <a:lumMod val="85000"/>
              </a:schemeClr>
            </a:solidFill>
          </a:ln>
        </p:spPr>
        <p:txBody>
          <a:bodyPr lIns="0" tIns="0" rIns="0" bIns="0"/>
          <a:lstStyle>
            <a:lvl1pPr algn="ctr">
              <a:defRPr sz="1400">
                <a:latin typeface="Arial" pitchFamily="34" charset="0"/>
                <a:cs typeface="Arial" pitchFamily="34" charset="0"/>
              </a:defRPr>
            </a:lvl1pPr>
          </a:lstStyle>
          <a:p>
            <a:fld id="{DB41381F-1450-4E0E-9EEB-2F42F9D38EB9}" type="slidenum">
              <a:rPr lang="hu-HU" smtClean="0"/>
              <a:pPr/>
              <a:t>‹#›</a:t>
            </a:fld>
            <a:endParaRPr lang="hu-HU"/>
          </a:p>
        </p:txBody>
      </p:sp>
    </p:spTree>
    <p:extLst>
      <p:ext uri="{BB962C8B-B14F-4D97-AF65-F5344CB8AC3E}">
        <p14:creationId xmlns:p14="http://schemas.microsoft.com/office/powerpoint/2010/main" val="28343982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E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8" name="Rectangle 7"/>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3" name="Content Placeholder 2"/>
          <p:cNvSpPr>
            <a:spLocks noGrp="1"/>
          </p:cNvSpPr>
          <p:nvPr>
            <p:ph idx="1"/>
          </p:nvPr>
        </p:nvSpPr>
        <p:spPr>
          <a:xfrm>
            <a:off x="609523" y="1368533"/>
            <a:ext cx="10969777"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27" name="Rectangle 26"/>
          <p:cNvSpPr/>
          <p:nvPr userDrawn="1"/>
        </p:nvSpPr>
        <p:spPr>
          <a:xfrm>
            <a:off x="11277549" y="6400800"/>
            <a:ext cx="301752" cy="3048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9"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grpSp>
        <p:nvGrpSpPr>
          <p:cNvPr id="9" name="Group 10"/>
          <p:cNvGrpSpPr>
            <a:grpSpLocks/>
          </p:cNvGrpSpPr>
          <p:nvPr userDrawn="1"/>
        </p:nvGrpSpPr>
        <p:grpSpPr bwMode="auto">
          <a:xfrm>
            <a:off x="10162116" y="0"/>
            <a:ext cx="2020824" cy="1216152"/>
            <a:chOff x="3767" y="1352"/>
            <a:chExt cx="2688" cy="1618"/>
          </a:xfrm>
        </p:grpSpPr>
        <p:sp>
          <p:nvSpPr>
            <p:cNvPr id="11"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2" name="Rectangle 11"/>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3" name="Freeform 12"/>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4" name="Freeform 13"/>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
        <p:nvSpPr>
          <p:cNvPr id="16" name="Slide Number Placeholder 5"/>
          <p:cNvSpPr>
            <a:spLocks noGrp="1"/>
          </p:cNvSpPr>
          <p:nvPr>
            <p:ph type="sldNum" sz="quarter" idx="12"/>
          </p:nvPr>
        </p:nvSpPr>
        <p:spPr>
          <a:xfrm>
            <a:off x="11277551" y="6400800"/>
            <a:ext cx="301751" cy="301752"/>
          </a:xfrm>
          <a:ln w="12700">
            <a:solidFill>
              <a:schemeClr val="bg1">
                <a:lumMod val="85000"/>
              </a:schemeClr>
            </a:solidFill>
          </a:ln>
        </p:spPr>
        <p:txBody>
          <a:bodyPr lIns="0" tIns="0" rIns="0" bIns="0"/>
          <a:lstStyle>
            <a:lvl1pPr algn="ctr">
              <a:defRPr sz="1400">
                <a:latin typeface="Arial" pitchFamily="34" charset="0"/>
                <a:cs typeface="Arial" pitchFamily="34" charset="0"/>
              </a:defRPr>
            </a:lvl1pPr>
          </a:lstStyle>
          <a:p>
            <a:fld id="{DB41381F-1450-4E0E-9EEB-2F42F9D38E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006187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EN) Dark">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219048"/>
            <a:ext cx="12188825" cy="5638952"/>
          </a:xfrm>
          <a:prstGeom prst="rect">
            <a:avLst/>
          </a:prstGeom>
          <a:gradFill flip="none" rotWithShape="1">
            <a:gsLst>
              <a:gs pos="100000">
                <a:srgbClr val="00487E">
                  <a:alpha val="50000"/>
                </a:srgb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8" name="Rectangle 7"/>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3" name="Content Placeholder 2"/>
          <p:cNvSpPr>
            <a:spLocks noGrp="1"/>
          </p:cNvSpPr>
          <p:nvPr>
            <p:ph idx="1"/>
          </p:nvPr>
        </p:nvSpPr>
        <p:spPr>
          <a:xfrm>
            <a:off x="609523" y="1368533"/>
            <a:ext cx="10969777"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grpSp>
        <p:nvGrpSpPr>
          <p:cNvPr id="11" name="Group 10"/>
          <p:cNvGrpSpPr>
            <a:grpSpLocks/>
          </p:cNvGrpSpPr>
          <p:nvPr userDrawn="1"/>
        </p:nvGrpSpPr>
        <p:grpSpPr bwMode="auto">
          <a:xfrm>
            <a:off x="10162116" y="0"/>
            <a:ext cx="2020824" cy="1216152"/>
            <a:chOff x="3767" y="1352"/>
            <a:chExt cx="2688" cy="1618"/>
          </a:xfrm>
        </p:grpSpPr>
        <p:sp>
          <p:nvSpPr>
            <p:cNvPr id="12"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3" name="Rectangle 12"/>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4" name="Freeform 13"/>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5" name="Freeform 14"/>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
        <p:nvSpPr>
          <p:cNvPr id="16"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sp>
        <p:nvSpPr>
          <p:cNvPr id="18" name="Slide Number Placeholder 5"/>
          <p:cNvSpPr>
            <a:spLocks noGrp="1"/>
          </p:cNvSpPr>
          <p:nvPr>
            <p:ph type="sldNum" sz="quarter" idx="12"/>
          </p:nvPr>
        </p:nvSpPr>
        <p:spPr>
          <a:xfrm>
            <a:off x="11277551" y="6400800"/>
            <a:ext cx="301751" cy="301752"/>
          </a:xfrm>
          <a:ln w="12700">
            <a:solidFill>
              <a:schemeClr val="bg1">
                <a:alpha val="50000"/>
              </a:schemeClr>
            </a:solidFill>
          </a:ln>
        </p:spPr>
        <p:txBody>
          <a:bodyPr lIns="0" tIns="0" rIns="0" bIns="0"/>
          <a:lstStyle>
            <a:lvl1pPr algn="ctr">
              <a:defRPr sz="1400">
                <a:solidFill>
                  <a:schemeClr val="bg1"/>
                </a:solidFill>
                <a:latin typeface="Arial" pitchFamily="34" charset="0"/>
                <a:cs typeface="Arial" pitchFamily="34" charset="0"/>
              </a:defRPr>
            </a:lvl1pPr>
          </a:lstStyle>
          <a:p>
            <a:fld id="{DB41381F-1450-4E0E-9EEB-2F42F9D38EB9}" type="slidenum">
              <a:rPr lang="hu-HU" smtClean="0">
                <a:solidFill>
                  <a:prstClr val="white"/>
                </a:solidFill>
              </a:rPr>
              <a:pPr/>
              <a:t>‹#›</a:t>
            </a:fld>
            <a:endParaRPr lang="hu-HU">
              <a:solidFill>
                <a:prstClr val="white"/>
              </a:solidFill>
            </a:endParaRPr>
          </a:p>
        </p:txBody>
      </p:sp>
    </p:spTree>
    <p:extLst>
      <p:ext uri="{BB962C8B-B14F-4D97-AF65-F5344CB8AC3E}">
        <p14:creationId xmlns:p14="http://schemas.microsoft.com/office/powerpoint/2010/main" val="8556609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E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13" name="Rectangle 12"/>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1" name="Content Placeholder 2"/>
          <p:cNvSpPr>
            <a:spLocks noGrp="1"/>
          </p:cNvSpPr>
          <p:nvPr>
            <p:ph idx="1"/>
          </p:nvPr>
        </p:nvSpPr>
        <p:spPr>
          <a:xfrm>
            <a:off x="609526" y="1368533"/>
            <a:ext cx="5332488"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12" name="Content Placeholder 2"/>
          <p:cNvSpPr>
            <a:spLocks noGrp="1"/>
          </p:cNvSpPr>
          <p:nvPr>
            <p:ph idx="13"/>
          </p:nvPr>
        </p:nvSpPr>
        <p:spPr>
          <a:xfrm>
            <a:off x="6246813" y="1368533"/>
            <a:ext cx="5332489"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14"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23"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grpSp>
        <p:nvGrpSpPr>
          <p:cNvPr id="10" name="Group 10"/>
          <p:cNvGrpSpPr>
            <a:grpSpLocks/>
          </p:cNvGrpSpPr>
          <p:nvPr userDrawn="1"/>
        </p:nvGrpSpPr>
        <p:grpSpPr bwMode="auto">
          <a:xfrm>
            <a:off x="10162116" y="0"/>
            <a:ext cx="2020824" cy="1216152"/>
            <a:chOff x="3767" y="1352"/>
            <a:chExt cx="2688" cy="1618"/>
          </a:xfrm>
        </p:grpSpPr>
        <p:sp>
          <p:nvSpPr>
            <p:cNvPr id="16"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7" name="Rectangle 16"/>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8" name="Freeform 17"/>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9" name="Freeform 18"/>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
        <p:nvSpPr>
          <p:cNvPr id="28" name="Rectangle 27"/>
          <p:cNvSpPr/>
          <p:nvPr userDrawn="1"/>
        </p:nvSpPr>
        <p:spPr>
          <a:xfrm>
            <a:off x="11277549" y="6400800"/>
            <a:ext cx="301752" cy="3048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9" name="Slide Number Placeholder 5"/>
          <p:cNvSpPr>
            <a:spLocks noGrp="1"/>
          </p:cNvSpPr>
          <p:nvPr>
            <p:ph type="sldNum" sz="quarter" idx="12"/>
          </p:nvPr>
        </p:nvSpPr>
        <p:spPr>
          <a:xfrm>
            <a:off x="11277551" y="6400800"/>
            <a:ext cx="301751" cy="301752"/>
          </a:xfrm>
          <a:ln w="12700">
            <a:solidFill>
              <a:schemeClr val="bg1">
                <a:lumMod val="85000"/>
              </a:schemeClr>
            </a:solidFill>
          </a:ln>
        </p:spPr>
        <p:txBody>
          <a:bodyPr lIns="0" tIns="0" rIns="0" bIns="0"/>
          <a:lstStyle>
            <a:lvl1pPr algn="ctr">
              <a:defRPr sz="1400">
                <a:latin typeface="Arial" pitchFamily="34" charset="0"/>
                <a:cs typeface="Arial" pitchFamily="34" charset="0"/>
              </a:defRPr>
            </a:lvl1pPr>
          </a:lstStyle>
          <a:p>
            <a:fld id="{DB41381F-1450-4E0E-9EEB-2F42F9D38E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7370214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EN) Dark">
    <p:spTree>
      <p:nvGrpSpPr>
        <p:cNvPr id="1" name=""/>
        <p:cNvGrpSpPr/>
        <p:nvPr/>
      </p:nvGrpSpPr>
      <p:grpSpPr>
        <a:xfrm>
          <a:off x="0" y="0"/>
          <a:ext cx="0" cy="0"/>
          <a:chOff x="0" y="0"/>
          <a:chExt cx="0" cy="0"/>
        </a:xfrm>
      </p:grpSpPr>
      <p:sp>
        <p:nvSpPr>
          <p:cNvPr id="20" name="Rectangle 19"/>
          <p:cNvSpPr/>
          <p:nvPr userDrawn="1"/>
        </p:nvSpPr>
        <p:spPr>
          <a:xfrm>
            <a:off x="-1" y="1219048"/>
            <a:ext cx="12188825" cy="5638952"/>
          </a:xfrm>
          <a:prstGeom prst="rect">
            <a:avLst/>
          </a:prstGeom>
          <a:gradFill flip="none" rotWithShape="1">
            <a:gsLst>
              <a:gs pos="100000">
                <a:srgbClr val="00487E">
                  <a:alpha val="50000"/>
                </a:srgb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13" name="Rectangle 12"/>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1" name="Content Placeholder 2"/>
          <p:cNvSpPr>
            <a:spLocks noGrp="1"/>
          </p:cNvSpPr>
          <p:nvPr>
            <p:ph idx="1"/>
          </p:nvPr>
        </p:nvSpPr>
        <p:spPr>
          <a:xfrm>
            <a:off x="609526" y="1368533"/>
            <a:ext cx="5332488"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12" name="Content Placeholder 2"/>
          <p:cNvSpPr>
            <a:spLocks noGrp="1"/>
          </p:cNvSpPr>
          <p:nvPr>
            <p:ph idx="13"/>
          </p:nvPr>
        </p:nvSpPr>
        <p:spPr>
          <a:xfrm>
            <a:off x="6246813" y="1368533"/>
            <a:ext cx="5332489"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14"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23"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grpSp>
        <p:nvGrpSpPr>
          <p:cNvPr id="10" name="Group 10"/>
          <p:cNvGrpSpPr>
            <a:grpSpLocks/>
          </p:cNvGrpSpPr>
          <p:nvPr userDrawn="1"/>
        </p:nvGrpSpPr>
        <p:grpSpPr bwMode="auto">
          <a:xfrm>
            <a:off x="10162116" y="0"/>
            <a:ext cx="2020824" cy="1216152"/>
            <a:chOff x="3767" y="1352"/>
            <a:chExt cx="2688" cy="1618"/>
          </a:xfrm>
        </p:grpSpPr>
        <p:sp>
          <p:nvSpPr>
            <p:cNvPr id="16"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7" name="Rectangle 16"/>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8" name="Freeform 17"/>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9" name="Freeform 18"/>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
        <p:nvSpPr>
          <p:cNvPr id="26" name="Slide Number Placeholder 5"/>
          <p:cNvSpPr>
            <a:spLocks noGrp="1"/>
          </p:cNvSpPr>
          <p:nvPr>
            <p:ph type="sldNum" sz="quarter" idx="12"/>
          </p:nvPr>
        </p:nvSpPr>
        <p:spPr>
          <a:xfrm>
            <a:off x="11277551" y="6400800"/>
            <a:ext cx="301751" cy="301752"/>
          </a:xfrm>
          <a:ln w="12700">
            <a:solidFill>
              <a:schemeClr val="bg1">
                <a:alpha val="50000"/>
              </a:schemeClr>
            </a:solidFill>
          </a:ln>
        </p:spPr>
        <p:txBody>
          <a:bodyPr lIns="0" tIns="0" rIns="0" bIns="0"/>
          <a:lstStyle>
            <a:lvl1pPr algn="ctr">
              <a:defRPr sz="1400">
                <a:solidFill>
                  <a:schemeClr val="bg1"/>
                </a:solidFill>
                <a:latin typeface="Arial" pitchFamily="34" charset="0"/>
                <a:cs typeface="Arial" pitchFamily="34" charset="0"/>
              </a:defRPr>
            </a:lvl1pPr>
          </a:lstStyle>
          <a:p>
            <a:fld id="{DB41381F-1450-4E0E-9EEB-2F42F9D38EB9}" type="slidenum">
              <a:rPr lang="hu-HU" smtClean="0">
                <a:solidFill>
                  <a:prstClr val="white"/>
                </a:solidFill>
              </a:rPr>
              <a:pPr/>
              <a:t>‹#›</a:t>
            </a:fld>
            <a:endParaRPr lang="hu-HU">
              <a:solidFill>
                <a:prstClr val="white"/>
              </a:solidFill>
            </a:endParaRPr>
          </a:p>
        </p:txBody>
      </p:sp>
    </p:spTree>
    <p:extLst>
      <p:ext uri="{BB962C8B-B14F-4D97-AF65-F5344CB8AC3E}">
        <p14:creationId xmlns:p14="http://schemas.microsoft.com/office/powerpoint/2010/main" val="2706230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E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6" name="Rectangle 5"/>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7" name="Title 1"/>
          <p:cNvSpPr>
            <a:spLocks noGrp="1"/>
          </p:cNvSpPr>
          <p:nvPr>
            <p:ph type="title"/>
          </p:nvPr>
        </p:nvSpPr>
        <p:spPr>
          <a:xfrm>
            <a:off x="609444" y="152382"/>
            <a:ext cx="9553168"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18"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grpSp>
        <p:nvGrpSpPr>
          <p:cNvPr id="8" name="Group 10"/>
          <p:cNvGrpSpPr>
            <a:grpSpLocks/>
          </p:cNvGrpSpPr>
          <p:nvPr userDrawn="1"/>
        </p:nvGrpSpPr>
        <p:grpSpPr bwMode="auto">
          <a:xfrm>
            <a:off x="10162116" y="0"/>
            <a:ext cx="2020824" cy="1216152"/>
            <a:chOff x="3767" y="1352"/>
            <a:chExt cx="2688" cy="1618"/>
          </a:xfrm>
        </p:grpSpPr>
        <p:sp>
          <p:nvSpPr>
            <p:cNvPr id="9"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0" name="Rectangle 9"/>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2" name="Freeform 11"/>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3" name="Freeform 12"/>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
        <p:nvSpPr>
          <p:cNvPr id="20" name="Rectangle 19"/>
          <p:cNvSpPr/>
          <p:nvPr userDrawn="1"/>
        </p:nvSpPr>
        <p:spPr>
          <a:xfrm>
            <a:off x="11277549" y="6400800"/>
            <a:ext cx="301752" cy="3048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1" name="Slide Number Placeholder 5"/>
          <p:cNvSpPr>
            <a:spLocks noGrp="1"/>
          </p:cNvSpPr>
          <p:nvPr>
            <p:ph type="sldNum" sz="quarter" idx="12"/>
          </p:nvPr>
        </p:nvSpPr>
        <p:spPr>
          <a:xfrm>
            <a:off x="11277551" y="6400800"/>
            <a:ext cx="301751" cy="301752"/>
          </a:xfrm>
          <a:ln w="12700">
            <a:solidFill>
              <a:schemeClr val="bg1">
                <a:lumMod val="85000"/>
              </a:schemeClr>
            </a:solidFill>
          </a:ln>
        </p:spPr>
        <p:txBody>
          <a:bodyPr lIns="0" tIns="0" rIns="0" bIns="0"/>
          <a:lstStyle>
            <a:lvl1pPr algn="ctr">
              <a:defRPr sz="1400">
                <a:latin typeface="Arial" pitchFamily="34" charset="0"/>
                <a:cs typeface="Arial" pitchFamily="34" charset="0"/>
              </a:defRPr>
            </a:lvl1pPr>
          </a:lstStyle>
          <a:p>
            <a:fld id="{DB41381F-1450-4E0E-9EEB-2F42F9D38E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2339923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EN) Dar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14" name="Rectangle 13"/>
          <p:cNvSpPr/>
          <p:nvPr userDrawn="1"/>
        </p:nvSpPr>
        <p:spPr>
          <a:xfrm>
            <a:off x="-1" y="1210341"/>
            <a:ext cx="12188825" cy="5638952"/>
          </a:xfrm>
          <a:prstGeom prst="rect">
            <a:avLst/>
          </a:prstGeom>
          <a:gradFill flip="none" rotWithShape="1">
            <a:gsLst>
              <a:gs pos="100000">
                <a:srgbClr val="00487E">
                  <a:alpha val="50000"/>
                </a:srgb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6" name="Rectangle 5"/>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7"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grpSp>
        <p:nvGrpSpPr>
          <p:cNvPr id="8" name="Group 10"/>
          <p:cNvGrpSpPr>
            <a:grpSpLocks/>
          </p:cNvGrpSpPr>
          <p:nvPr userDrawn="1"/>
        </p:nvGrpSpPr>
        <p:grpSpPr bwMode="auto">
          <a:xfrm>
            <a:off x="10162116" y="0"/>
            <a:ext cx="2020824" cy="1216152"/>
            <a:chOff x="3767" y="1352"/>
            <a:chExt cx="2688" cy="1618"/>
          </a:xfrm>
        </p:grpSpPr>
        <p:sp>
          <p:nvSpPr>
            <p:cNvPr id="10"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2" name="Rectangle 11"/>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3" name="Freeform 12"/>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5" name="Freeform 14"/>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
        <p:nvSpPr>
          <p:cNvPr id="16"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sp>
        <p:nvSpPr>
          <p:cNvPr id="19" name="Slide Number Placeholder 5"/>
          <p:cNvSpPr>
            <a:spLocks noGrp="1"/>
          </p:cNvSpPr>
          <p:nvPr>
            <p:ph type="sldNum" sz="quarter" idx="12"/>
          </p:nvPr>
        </p:nvSpPr>
        <p:spPr>
          <a:xfrm>
            <a:off x="11277551" y="6400800"/>
            <a:ext cx="301751" cy="301752"/>
          </a:xfrm>
          <a:ln w="12700">
            <a:solidFill>
              <a:schemeClr val="bg1">
                <a:alpha val="50000"/>
              </a:schemeClr>
            </a:solidFill>
          </a:ln>
        </p:spPr>
        <p:txBody>
          <a:bodyPr lIns="0" tIns="0" rIns="0" bIns="0"/>
          <a:lstStyle>
            <a:lvl1pPr algn="ctr">
              <a:defRPr sz="1400">
                <a:solidFill>
                  <a:schemeClr val="bg1"/>
                </a:solidFill>
                <a:latin typeface="Arial" pitchFamily="34" charset="0"/>
                <a:cs typeface="Arial" pitchFamily="34" charset="0"/>
              </a:defRPr>
            </a:lvl1pPr>
          </a:lstStyle>
          <a:p>
            <a:fld id="{DB41381F-1450-4E0E-9EEB-2F42F9D38EB9}" type="slidenum">
              <a:rPr lang="hu-HU" smtClean="0">
                <a:solidFill>
                  <a:prstClr val="white"/>
                </a:solidFill>
              </a:rPr>
              <a:pPr/>
              <a:t>‹#›</a:t>
            </a:fld>
            <a:endParaRPr lang="hu-HU">
              <a:solidFill>
                <a:prstClr val="white"/>
              </a:solidFill>
            </a:endParaRPr>
          </a:p>
        </p:txBody>
      </p:sp>
    </p:spTree>
    <p:extLst>
      <p:ext uri="{BB962C8B-B14F-4D97-AF65-F5344CB8AC3E}">
        <p14:creationId xmlns:p14="http://schemas.microsoft.com/office/powerpoint/2010/main" val="12145228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Frame (EN)">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6" name="Rectangle 5"/>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7"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12" name="Rectangle 11"/>
          <p:cNvSpPr/>
          <p:nvPr userDrawn="1"/>
        </p:nvSpPr>
        <p:spPr>
          <a:xfrm>
            <a:off x="608012" y="1371600"/>
            <a:ext cx="10972800" cy="4876800"/>
          </a:xfrm>
          <a:prstGeom prst="rect">
            <a:avLst/>
          </a:prstGeom>
          <a:solidFill>
            <a:srgbClr val="EBEBEB">
              <a:alpha val="50000"/>
            </a:srgbClr>
          </a:solid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grpSp>
        <p:nvGrpSpPr>
          <p:cNvPr id="9" name="Group 10"/>
          <p:cNvGrpSpPr>
            <a:grpSpLocks/>
          </p:cNvGrpSpPr>
          <p:nvPr userDrawn="1"/>
        </p:nvGrpSpPr>
        <p:grpSpPr bwMode="auto">
          <a:xfrm>
            <a:off x="10162116" y="0"/>
            <a:ext cx="2020824" cy="1216152"/>
            <a:chOff x="3767" y="1352"/>
            <a:chExt cx="2688" cy="1618"/>
          </a:xfrm>
        </p:grpSpPr>
        <p:sp>
          <p:nvSpPr>
            <p:cNvPr id="10"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3" name="Rectangle 12"/>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5" name="Freeform 14"/>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8" name="Freeform 17"/>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
        <p:nvSpPr>
          <p:cNvPr id="22" name="Rectangle 21"/>
          <p:cNvSpPr/>
          <p:nvPr userDrawn="1"/>
        </p:nvSpPr>
        <p:spPr>
          <a:xfrm>
            <a:off x="11277549" y="6400800"/>
            <a:ext cx="301752" cy="3048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23" name="Slide Number Placeholder 5"/>
          <p:cNvSpPr>
            <a:spLocks noGrp="1"/>
          </p:cNvSpPr>
          <p:nvPr>
            <p:ph type="sldNum" sz="quarter" idx="12"/>
          </p:nvPr>
        </p:nvSpPr>
        <p:spPr>
          <a:xfrm>
            <a:off x="11277551" y="6400800"/>
            <a:ext cx="301751" cy="301752"/>
          </a:xfrm>
          <a:ln w="12700">
            <a:solidFill>
              <a:schemeClr val="bg1">
                <a:lumMod val="85000"/>
              </a:schemeClr>
            </a:solidFill>
          </a:ln>
        </p:spPr>
        <p:txBody>
          <a:bodyPr lIns="0" tIns="0" rIns="0" bIns="0"/>
          <a:lstStyle>
            <a:lvl1pPr algn="ctr">
              <a:defRPr sz="1400">
                <a:latin typeface="Arial" pitchFamily="34" charset="0"/>
                <a:cs typeface="Arial" pitchFamily="34" charset="0"/>
              </a:defRPr>
            </a:lvl1pPr>
          </a:lstStyle>
          <a:p>
            <a:fld id="{DB41381F-1450-4E0E-9EEB-2F42F9D38E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914188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Frame (EN) Dark">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219048"/>
            <a:ext cx="12188825" cy="5638952"/>
          </a:xfrm>
          <a:prstGeom prst="rect">
            <a:avLst/>
          </a:prstGeom>
          <a:gradFill flip="none" rotWithShape="1">
            <a:gsLst>
              <a:gs pos="100000">
                <a:srgbClr val="00487E">
                  <a:alpha val="50000"/>
                </a:srgb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6" name="Rectangle 5"/>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7"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10" name="Rectangle 9"/>
          <p:cNvSpPr/>
          <p:nvPr userDrawn="1"/>
        </p:nvSpPr>
        <p:spPr>
          <a:xfrm>
            <a:off x="608012" y="1371600"/>
            <a:ext cx="10972800" cy="4876800"/>
          </a:xfrm>
          <a:prstGeom prst="rect">
            <a:avLst/>
          </a:prstGeom>
          <a:solidFill>
            <a:schemeClr val="bg1">
              <a:alpha val="50000"/>
            </a:schemeClr>
          </a:solid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grpSp>
        <p:nvGrpSpPr>
          <p:cNvPr id="12" name="Group 10"/>
          <p:cNvGrpSpPr>
            <a:grpSpLocks/>
          </p:cNvGrpSpPr>
          <p:nvPr userDrawn="1"/>
        </p:nvGrpSpPr>
        <p:grpSpPr bwMode="auto">
          <a:xfrm>
            <a:off x="10162116" y="0"/>
            <a:ext cx="2020824" cy="1216152"/>
            <a:chOff x="3767" y="1352"/>
            <a:chExt cx="2688" cy="1618"/>
          </a:xfrm>
        </p:grpSpPr>
        <p:sp>
          <p:nvSpPr>
            <p:cNvPr id="14"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5" name="Rectangle 14"/>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6" name="Freeform 15"/>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17" name="Freeform 16"/>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grpSp>
      <p:sp>
        <p:nvSpPr>
          <p:cNvPr id="20"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sp>
        <p:nvSpPr>
          <p:cNvPr id="22" name="Slide Number Placeholder 5"/>
          <p:cNvSpPr>
            <a:spLocks noGrp="1"/>
          </p:cNvSpPr>
          <p:nvPr>
            <p:ph type="sldNum" sz="quarter" idx="12"/>
          </p:nvPr>
        </p:nvSpPr>
        <p:spPr>
          <a:xfrm>
            <a:off x="11277551" y="6400800"/>
            <a:ext cx="301751" cy="301752"/>
          </a:xfrm>
          <a:ln w="12700">
            <a:solidFill>
              <a:schemeClr val="bg1">
                <a:alpha val="50000"/>
              </a:schemeClr>
            </a:solidFill>
          </a:ln>
        </p:spPr>
        <p:txBody>
          <a:bodyPr lIns="0" tIns="0" rIns="0" bIns="0"/>
          <a:lstStyle>
            <a:lvl1pPr algn="ctr">
              <a:defRPr sz="1400">
                <a:solidFill>
                  <a:schemeClr val="bg1"/>
                </a:solidFill>
                <a:latin typeface="Arial" pitchFamily="34" charset="0"/>
                <a:cs typeface="Arial" pitchFamily="34" charset="0"/>
              </a:defRPr>
            </a:lvl1pPr>
          </a:lstStyle>
          <a:p>
            <a:fld id="{DB41381F-1450-4E0E-9EEB-2F42F9D38EB9}" type="slidenum">
              <a:rPr lang="hu-HU" smtClean="0">
                <a:solidFill>
                  <a:prstClr val="white"/>
                </a:solidFill>
              </a:rPr>
              <a:pPr/>
              <a:t>‹#›</a:t>
            </a:fld>
            <a:endParaRPr lang="hu-HU">
              <a:solidFill>
                <a:prstClr val="white"/>
              </a:solidFill>
            </a:endParaRPr>
          </a:p>
        </p:txBody>
      </p:sp>
    </p:spTree>
    <p:extLst>
      <p:ext uri="{BB962C8B-B14F-4D97-AF65-F5344CB8AC3E}">
        <p14:creationId xmlns:p14="http://schemas.microsoft.com/office/powerpoint/2010/main" val="31752933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1"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solidFill>
                <a:prstClr val="black">
                  <a:tint val="75000"/>
                </a:prstClr>
              </a:solidFill>
            </a:endParaRPr>
          </a:p>
        </p:txBody>
      </p:sp>
      <p:sp>
        <p:nvSpPr>
          <p:cNvPr id="8" name="Rectangle 7"/>
          <p:cNvSpPr/>
          <p:nvPr userDrawn="1"/>
        </p:nvSpPr>
        <p:spPr>
          <a:xfrm>
            <a:off x="11277549" y="6400800"/>
            <a:ext cx="301752" cy="3048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9" name="Slide Number Placeholder 5"/>
          <p:cNvSpPr>
            <a:spLocks noGrp="1"/>
          </p:cNvSpPr>
          <p:nvPr>
            <p:ph type="sldNum" sz="quarter" idx="12"/>
          </p:nvPr>
        </p:nvSpPr>
        <p:spPr>
          <a:xfrm>
            <a:off x="11277551" y="6400800"/>
            <a:ext cx="301751" cy="301752"/>
          </a:xfrm>
          <a:ln w="12700">
            <a:solidFill>
              <a:schemeClr val="bg1">
                <a:lumMod val="85000"/>
              </a:schemeClr>
            </a:solidFill>
          </a:ln>
        </p:spPr>
        <p:txBody>
          <a:bodyPr lIns="0" tIns="0" rIns="0" bIns="0"/>
          <a:lstStyle>
            <a:lvl1pPr algn="ctr">
              <a:defRPr sz="1400">
                <a:latin typeface="Arial" pitchFamily="34" charset="0"/>
                <a:cs typeface="Arial" pitchFamily="34" charset="0"/>
              </a:defRPr>
            </a:lvl1pPr>
          </a:lstStyle>
          <a:p>
            <a:fld id="{DB41381F-1450-4E0E-9EEB-2F42F9D38E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3973207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Only (HU) Dar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14" name="Rectangle 13"/>
          <p:cNvSpPr/>
          <p:nvPr userDrawn="1"/>
        </p:nvSpPr>
        <p:spPr>
          <a:xfrm>
            <a:off x="-1" y="1219048"/>
            <a:ext cx="12188825" cy="5638952"/>
          </a:xfrm>
          <a:prstGeom prst="rect">
            <a:avLst/>
          </a:prstGeom>
          <a:gradFill flip="none" rotWithShape="1">
            <a:gsLst>
              <a:gs pos="100000">
                <a:srgbClr val="00487E">
                  <a:alpha val="50000"/>
                </a:srgb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prstClr val="white"/>
              </a:solidFill>
            </a:endParaRPr>
          </a:p>
        </p:txBody>
      </p:sp>
      <p:sp>
        <p:nvSpPr>
          <p:cNvPr id="6" name="Rectangle 5"/>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prstClr val="white"/>
              </a:solidFill>
            </a:endParaRPr>
          </a:p>
        </p:txBody>
      </p:sp>
      <p:sp>
        <p:nvSpPr>
          <p:cNvPr id="7"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16"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dirty="0">
              <a:solidFill>
                <a:prstClr val="black">
                  <a:tint val="75000"/>
                </a:prstClr>
              </a:solidFill>
            </a:endParaRPr>
          </a:p>
        </p:txBody>
      </p:sp>
      <p:sp>
        <p:nvSpPr>
          <p:cNvPr id="19" name="Slide Number Placeholder 5"/>
          <p:cNvSpPr>
            <a:spLocks noGrp="1"/>
          </p:cNvSpPr>
          <p:nvPr>
            <p:ph type="sldNum" sz="quarter" idx="12"/>
          </p:nvPr>
        </p:nvSpPr>
        <p:spPr>
          <a:xfrm>
            <a:off x="11277551" y="6400800"/>
            <a:ext cx="301751" cy="301752"/>
          </a:xfrm>
          <a:ln w="12700">
            <a:solidFill>
              <a:schemeClr val="bg1">
                <a:alpha val="50000"/>
              </a:schemeClr>
            </a:solidFill>
          </a:ln>
        </p:spPr>
        <p:txBody>
          <a:bodyPr lIns="0" tIns="0" rIns="0" bIns="0"/>
          <a:lstStyle>
            <a:lvl1pPr algn="ctr">
              <a:defRPr sz="1400">
                <a:solidFill>
                  <a:schemeClr val="bg1"/>
                </a:solidFill>
                <a:latin typeface="Arial" pitchFamily="34" charset="0"/>
                <a:cs typeface="Arial" pitchFamily="34" charset="0"/>
              </a:defRPr>
            </a:lvl1pPr>
          </a:lstStyle>
          <a:p>
            <a:fld id="{DB41381F-1450-4E0E-9EEB-2F42F9D38EB9}" type="slidenum">
              <a:rPr lang="hu-HU" smtClean="0">
                <a:solidFill>
                  <a:prstClr val="white"/>
                </a:solidFill>
              </a:rPr>
              <a:pPr/>
              <a:t>‹#›</a:t>
            </a:fld>
            <a:endParaRPr lang="hu-HU" dirty="0">
              <a:solidFill>
                <a:prstClr val="white"/>
              </a:solidFill>
            </a:endParaRPr>
          </a:p>
        </p:txBody>
      </p:sp>
      <p:grpSp>
        <p:nvGrpSpPr>
          <p:cNvPr id="17" name="Group 16"/>
          <p:cNvGrpSpPr>
            <a:grpSpLocks noChangeAspect="1"/>
          </p:cNvGrpSpPr>
          <p:nvPr userDrawn="1"/>
        </p:nvGrpSpPr>
        <p:grpSpPr bwMode="auto">
          <a:xfrm>
            <a:off x="10162358" y="1"/>
            <a:ext cx="2026467" cy="1219200"/>
            <a:chOff x="623" y="1352"/>
            <a:chExt cx="2686" cy="1616"/>
          </a:xfrm>
        </p:grpSpPr>
        <p:sp>
          <p:nvSpPr>
            <p:cNvPr id="18" name="AutoShape 3"/>
            <p:cNvSpPr>
              <a:spLocks noChangeAspect="1" noChangeArrowheads="1" noTextEdit="1"/>
            </p:cNvSpPr>
            <p:nvPr/>
          </p:nvSpPr>
          <p:spPr bwMode="auto">
            <a:xfrm>
              <a:off x="623"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solidFill>
                  <a:prstClr val="black"/>
                </a:solidFill>
              </a:endParaRPr>
            </a:p>
          </p:txBody>
        </p:sp>
        <p:sp>
          <p:nvSpPr>
            <p:cNvPr id="20" name="Rectangle 5"/>
            <p:cNvSpPr>
              <a:spLocks noChangeArrowheads="1"/>
            </p:cNvSpPr>
            <p:nvPr/>
          </p:nvSpPr>
          <p:spPr bwMode="auto">
            <a:xfrm>
              <a:off x="625"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dirty="0">
                <a:solidFill>
                  <a:prstClr val="black"/>
                </a:solidFill>
              </a:endParaRPr>
            </a:p>
          </p:txBody>
        </p:sp>
        <p:sp>
          <p:nvSpPr>
            <p:cNvPr id="21" name="Freeform 6"/>
            <p:cNvSpPr>
              <a:spLocks noEditPoints="1"/>
            </p:cNvSpPr>
            <p:nvPr/>
          </p:nvSpPr>
          <p:spPr bwMode="auto">
            <a:xfrm>
              <a:off x="869"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29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29"/>
                    <a:pt x="920" y="29"/>
                    <a:pt x="920" y="29"/>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1"/>
                    <a:pt x="610" y="32"/>
                    <a:pt x="613" y="32"/>
                  </a:cubicBezTo>
                  <a:cubicBezTo>
                    <a:pt x="615" y="32"/>
                    <a:pt x="618" y="31"/>
                    <a:pt x="620" y="30"/>
                  </a:cubicBezTo>
                  <a:cubicBezTo>
                    <a:pt x="714" y="212"/>
                    <a:pt x="714" y="212"/>
                    <a:pt x="714" y="212"/>
                  </a:cubicBezTo>
                  <a:cubicBezTo>
                    <a:pt x="713" y="214"/>
                    <a:pt x="712" y="216"/>
                    <a:pt x="712" y="219"/>
                  </a:cubicBezTo>
                  <a:cubicBezTo>
                    <a:pt x="712" y="225"/>
                    <a:pt x="717" y="231"/>
                    <a:pt x="724" y="231"/>
                  </a:cubicBezTo>
                  <a:cubicBezTo>
                    <a:pt x="730" y="231"/>
                    <a:pt x="736" y="225"/>
                    <a:pt x="736" y="219"/>
                  </a:cubicBezTo>
                  <a:cubicBezTo>
                    <a:pt x="736" y="215"/>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8"/>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solidFill>
                  <a:prstClr val="black"/>
                </a:solidFill>
              </a:endParaRPr>
            </a:p>
          </p:txBody>
        </p:sp>
        <p:sp>
          <p:nvSpPr>
            <p:cNvPr id="22" name="Freeform 7"/>
            <p:cNvSpPr>
              <a:spLocks noEditPoints="1"/>
            </p:cNvSpPr>
            <p:nvPr/>
          </p:nvSpPr>
          <p:spPr bwMode="auto">
            <a:xfrm>
              <a:off x="891" y="2567"/>
              <a:ext cx="2172" cy="202"/>
            </a:xfrm>
            <a:custGeom>
              <a:avLst/>
              <a:gdLst>
                <a:gd name="T0" fmla="*/ 38 w 917"/>
                <a:gd name="T1" fmla="*/ 27 h 85"/>
                <a:gd name="T2" fmla="*/ 33 w 917"/>
                <a:gd name="T3" fmla="*/ 54 h 85"/>
                <a:gd name="T4" fmla="*/ 5 w 917"/>
                <a:gd name="T5" fmla="*/ 84 h 85"/>
                <a:gd name="T6" fmla="*/ 53 w 917"/>
                <a:gd name="T7" fmla="*/ 22 h 85"/>
                <a:gd name="T8" fmla="*/ 58 w 917"/>
                <a:gd name="T9" fmla="*/ 28 h 85"/>
                <a:gd name="T10" fmla="*/ 83 w 917"/>
                <a:gd name="T11" fmla="*/ 56 h 85"/>
                <a:gd name="T12" fmla="*/ 90 w 917"/>
                <a:gd name="T13" fmla="*/ 83 h 85"/>
                <a:gd name="T14" fmla="*/ 105 w 917"/>
                <a:gd name="T15" fmla="*/ 24 h 85"/>
                <a:gd name="T16" fmla="*/ 137 w 917"/>
                <a:gd name="T17" fmla="*/ 79 h 85"/>
                <a:gd name="T18" fmla="*/ 105 w 917"/>
                <a:gd name="T19" fmla="*/ 83 h 85"/>
                <a:gd name="T20" fmla="*/ 172 w 917"/>
                <a:gd name="T21" fmla="*/ 21 h 85"/>
                <a:gd name="T22" fmla="*/ 194 w 917"/>
                <a:gd name="T23" fmla="*/ 83 h 85"/>
                <a:gd name="T24" fmla="*/ 144 w 917"/>
                <a:gd name="T25" fmla="*/ 84 h 85"/>
                <a:gd name="T26" fmla="*/ 158 w 917"/>
                <a:gd name="T27" fmla="*/ 63 h 85"/>
                <a:gd name="T28" fmla="*/ 264 w 917"/>
                <a:gd name="T29" fmla="*/ 53 h 85"/>
                <a:gd name="T30" fmla="*/ 232 w 917"/>
                <a:gd name="T31" fmla="*/ 78 h 85"/>
                <a:gd name="T32" fmla="*/ 232 w 917"/>
                <a:gd name="T33" fmla="*/ 78 h 85"/>
                <a:gd name="T34" fmla="*/ 302 w 917"/>
                <a:gd name="T35" fmla="*/ 22 h 85"/>
                <a:gd name="T36" fmla="*/ 315 w 917"/>
                <a:gd name="T37" fmla="*/ 69 h 85"/>
                <a:gd name="T38" fmla="*/ 271 w 917"/>
                <a:gd name="T39" fmla="*/ 82 h 85"/>
                <a:gd name="T40" fmla="*/ 313 w 917"/>
                <a:gd name="T41" fmla="*/ 63 h 85"/>
                <a:gd name="T42" fmla="*/ 332 w 917"/>
                <a:gd name="T43" fmla="*/ 22 h 85"/>
                <a:gd name="T44" fmla="*/ 354 w 917"/>
                <a:gd name="T45" fmla="*/ 28 h 85"/>
                <a:gd name="T46" fmla="*/ 347 w 917"/>
                <a:gd name="T47" fmla="*/ 28 h 85"/>
                <a:gd name="T48" fmla="*/ 390 w 917"/>
                <a:gd name="T49" fmla="*/ 61 h 85"/>
                <a:gd name="T50" fmla="*/ 429 w 917"/>
                <a:gd name="T51" fmla="*/ 22 h 85"/>
                <a:gd name="T52" fmla="*/ 384 w 917"/>
                <a:gd name="T53" fmla="*/ 24 h 85"/>
                <a:gd name="T54" fmla="*/ 493 w 917"/>
                <a:gd name="T55" fmla="*/ 71 h 85"/>
                <a:gd name="T56" fmla="*/ 500 w 917"/>
                <a:gd name="T57" fmla="*/ 24 h 85"/>
                <a:gd name="T58" fmla="*/ 456 w 917"/>
                <a:gd name="T59" fmla="*/ 35 h 85"/>
                <a:gd name="T60" fmla="*/ 449 w 917"/>
                <a:gd name="T61" fmla="*/ 83 h 85"/>
                <a:gd name="T62" fmla="*/ 526 w 917"/>
                <a:gd name="T63" fmla="*/ 25 h 85"/>
                <a:gd name="T64" fmla="*/ 561 w 917"/>
                <a:gd name="T65" fmla="*/ 25 h 85"/>
                <a:gd name="T66" fmla="*/ 554 w 917"/>
                <a:gd name="T67" fmla="*/ 84 h 85"/>
                <a:gd name="T68" fmla="*/ 519 w 917"/>
                <a:gd name="T69" fmla="*/ 82 h 85"/>
                <a:gd name="T70" fmla="*/ 619 w 917"/>
                <a:gd name="T71" fmla="*/ 21 h 85"/>
                <a:gd name="T72" fmla="*/ 641 w 917"/>
                <a:gd name="T73" fmla="*/ 83 h 85"/>
                <a:gd name="T74" fmla="*/ 592 w 917"/>
                <a:gd name="T75" fmla="*/ 84 h 85"/>
                <a:gd name="T76" fmla="*/ 606 w 917"/>
                <a:gd name="T77" fmla="*/ 63 h 85"/>
                <a:gd name="T78" fmla="*/ 688 w 917"/>
                <a:gd name="T79" fmla="*/ 79 h 85"/>
                <a:gd name="T80" fmla="*/ 705 w 917"/>
                <a:gd name="T81" fmla="*/ 24 h 85"/>
                <a:gd name="T82" fmla="*/ 751 w 917"/>
                <a:gd name="T83" fmla="*/ 21 h 85"/>
                <a:gd name="T84" fmla="*/ 751 w 917"/>
                <a:gd name="T85" fmla="*/ 79 h 85"/>
                <a:gd name="T86" fmla="*/ 737 w 917"/>
                <a:gd name="T87" fmla="*/ 10 h 85"/>
                <a:gd name="T88" fmla="*/ 756 w 917"/>
                <a:gd name="T89" fmla="*/ 10 h 85"/>
                <a:gd name="T90" fmla="*/ 789 w 917"/>
                <a:gd name="T91" fmla="*/ 25 h 85"/>
                <a:gd name="T92" fmla="*/ 818 w 917"/>
                <a:gd name="T93" fmla="*/ 73 h 85"/>
                <a:gd name="T94" fmla="*/ 820 w 917"/>
                <a:gd name="T95" fmla="*/ 84 h 85"/>
                <a:gd name="T96" fmla="*/ 885 w 917"/>
                <a:gd name="T97" fmla="*/ 21 h 85"/>
                <a:gd name="T98" fmla="*/ 885 w 917"/>
                <a:gd name="T99" fmla="*/ 79 h 85"/>
                <a:gd name="T100" fmla="*/ 877 w 917"/>
                <a:gd name="T101" fmla="*/ 15 h 85"/>
                <a:gd name="T102" fmla="*/ 882 w 917"/>
                <a:gd name="T103" fmla="*/ 15 h 85"/>
                <a:gd name="T104" fmla="*/ 897 w 917"/>
                <a:gd name="T105" fmla="*/ 2 h 85"/>
                <a:gd name="T106" fmla="*/ 895 w 917"/>
                <a:gd name="T107" fmla="*/ 1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7" h="85">
                  <a:moveTo>
                    <a:pt x="0" y="24"/>
                  </a:moveTo>
                  <a:cubicBezTo>
                    <a:pt x="0" y="23"/>
                    <a:pt x="0" y="22"/>
                    <a:pt x="1" y="22"/>
                  </a:cubicBezTo>
                  <a:cubicBezTo>
                    <a:pt x="36" y="22"/>
                    <a:pt x="36" y="22"/>
                    <a:pt x="36" y="22"/>
                  </a:cubicBezTo>
                  <a:cubicBezTo>
                    <a:pt x="37" y="22"/>
                    <a:pt x="38" y="23"/>
                    <a:pt x="38" y="24"/>
                  </a:cubicBezTo>
                  <a:cubicBezTo>
                    <a:pt x="38" y="27"/>
                    <a:pt x="38" y="27"/>
                    <a:pt x="38" y="27"/>
                  </a:cubicBezTo>
                  <a:cubicBezTo>
                    <a:pt x="38" y="28"/>
                    <a:pt x="37" y="28"/>
                    <a:pt x="36" y="28"/>
                  </a:cubicBezTo>
                  <a:cubicBezTo>
                    <a:pt x="6" y="28"/>
                    <a:pt x="6" y="28"/>
                    <a:pt x="6" y="28"/>
                  </a:cubicBezTo>
                  <a:cubicBezTo>
                    <a:pt x="6" y="53"/>
                    <a:pt x="6" y="53"/>
                    <a:pt x="6" y="53"/>
                  </a:cubicBezTo>
                  <a:cubicBezTo>
                    <a:pt x="32" y="53"/>
                    <a:pt x="32" y="53"/>
                    <a:pt x="32" y="53"/>
                  </a:cubicBezTo>
                  <a:cubicBezTo>
                    <a:pt x="33" y="53"/>
                    <a:pt x="33" y="53"/>
                    <a:pt x="33" y="54"/>
                  </a:cubicBezTo>
                  <a:cubicBezTo>
                    <a:pt x="33" y="57"/>
                    <a:pt x="33" y="57"/>
                    <a:pt x="33" y="57"/>
                  </a:cubicBezTo>
                  <a:cubicBezTo>
                    <a:pt x="33" y="58"/>
                    <a:pt x="33" y="59"/>
                    <a:pt x="32" y="59"/>
                  </a:cubicBezTo>
                  <a:cubicBezTo>
                    <a:pt x="6" y="59"/>
                    <a:pt x="6" y="59"/>
                    <a:pt x="6" y="59"/>
                  </a:cubicBezTo>
                  <a:cubicBezTo>
                    <a:pt x="6" y="83"/>
                    <a:pt x="6" y="83"/>
                    <a:pt x="6" y="83"/>
                  </a:cubicBezTo>
                  <a:cubicBezTo>
                    <a:pt x="6" y="84"/>
                    <a:pt x="6" y="84"/>
                    <a:pt x="5" y="84"/>
                  </a:cubicBezTo>
                  <a:cubicBezTo>
                    <a:pt x="1" y="84"/>
                    <a:pt x="1" y="84"/>
                    <a:pt x="1" y="84"/>
                  </a:cubicBezTo>
                  <a:cubicBezTo>
                    <a:pt x="0" y="84"/>
                    <a:pt x="0" y="84"/>
                    <a:pt x="0" y="83"/>
                  </a:cubicBezTo>
                  <a:lnTo>
                    <a:pt x="0" y="24"/>
                  </a:lnTo>
                  <a:close/>
                  <a:moveTo>
                    <a:pt x="51" y="24"/>
                  </a:moveTo>
                  <a:cubicBezTo>
                    <a:pt x="51" y="23"/>
                    <a:pt x="52" y="22"/>
                    <a:pt x="53" y="22"/>
                  </a:cubicBezTo>
                  <a:cubicBezTo>
                    <a:pt x="88" y="22"/>
                    <a:pt x="88" y="22"/>
                    <a:pt x="88" y="22"/>
                  </a:cubicBezTo>
                  <a:cubicBezTo>
                    <a:pt x="89" y="22"/>
                    <a:pt x="90" y="23"/>
                    <a:pt x="90" y="24"/>
                  </a:cubicBezTo>
                  <a:cubicBezTo>
                    <a:pt x="90" y="27"/>
                    <a:pt x="90" y="27"/>
                    <a:pt x="90" y="27"/>
                  </a:cubicBezTo>
                  <a:cubicBezTo>
                    <a:pt x="90" y="28"/>
                    <a:pt x="89" y="28"/>
                    <a:pt x="88" y="28"/>
                  </a:cubicBezTo>
                  <a:cubicBezTo>
                    <a:pt x="58" y="28"/>
                    <a:pt x="58" y="28"/>
                    <a:pt x="58" y="28"/>
                  </a:cubicBezTo>
                  <a:cubicBezTo>
                    <a:pt x="58" y="50"/>
                    <a:pt x="58" y="50"/>
                    <a:pt x="58" y="50"/>
                  </a:cubicBezTo>
                  <a:cubicBezTo>
                    <a:pt x="83" y="50"/>
                    <a:pt x="83" y="50"/>
                    <a:pt x="83" y="50"/>
                  </a:cubicBezTo>
                  <a:cubicBezTo>
                    <a:pt x="84" y="50"/>
                    <a:pt x="85" y="51"/>
                    <a:pt x="85" y="52"/>
                  </a:cubicBezTo>
                  <a:cubicBezTo>
                    <a:pt x="85" y="54"/>
                    <a:pt x="85" y="54"/>
                    <a:pt x="85" y="54"/>
                  </a:cubicBezTo>
                  <a:cubicBezTo>
                    <a:pt x="85" y="55"/>
                    <a:pt x="84" y="56"/>
                    <a:pt x="83" y="56"/>
                  </a:cubicBezTo>
                  <a:cubicBezTo>
                    <a:pt x="58" y="56"/>
                    <a:pt x="58" y="56"/>
                    <a:pt x="58" y="56"/>
                  </a:cubicBezTo>
                  <a:cubicBezTo>
                    <a:pt x="58" y="79"/>
                    <a:pt x="58" y="79"/>
                    <a:pt x="58" y="79"/>
                  </a:cubicBezTo>
                  <a:cubicBezTo>
                    <a:pt x="88" y="79"/>
                    <a:pt x="88" y="79"/>
                    <a:pt x="88" y="79"/>
                  </a:cubicBezTo>
                  <a:cubicBezTo>
                    <a:pt x="89" y="79"/>
                    <a:pt x="90" y="79"/>
                    <a:pt x="90" y="80"/>
                  </a:cubicBezTo>
                  <a:cubicBezTo>
                    <a:pt x="90" y="83"/>
                    <a:pt x="90" y="83"/>
                    <a:pt x="90" y="83"/>
                  </a:cubicBezTo>
                  <a:cubicBezTo>
                    <a:pt x="90" y="84"/>
                    <a:pt x="89" y="84"/>
                    <a:pt x="88" y="84"/>
                  </a:cubicBezTo>
                  <a:cubicBezTo>
                    <a:pt x="53" y="84"/>
                    <a:pt x="53" y="84"/>
                    <a:pt x="53" y="84"/>
                  </a:cubicBezTo>
                  <a:cubicBezTo>
                    <a:pt x="52" y="84"/>
                    <a:pt x="51" y="84"/>
                    <a:pt x="51" y="83"/>
                  </a:cubicBezTo>
                  <a:lnTo>
                    <a:pt x="51" y="24"/>
                  </a:lnTo>
                  <a:close/>
                  <a:moveTo>
                    <a:pt x="105" y="24"/>
                  </a:moveTo>
                  <a:cubicBezTo>
                    <a:pt x="105" y="23"/>
                    <a:pt x="105" y="22"/>
                    <a:pt x="106" y="22"/>
                  </a:cubicBezTo>
                  <a:cubicBezTo>
                    <a:pt x="110" y="22"/>
                    <a:pt x="110" y="22"/>
                    <a:pt x="110" y="22"/>
                  </a:cubicBezTo>
                  <a:cubicBezTo>
                    <a:pt x="111" y="22"/>
                    <a:pt x="111" y="23"/>
                    <a:pt x="111" y="24"/>
                  </a:cubicBezTo>
                  <a:cubicBezTo>
                    <a:pt x="111" y="79"/>
                    <a:pt x="111" y="79"/>
                    <a:pt x="111" y="79"/>
                  </a:cubicBezTo>
                  <a:cubicBezTo>
                    <a:pt x="137" y="79"/>
                    <a:pt x="137" y="79"/>
                    <a:pt x="137" y="79"/>
                  </a:cubicBezTo>
                  <a:cubicBezTo>
                    <a:pt x="138" y="79"/>
                    <a:pt x="139" y="79"/>
                    <a:pt x="139" y="80"/>
                  </a:cubicBezTo>
                  <a:cubicBezTo>
                    <a:pt x="139" y="83"/>
                    <a:pt x="139" y="83"/>
                    <a:pt x="139" y="83"/>
                  </a:cubicBezTo>
                  <a:cubicBezTo>
                    <a:pt x="139" y="84"/>
                    <a:pt x="138" y="84"/>
                    <a:pt x="137" y="84"/>
                  </a:cubicBezTo>
                  <a:cubicBezTo>
                    <a:pt x="106" y="84"/>
                    <a:pt x="106" y="84"/>
                    <a:pt x="106" y="84"/>
                  </a:cubicBezTo>
                  <a:cubicBezTo>
                    <a:pt x="105" y="84"/>
                    <a:pt x="105" y="84"/>
                    <a:pt x="105" y="83"/>
                  </a:cubicBezTo>
                  <a:lnTo>
                    <a:pt x="105" y="24"/>
                  </a:lnTo>
                  <a:close/>
                  <a:moveTo>
                    <a:pt x="143" y="82"/>
                  </a:moveTo>
                  <a:cubicBezTo>
                    <a:pt x="170" y="22"/>
                    <a:pt x="170" y="22"/>
                    <a:pt x="170" y="22"/>
                  </a:cubicBezTo>
                  <a:cubicBezTo>
                    <a:pt x="170" y="22"/>
                    <a:pt x="170" y="21"/>
                    <a:pt x="171" y="21"/>
                  </a:cubicBezTo>
                  <a:cubicBezTo>
                    <a:pt x="172" y="21"/>
                    <a:pt x="172" y="21"/>
                    <a:pt x="172" y="21"/>
                  </a:cubicBezTo>
                  <a:cubicBezTo>
                    <a:pt x="173" y="21"/>
                    <a:pt x="173" y="22"/>
                    <a:pt x="173" y="22"/>
                  </a:cubicBezTo>
                  <a:cubicBezTo>
                    <a:pt x="200" y="82"/>
                    <a:pt x="200" y="82"/>
                    <a:pt x="200" y="82"/>
                  </a:cubicBezTo>
                  <a:cubicBezTo>
                    <a:pt x="201" y="83"/>
                    <a:pt x="200" y="84"/>
                    <a:pt x="199" y="84"/>
                  </a:cubicBezTo>
                  <a:cubicBezTo>
                    <a:pt x="195" y="84"/>
                    <a:pt x="195" y="84"/>
                    <a:pt x="195" y="84"/>
                  </a:cubicBezTo>
                  <a:cubicBezTo>
                    <a:pt x="194" y="84"/>
                    <a:pt x="194" y="84"/>
                    <a:pt x="194" y="83"/>
                  </a:cubicBezTo>
                  <a:cubicBezTo>
                    <a:pt x="187" y="69"/>
                    <a:pt x="187" y="69"/>
                    <a:pt x="187" y="69"/>
                  </a:cubicBezTo>
                  <a:cubicBezTo>
                    <a:pt x="156" y="69"/>
                    <a:pt x="156" y="69"/>
                    <a:pt x="156" y="69"/>
                  </a:cubicBezTo>
                  <a:cubicBezTo>
                    <a:pt x="149" y="83"/>
                    <a:pt x="149" y="83"/>
                    <a:pt x="149" y="83"/>
                  </a:cubicBezTo>
                  <a:cubicBezTo>
                    <a:pt x="149" y="84"/>
                    <a:pt x="148" y="84"/>
                    <a:pt x="148" y="84"/>
                  </a:cubicBezTo>
                  <a:cubicBezTo>
                    <a:pt x="144" y="84"/>
                    <a:pt x="144" y="84"/>
                    <a:pt x="144" y="84"/>
                  </a:cubicBezTo>
                  <a:cubicBezTo>
                    <a:pt x="143" y="84"/>
                    <a:pt x="142" y="83"/>
                    <a:pt x="143" y="82"/>
                  </a:cubicBezTo>
                  <a:close/>
                  <a:moveTo>
                    <a:pt x="185" y="63"/>
                  </a:moveTo>
                  <a:cubicBezTo>
                    <a:pt x="180" y="54"/>
                    <a:pt x="176" y="44"/>
                    <a:pt x="172" y="34"/>
                  </a:cubicBezTo>
                  <a:cubicBezTo>
                    <a:pt x="171" y="34"/>
                    <a:pt x="171" y="34"/>
                    <a:pt x="171" y="34"/>
                  </a:cubicBezTo>
                  <a:cubicBezTo>
                    <a:pt x="158" y="63"/>
                    <a:pt x="158" y="63"/>
                    <a:pt x="158" y="63"/>
                  </a:cubicBezTo>
                  <a:lnTo>
                    <a:pt x="185" y="63"/>
                  </a:lnTo>
                  <a:close/>
                  <a:moveTo>
                    <a:pt x="212" y="24"/>
                  </a:moveTo>
                  <a:cubicBezTo>
                    <a:pt x="212" y="23"/>
                    <a:pt x="212" y="22"/>
                    <a:pt x="213" y="22"/>
                  </a:cubicBezTo>
                  <a:cubicBezTo>
                    <a:pt x="233" y="22"/>
                    <a:pt x="233" y="22"/>
                    <a:pt x="233" y="22"/>
                  </a:cubicBezTo>
                  <a:cubicBezTo>
                    <a:pt x="250" y="22"/>
                    <a:pt x="264" y="36"/>
                    <a:pt x="264" y="53"/>
                  </a:cubicBezTo>
                  <a:cubicBezTo>
                    <a:pt x="264" y="71"/>
                    <a:pt x="250" y="84"/>
                    <a:pt x="233" y="84"/>
                  </a:cubicBezTo>
                  <a:cubicBezTo>
                    <a:pt x="213" y="84"/>
                    <a:pt x="213" y="84"/>
                    <a:pt x="213" y="84"/>
                  </a:cubicBezTo>
                  <a:cubicBezTo>
                    <a:pt x="212" y="84"/>
                    <a:pt x="212" y="84"/>
                    <a:pt x="212" y="83"/>
                  </a:cubicBezTo>
                  <a:lnTo>
                    <a:pt x="212" y="24"/>
                  </a:lnTo>
                  <a:close/>
                  <a:moveTo>
                    <a:pt x="232" y="78"/>
                  </a:moveTo>
                  <a:cubicBezTo>
                    <a:pt x="247" y="78"/>
                    <a:pt x="257" y="68"/>
                    <a:pt x="257" y="53"/>
                  </a:cubicBezTo>
                  <a:cubicBezTo>
                    <a:pt x="257" y="39"/>
                    <a:pt x="247" y="28"/>
                    <a:pt x="232" y="28"/>
                  </a:cubicBezTo>
                  <a:cubicBezTo>
                    <a:pt x="218" y="28"/>
                    <a:pt x="218" y="28"/>
                    <a:pt x="218" y="28"/>
                  </a:cubicBezTo>
                  <a:cubicBezTo>
                    <a:pt x="218" y="78"/>
                    <a:pt x="218" y="78"/>
                    <a:pt x="218" y="78"/>
                  </a:cubicBezTo>
                  <a:lnTo>
                    <a:pt x="232" y="78"/>
                  </a:lnTo>
                  <a:close/>
                  <a:moveTo>
                    <a:pt x="271" y="82"/>
                  </a:moveTo>
                  <a:cubicBezTo>
                    <a:pt x="298" y="22"/>
                    <a:pt x="298" y="22"/>
                    <a:pt x="298" y="22"/>
                  </a:cubicBezTo>
                  <a:cubicBezTo>
                    <a:pt x="298" y="22"/>
                    <a:pt x="298" y="21"/>
                    <a:pt x="299" y="21"/>
                  </a:cubicBezTo>
                  <a:cubicBezTo>
                    <a:pt x="300" y="21"/>
                    <a:pt x="300" y="21"/>
                    <a:pt x="300" y="21"/>
                  </a:cubicBezTo>
                  <a:cubicBezTo>
                    <a:pt x="301" y="21"/>
                    <a:pt x="301" y="22"/>
                    <a:pt x="302" y="22"/>
                  </a:cubicBezTo>
                  <a:cubicBezTo>
                    <a:pt x="328" y="82"/>
                    <a:pt x="328" y="82"/>
                    <a:pt x="328" y="82"/>
                  </a:cubicBezTo>
                  <a:cubicBezTo>
                    <a:pt x="329" y="83"/>
                    <a:pt x="328" y="84"/>
                    <a:pt x="327" y="84"/>
                  </a:cubicBezTo>
                  <a:cubicBezTo>
                    <a:pt x="323" y="84"/>
                    <a:pt x="323" y="84"/>
                    <a:pt x="323" y="84"/>
                  </a:cubicBezTo>
                  <a:cubicBezTo>
                    <a:pt x="323" y="84"/>
                    <a:pt x="322" y="84"/>
                    <a:pt x="322" y="83"/>
                  </a:cubicBezTo>
                  <a:cubicBezTo>
                    <a:pt x="315" y="69"/>
                    <a:pt x="315" y="69"/>
                    <a:pt x="315" y="69"/>
                  </a:cubicBezTo>
                  <a:cubicBezTo>
                    <a:pt x="284" y="69"/>
                    <a:pt x="284" y="69"/>
                    <a:pt x="284" y="69"/>
                  </a:cubicBezTo>
                  <a:cubicBezTo>
                    <a:pt x="277" y="83"/>
                    <a:pt x="277" y="83"/>
                    <a:pt x="277" y="83"/>
                  </a:cubicBezTo>
                  <a:cubicBezTo>
                    <a:pt x="277" y="84"/>
                    <a:pt x="277" y="84"/>
                    <a:pt x="276" y="84"/>
                  </a:cubicBezTo>
                  <a:cubicBezTo>
                    <a:pt x="272" y="84"/>
                    <a:pt x="272" y="84"/>
                    <a:pt x="272" y="84"/>
                  </a:cubicBezTo>
                  <a:cubicBezTo>
                    <a:pt x="271" y="84"/>
                    <a:pt x="270" y="83"/>
                    <a:pt x="271" y="82"/>
                  </a:cubicBezTo>
                  <a:close/>
                  <a:moveTo>
                    <a:pt x="313" y="63"/>
                  </a:moveTo>
                  <a:cubicBezTo>
                    <a:pt x="309" y="54"/>
                    <a:pt x="304" y="44"/>
                    <a:pt x="300" y="34"/>
                  </a:cubicBezTo>
                  <a:cubicBezTo>
                    <a:pt x="299" y="34"/>
                    <a:pt x="299" y="34"/>
                    <a:pt x="299" y="34"/>
                  </a:cubicBezTo>
                  <a:cubicBezTo>
                    <a:pt x="286" y="63"/>
                    <a:pt x="286" y="63"/>
                    <a:pt x="286" y="63"/>
                  </a:cubicBezTo>
                  <a:lnTo>
                    <a:pt x="313" y="63"/>
                  </a:lnTo>
                  <a:close/>
                  <a:moveTo>
                    <a:pt x="347" y="28"/>
                  </a:moveTo>
                  <a:cubicBezTo>
                    <a:pt x="332" y="28"/>
                    <a:pt x="332" y="28"/>
                    <a:pt x="332" y="28"/>
                  </a:cubicBezTo>
                  <a:cubicBezTo>
                    <a:pt x="331" y="28"/>
                    <a:pt x="330" y="28"/>
                    <a:pt x="330" y="27"/>
                  </a:cubicBezTo>
                  <a:cubicBezTo>
                    <a:pt x="330" y="24"/>
                    <a:pt x="330" y="24"/>
                    <a:pt x="330" y="24"/>
                  </a:cubicBezTo>
                  <a:cubicBezTo>
                    <a:pt x="330" y="23"/>
                    <a:pt x="331" y="22"/>
                    <a:pt x="332" y="22"/>
                  </a:cubicBezTo>
                  <a:cubicBezTo>
                    <a:pt x="369" y="22"/>
                    <a:pt x="369" y="22"/>
                    <a:pt x="369" y="22"/>
                  </a:cubicBezTo>
                  <a:cubicBezTo>
                    <a:pt x="370" y="22"/>
                    <a:pt x="371" y="23"/>
                    <a:pt x="371" y="24"/>
                  </a:cubicBezTo>
                  <a:cubicBezTo>
                    <a:pt x="371" y="27"/>
                    <a:pt x="371" y="27"/>
                    <a:pt x="371" y="27"/>
                  </a:cubicBezTo>
                  <a:cubicBezTo>
                    <a:pt x="371" y="28"/>
                    <a:pt x="370" y="28"/>
                    <a:pt x="369" y="28"/>
                  </a:cubicBezTo>
                  <a:cubicBezTo>
                    <a:pt x="354" y="28"/>
                    <a:pt x="354" y="28"/>
                    <a:pt x="354" y="28"/>
                  </a:cubicBezTo>
                  <a:cubicBezTo>
                    <a:pt x="354" y="83"/>
                    <a:pt x="354" y="83"/>
                    <a:pt x="354" y="83"/>
                  </a:cubicBezTo>
                  <a:cubicBezTo>
                    <a:pt x="354" y="84"/>
                    <a:pt x="353" y="84"/>
                    <a:pt x="352" y="84"/>
                  </a:cubicBezTo>
                  <a:cubicBezTo>
                    <a:pt x="349" y="84"/>
                    <a:pt x="349" y="84"/>
                    <a:pt x="349" y="84"/>
                  </a:cubicBezTo>
                  <a:cubicBezTo>
                    <a:pt x="348" y="84"/>
                    <a:pt x="347" y="84"/>
                    <a:pt x="347" y="83"/>
                  </a:cubicBezTo>
                  <a:lnTo>
                    <a:pt x="347" y="28"/>
                  </a:lnTo>
                  <a:close/>
                  <a:moveTo>
                    <a:pt x="384" y="24"/>
                  </a:moveTo>
                  <a:cubicBezTo>
                    <a:pt x="384" y="23"/>
                    <a:pt x="384" y="22"/>
                    <a:pt x="385" y="22"/>
                  </a:cubicBezTo>
                  <a:cubicBezTo>
                    <a:pt x="389" y="22"/>
                    <a:pt x="389" y="22"/>
                    <a:pt x="389" y="22"/>
                  </a:cubicBezTo>
                  <a:cubicBezTo>
                    <a:pt x="390" y="22"/>
                    <a:pt x="390" y="23"/>
                    <a:pt x="390" y="24"/>
                  </a:cubicBezTo>
                  <a:cubicBezTo>
                    <a:pt x="390" y="61"/>
                    <a:pt x="390" y="61"/>
                    <a:pt x="390" y="61"/>
                  </a:cubicBezTo>
                  <a:cubicBezTo>
                    <a:pt x="390" y="72"/>
                    <a:pt x="397" y="79"/>
                    <a:pt x="407" y="79"/>
                  </a:cubicBezTo>
                  <a:cubicBezTo>
                    <a:pt x="417" y="79"/>
                    <a:pt x="424" y="72"/>
                    <a:pt x="424" y="62"/>
                  </a:cubicBezTo>
                  <a:cubicBezTo>
                    <a:pt x="424" y="24"/>
                    <a:pt x="424" y="24"/>
                    <a:pt x="424" y="24"/>
                  </a:cubicBezTo>
                  <a:cubicBezTo>
                    <a:pt x="424" y="23"/>
                    <a:pt x="425" y="22"/>
                    <a:pt x="426" y="22"/>
                  </a:cubicBezTo>
                  <a:cubicBezTo>
                    <a:pt x="429" y="22"/>
                    <a:pt x="429" y="22"/>
                    <a:pt x="429" y="22"/>
                  </a:cubicBezTo>
                  <a:cubicBezTo>
                    <a:pt x="430" y="22"/>
                    <a:pt x="431" y="23"/>
                    <a:pt x="431" y="24"/>
                  </a:cubicBezTo>
                  <a:cubicBezTo>
                    <a:pt x="431" y="62"/>
                    <a:pt x="431" y="62"/>
                    <a:pt x="431" y="62"/>
                  </a:cubicBezTo>
                  <a:cubicBezTo>
                    <a:pt x="431" y="75"/>
                    <a:pt x="421" y="85"/>
                    <a:pt x="407" y="85"/>
                  </a:cubicBezTo>
                  <a:cubicBezTo>
                    <a:pt x="393" y="85"/>
                    <a:pt x="384" y="75"/>
                    <a:pt x="384" y="62"/>
                  </a:cubicBezTo>
                  <a:lnTo>
                    <a:pt x="384" y="24"/>
                  </a:lnTo>
                  <a:close/>
                  <a:moveTo>
                    <a:pt x="449" y="23"/>
                  </a:moveTo>
                  <a:cubicBezTo>
                    <a:pt x="449" y="22"/>
                    <a:pt x="450" y="21"/>
                    <a:pt x="451" y="21"/>
                  </a:cubicBezTo>
                  <a:cubicBezTo>
                    <a:pt x="452" y="21"/>
                    <a:pt x="452" y="21"/>
                    <a:pt x="452" y="21"/>
                  </a:cubicBezTo>
                  <a:cubicBezTo>
                    <a:pt x="453" y="21"/>
                    <a:pt x="453" y="22"/>
                    <a:pt x="454" y="22"/>
                  </a:cubicBezTo>
                  <a:cubicBezTo>
                    <a:pt x="493" y="71"/>
                    <a:pt x="493" y="71"/>
                    <a:pt x="493" y="71"/>
                  </a:cubicBezTo>
                  <a:cubicBezTo>
                    <a:pt x="493" y="71"/>
                    <a:pt x="493" y="71"/>
                    <a:pt x="493" y="71"/>
                  </a:cubicBezTo>
                  <a:cubicBezTo>
                    <a:pt x="493" y="24"/>
                    <a:pt x="493" y="24"/>
                    <a:pt x="493" y="24"/>
                  </a:cubicBezTo>
                  <a:cubicBezTo>
                    <a:pt x="493" y="23"/>
                    <a:pt x="494" y="22"/>
                    <a:pt x="495" y="22"/>
                  </a:cubicBezTo>
                  <a:cubicBezTo>
                    <a:pt x="498" y="22"/>
                    <a:pt x="498" y="22"/>
                    <a:pt x="498" y="22"/>
                  </a:cubicBezTo>
                  <a:cubicBezTo>
                    <a:pt x="499" y="22"/>
                    <a:pt x="500" y="23"/>
                    <a:pt x="500" y="24"/>
                  </a:cubicBezTo>
                  <a:cubicBezTo>
                    <a:pt x="500" y="84"/>
                    <a:pt x="500" y="84"/>
                    <a:pt x="500" y="84"/>
                  </a:cubicBezTo>
                  <a:cubicBezTo>
                    <a:pt x="500" y="85"/>
                    <a:pt x="499" y="85"/>
                    <a:pt x="498" y="85"/>
                  </a:cubicBezTo>
                  <a:cubicBezTo>
                    <a:pt x="497" y="85"/>
                    <a:pt x="497" y="85"/>
                    <a:pt x="497" y="85"/>
                  </a:cubicBezTo>
                  <a:cubicBezTo>
                    <a:pt x="497" y="85"/>
                    <a:pt x="496" y="85"/>
                    <a:pt x="496" y="85"/>
                  </a:cubicBezTo>
                  <a:cubicBezTo>
                    <a:pt x="456" y="35"/>
                    <a:pt x="456" y="35"/>
                    <a:pt x="456" y="35"/>
                  </a:cubicBezTo>
                  <a:cubicBezTo>
                    <a:pt x="456" y="35"/>
                    <a:pt x="456" y="35"/>
                    <a:pt x="456" y="35"/>
                  </a:cubicBezTo>
                  <a:cubicBezTo>
                    <a:pt x="456" y="83"/>
                    <a:pt x="456" y="83"/>
                    <a:pt x="456" y="83"/>
                  </a:cubicBezTo>
                  <a:cubicBezTo>
                    <a:pt x="456" y="84"/>
                    <a:pt x="455" y="84"/>
                    <a:pt x="454" y="84"/>
                  </a:cubicBezTo>
                  <a:cubicBezTo>
                    <a:pt x="451" y="84"/>
                    <a:pt x="451" y="84"/>
                    <a:pt x="451" y="84"/>
                  </a:cubicBezTo>
                  <a:cubicBezTo>
                    <a:pt x="450" y="84"/>
                    <a:pt x="449" y="84"/>
                    <a:pt x="449" y="83"/>
                  </a:cubicBezTo>
                  <a:lnTo>
                    <a:pt x="449" y="23"/>
                  </a:lnTo>
                  <a:close/>
                  <a:moveTo>
                    <a:pt x="519" y="25"/>
                  </a:moveTo>
                  <a:cubicBezTo>
                    <a:pt x="519" y="23"/>
                    <a:pt x="520" y="22"/>
                    <a:pt x="521" y="22"/>
                  </a:cubicBezTo>
                  <a:cubicBezTo>
                    <a:pt x="524" y="22"/>
                    <a:pt x="524" y="22"/>
                    <a:pt x="524" y="22"/>
                  </a:cubicBezTo>
                  <a:cubicBezTo>
                    <a:pt x="525" y="22"/>
                    <a:pt x="526" y="23"/>
                    <a:pt x="526" y="25"/>
                  </a:cubicBezTo>
                  <a:cubicBezTo>
                    <a:pt x="526" y="50"/>
                    <a:pt x="526" y="50"/>
                    <a:pt x="526" y="50"/>
                  </a:cubicBezTo>
                  <a:cubicBezTo>
                    <a:pt x="553" y="23"/>
                    <a:pt x="553" y="23"/>
                    <a:pt x="553" y="23"/>
                  </a:cubicBezTo>
                  <a:cubicBezTo>
                    <a:pt x="554" y="23"/>
                    <a:pt x="555" y="22"/>
                    <a:pt x="555" y="22"/>
                  </a:cubicBezTo>
                  <a:cubicBezTo>
                    <a:pt x="559" y="22"/>
                    <a:pt x="559" y="22"/>
                    <a:pt x="559" y="22"/>
                  </a:cubicBezTo>
                  <a:cubicBezTo>
                    <a:pt x="561" y="22"/>
                    <a:pt x="562" y="24"/>
                    <a:pt x="561" y="25"/>
                  </a:cubicBezTo>
                  <a:cubicBezTo>
                    <a:pt x="533" y="52"/>
                    <a:pt x="533" y="52"/>
                    <a:pt x="533" y="52"/>
                  </a:cubicBezTo>
                  <a:cubicBezTo>
                    <a:pt x="562" y="82"/>
                    <a:pt x="562" y="82"/>
                    <a:pt x="562" y="82"/>
                  </a:cubicBezTo>
                  <a:cubicBezTo>
                    <a:pt x="563" y="82"/>
                    <a:pt x="562" y="84"/>
                    <a:pt x="560" y="84"/>
                  </a:cubicBezTo>
                  <a:cubicBezTo>
                    <a:pt x="556" y="84"/>
                    <a:pt x="556" y="84"/>
                    <a:pt x="556" y="84"/>
                  </a:cubicBezTo>
                  <a:cubicBezTo>
                    <a:pt x="555" y="84"/>
                    <a:pt x="554" y="84"/>
                    <a:pt x="554" y="84"/>
                  </a:cubicBezTo>
                  <a:cubicBezTo>
                    <a:pt x="526" y="55"/>
                    <a:pt x="526" y="55"/>
                    <a:pt x="526" y="55"/>
                  </a:cubicBezTo>
                  <a:cubicBezTo>
                    <a:pt x="526" y="82"/>
                    <a:pt x="526" y="82"/>
                    <a:pt x="526" y="82"/>
                  </a:cubicBezTo>
                  <a:cubicBezTo>
                    <a:pt x="526" y="83"/>
                    <a:pt x="525" y="84"/>
                    <a:pt x="524" y="84"/>
                  </a:cubicBezTo>
                  <a:cubicBezTo>
                    <a:pt x="521" y="84"/>
                    <a:pt x="521" y="84"/>
                    <a:pt x="521" y="84"/>
                  </a:cubicBezTo>
                  <a:cubicBezTo>
                    <a:pt x="520" y="84"/>
                    <a:pt x="519" y="83"/>
                    <a:pt x="519" y="82"/>
                  </a:cubicBezTo>
                  <a:lnTo>
                    <a:pt x="519" y="25"/>
                  </a:lnTo>
                  <a:close/>
                  <a:moveTo>
                    <a:pt x="590" y="82"/>
                  </a:moveTo>
                  <a:cubicBezTo>
                    <a:pt x="617" y="22"/>
                    <a:pt x="617" y="22"/>
                    <a:pt x="617" y="22"/>
                  </a:cubicBezTo>
                  <a:cubicBezTo>
                    <a:pt x="617" y="22"/>
                    <a:pt x="618" y="21"/>
                    <a:pt x="619" y="21"/>
                  </a:cubicBezTo>
                  <a:cubicBezTo>
                    <a:pt x="619" y="21"/>
                    <a:pt x="619" y="21"/>
                    <a:pt x="619" y="21"/>
                  </a:cubicBezTo>
                  <a:cubicBezTo>
                    <a:pt x="620" y="21"/>
                    <a:pt x="621" y="22"/>
                    <a:pt x="621" y="22"/>
                  </a:cubicBezTo>
                  <a:cubicBezTo>
                    <a:pt x="648" y="82"/>
                    <a:pt x="648" y="82"/>
                    <a:pt x="648" y="82"/>
                  </a:cubicBezTo>
                  <a:cubicBezTo>
                    <a:pt x="648" y="83"/>
                    <a:pt x="648" y="84"/>
                    <a:pt x="646" y="84"/>
                  </a:cubicBezTo>
                  <a:cubicBezTo>
                    <a:pt x="643" y="84"/>
                    <a:pt x="643" y="84"/>
                    <a:pt x="643" y="84"/>
                  </a:cubicBezTo>
                  <a:cubicBezTo>
                    <a:pt x="642" y="84"/>
                    <a:pt x="641" y="84"/>
                    <a:pt x="641" y="83"/>
                  </a:cubicBezTo>
                  <a:cubicBezTo>
                    <a:pt x="635" y="69"/>
                    <a:pt x="635" y="69"/>
                    <a:pt x="635" y="69"/>
                  </a:cubicBezTo>
                  <a:cubicBezTo>
                    <a:pt x="603" y="69"/>
                    <a:pt x="603" y="69"/>
                    <a:pt x="603" y="69"/>
                  </a:cubicBezTo>
                  <a:cubicBezTo>
                    <a:pt x="597" y="83"/>
                    <a:pt x="597" y="83"/>
                    <a:pt x="597" y="83"/>
                  </a:cubicBezTo>
                  <a:cubicBezTo>
                    <a:pt x="596" y="84"/>
                    <a:pt x="596" y="84"/>
                    <a:pt x="595" y="84"/>
                  </a:cubicBezTo>
                  <a:cubicBezTo>
                    <a:pt x="592" y="84"/>
                    <a:pt x="592" y="84"/>
                    <a:pt x="592" y="84"/>
                  </a:cubicBezTo>
                  <a:cubicBezTo>
                    <a:pt x="590" y="84"/>
                    <a:pt x="590" y="83"/>
                    <a:pt x="590" y="82"/>
                  </a:cubicBezTo>
                  <a:close/>
                  <a:moveTo>
                    <a:pt x="632" y="63"/>
                  </a:moveTo>
                  <a:cubicBezTo>
                    <a:pt x="628" y="54"/>
                    <a:pt x="624" y="44"/>
                    <a:pt x="619" y="34"/>
                  </a:cubicBezTo>
                  <a:cubicBezTo>
                    <a:pt x="619" y="34"/>
                    <a:pt x="619" y="34"/>
                    <a:pt x="619" y="34"/>
                  </a:cubicBezTo>
                  <a:cubicBezTo>
                    <a:pt x="606" y="63"/>
                    <a:pt x="606" y="63"/>
                    <a:pt x="606" y="63"/>
                  </a:cubicBezTo>
                  <a:lnTo>
                    <a:pt x="632" y="63"/>
                  </a:lnTo>
                  <a:close/>
                  <a:moveTo>
                    <a:pt x="673" y="77"/>
                  </a:moveTo>
                  <a:cubicBezTo>
                    <a:pt x="675" y="75"/>
                    <a:pt x="675" y="75"/>
                    <a:pt x="675" y="75"/>
                  </a:cubicBezTo>
                  <a:cubicBezTo>
                    <a:pt x="676" y="73"/>
                    <a:pt x="677" y="74"/>
                    <a:pt x="678" y="75"/>
                  </a:cubicBezTo>
                  <a:cubicBezTo>
                    <a:pt x="680" y="76"/>
                    <a:pt x="683" y="79"/>
                    <a:pt x="688" y="79"/>
                  </a:cubicBezTo>
                  <a:cubicBezTo>
                    <a:pt x="692" y="79"/>
                    <a:pt x="698" y="76"/>
                    <a:pt x="698" y="67"/>
                  </a:cubicBezTo>
                  <a:cubicBezTo>
                    <a:pt x="698" y="24"/>
                    <a:pt x="698" y="24"/>
                    <a:pt x="698" y="24"/>
                  </a:cubicBezTo>
                  <a:cubicBezTo>
                    <a:pt x="698" y="23"/>
                    <a:pt x="698" y="22"/>
                    <a:pt x="699" y="22"/>
                  </a:cubicBezTo>
                  <a:cubicBezTo>
                    <a:pt x="703" y="22"/>
                    <a:pt x="703" y="22"/>
                    <a:pt x="703" y="22"/>
                  </a:cubicBezTo>
                  <a:cubicBezTo>
                    <a:pt x="704" y="22"/>
                    <a:pt x="705" y="23"/>
                    <a:pt x="705" y="24"/>
                  </a:cubicBezTo>
                  <a:cubicBezTo>
                    <a:pt x="705" y="67"/>
                    <a:pt x="705" y="67"/>
                    <a:pt x="705" y="67"/>
                  </a:cubicBezTo>
                  <a:cubicBezTo>
                    <a:pt x="705" y="79"/>
                    <a:pt x="697" y="85"/>
                    <a:pt x="688" y="85"/>
                  </a:cubicBezTo>
                  <a:cubicBezTo>
                    <a:pt x="679" y="85"/>
                    <a:pt x="675" y="81"/>
                    <a:pt x="673" y="79"/>
                  </a:cubicBezTo>
                  <a:cubicBezTo>
                    <a:pt x="673" y="78"/>
                    <a:pt x="673" y="77"/>
                    <a:pt x="673" y="77"/>
                  </a:cubicBezTo>
                  <a:close/>
                  <a:moveTo>
                    <a:pt x="751" y="21"/>
                  </a:moveTo>
                  <a:cubicBezTo>
                    <a:pt x="769" y="21"/>
                    <a:pt x="783" y="36"/>
                    <a:pt x="783" y="54"/>
                  </a:cubicBezTo>
                  <a:cubicBezTo>
                    <a:pt x="783" y="71"/>
                    <a:pt x="769" y="85"/>
                    <a:pt x="751" y="85"/>
                  </a:cubicBezTo>
                  <a:cubicBezTo>
                    <a:pt x="733" y="85"/>
                    <a:pt x="719" y="71"/>
                    <a:pt x="719" y="54"/>
                  </a:cubicBezTo>
                  <a:cubicBezTo>
                    <a:pt x="719" y="36"/>
                    <a:pt x="733" y="21"/>
                    <a:pt x="751" y="21"/>
                  </a:cubicBezTo>
                  <a:close/>
                  <a:moveTo>
                    <a:pt x="751" y="79"/>
                  </a:moveTo>
                  <a:cubicBezTo>
                    <a:pt x="765" y="79"/>
                    <a:pt x="777" y="68"/>
                    <a:pt x="777" y="54"/>
                  </a:cubicBezTo>
                  <a:cubicBezTo>
                    <a:pt x="777" y="39"/>
                    <a:pt x="765" y="28"/>
                    <a:pt x="751" y="28"/>
                  </a:cubicBezTo>
                  <a:cubicBezTo>
                    <a:pt x="737" y="28"/>
                    <a:pt x="726" y="39"/>
                    <a:pt x="726" y="54"/>
                  </a:cubicBezTo>
                  <a:cubicBezTo>
                    <a:pt x="726" y="68"/>
                    <a:pt x="737" y="79"/>
                    <a:pt x="751" y="79"/>
                  </a:cubicBezTo>
                  <a:close/>
                  <a:moveTo>
                    <a:pt x="737" y="10"/>
                  </a:moveTo>
                  <a:cubicBezTo>
                    <a:pt x="737" y="7"/>
                    <a:pt x="739" y="5"/>
                    <a:pt x="742" y="5"/>
                  </a:cubicBezTo>
                  <a:cubicBezTo>
                    <a:pt x="744" y="5"/>
                    <a:pt x="746" y="7"/>
                    <a:pt x="746" y="10"/>
                  </a:cubicBezTo>
                  <a:cubicBezTo>
                    <a:pt x="746" y="13"/>
                    <a:pt x="744" y="15"/>
                    <a:pt x="742" y="15"/>
                  </a:cubicBezTo>
                  <a:cubicBezTo>
                    <a:pt x="739" y="15"/>
                    <a:pt x="737" y="13"/>
                    <a:pt x="737" y="10"/>
                  </a:cubicBezTo>
                  <a:close/>
                  <a:moveTo>
                    <a:pt x="756" y="10"/>
                  </a:moveTo>
                  <a:cubicBezTo>
                    <a:pt x="756" y="7"/>
                    <a:pt x="758" y="5"/>
                    <a:pt x="761" y="5"/>
                  </a:cubicBezTo>
                  <a:cubicBezTo>
                    <a:pt x="763" y="5"/>
                    <a:pt x="765" y="7"/>
                    <a:pt x="765" y="10"/>
                  </a:cubicBezTo>
                  <a:cubicBezTo>
                    <a:pt x="765" y="13"/>
                    <a:pt x="763" y="15"/>
                    <a:pt x="761" y="15"/>
                  </a:cubicBezTo>
                  <a:cubicBezTo>
                    <a:pt x="758" y="15"/>
                    <a:pt x="756" y="13"/>
                    <a:pt x="756" y="10"/>
                  </a:cubicBezTo>
                  <a:close/>
                  <a:moveTo>
                    <a:pt x="789" y="25"/>
                  </a:moveTo>
                  <a:cubicBezTo>
                    <a:pt x="789" y="24"/>
                    <a:pt x="790" y="22"/>
                    <a:pt x="791" y="22"/>
                  </a:cubicBezTo>
                  <a:cubicBezTo>
                    <a:pt x="795" y="22"/>
                    <a:pt x="795" y="22"/>
                    <a:pt x="795" y="22"/>
                  </a:cubicBezTo>
                  <a:cubicBezTo>
                    <a:pt x="795" y="22"/>
                    <a:pt x="796" y="23"/>
                    <a:pt x="796" y="23"/>
                  </a:cubicBezTo>
                  <a:cubicBezTo>
                    <a:pt x="818" y="73"/>
                    <a:pt x="818" y="73"/>
                    <a:pt x="818" y="73"/>
                  </a:cubicBezTo>
                  <a:cubicBezTo>
                    <a:pt x="818" y="73"/>
                    <a:pt x="818" y="73"/>
                    <a:pt x="818" y="73"/>
                  </a:cubicBezTo>
                  <a:cubicBezTo>
                    <a:pt x="841" y="23"/>
                    <a:pt x="841" y="23"/>
                    <a:pt x="841" y="23"/>
                  </a:cubicBezTo>
                  <a:cubicBezTo>
                    <a:pt x="841" y="23"/>
                    <a:pt x="841" y="22"/>
                    <a:pt x="842" y="22"/>
                  </a:cubicBezTo>
                  <a:cubicBezTo>
                    <a:pt x="846" y="22"/>
                    <a:pt x="846" y="22"/>
                    <a:pt x="846" y="22"/>
                  </a:cubicBezTo>
                  <a:cubicBezTo>
                    <a:pt x="847" y="22"/>
                    <a:pt x="848" y="24"/>
                    <a:pt x="847" y="25"/>
                  </a:cubicBezTo>
                  <a:cubicBezTo>
                    <a:pt x="820" y="84"/>
                    <a:pt x="820" y="84"/>
                    <a:pt x="820" y="84"/>
                  </a:cubicBezTo>
                  <a:cubicBezTo>
                    <a:pt x="820" y="85"/>
                    <a:pt x="819" y="85"/>
                    <a:pt x="819" y="85"/>
                  </a:cubicBezTo>
                  <a:cubicBezTo>
                    <a:pt x="818" y="85"/>
                    <a:pt x="818" y="85"/>
                    <a:pt x="818" y="85"/>
                  </a:cubicBezTo>
                  <a:cubicBezTo>
                    <a:pt x="817" y="85"/>
                    <a:pt x="817" y="85"/>
                    <a:pt x="816" y="84"/>
                  </a:cubicBezTo>
                  <a:lnTo>
                    <a:pt x="789" y="25"/>
                  </a:lnTo>
                  <a:close/>
                  <a:moveTo>
                    <a:pt x="885" y="21"/>
                  </a:moveTo>
                  <a:cubicBezTo>
                    <a:pt x="903" y="21"/>
                    <a:pt x="917" y="36"/>
                    <a:pt x="917" y="54"/>
                  </a:cubicBezTo>
                  <a:cubicBezTo>
                    <a:pt x="917" y="71"/>
                    <a:pt x="903" y="85"/>
                    <a:pt x="885" y="85"/>
                  </a:cubicBezTo>
                  <a:cubicBezTo>
                    <a:pt x="868" y="85"/>
                    <a:pt x="853" y="71"/>
                    <a:pt x="853" y="54"/>
                  </a:cubicBezTo>
                  <a:cubicBezTo>
                    <a:pt x="853" y="36"/>
                    <a:pt x="868" y="21"/>
                    <a:pt x="885" y="21"/>
                  </a:cubicBezTo>
                  <a:close/>
                  <a:moveTo>
                    <a:pt x="885" y="79"/>
                  </a:moveTo>
                  <a:cubicBezTo>
                    <a:pt x="899" y="79"/>
                    <a:pt x="911" y="68"/>
                    <a:pt x="911" y="54"/>
                  </a:cubicBezTo>
                  <a:cubicBezTo>
                    <a:pt x="911" y="39"/>
                    <a:pt x="899" y="28"/>
                    <a:pt x="885" y="28"/>
                  </a:cubicBezTo>
                  <a:cubicBezTo>
                    <a:pt x="871" y="28"/>
                    <a:pt x="860" y="39"/>
                    <a:pt x="860" y="54"/>
                  </a:cubicBezTo>
                  <a:cubicBezTo>
                    <a:pt x="860" y="68"/>
                    <a:pt x="871" y="79"/>
                    <a:pt x="885" y="79"/>
                  </a:cubicBezTo>
                  <a:close/>
                  <a:moveTo>
                    <a:pt x="877" y="15"/>
                  </a:moveTo>
                  <a:cubicBezTo>
                    <a:pt x="882" y="2"/>
                    <a:pt x="882" y="2"/>
                    <a:pt x="882" y="2"/>
                  </a:cubicBezTo>
                  <a:cubicBezTo>
                    <a:pt x="882" y="1"/>
                    <a:pt x="883" y="0"/>
                    <a:pt x="884" y="0"/>
                  </a:cubicBezTo>
                  <a:cubicBezTo>
                    <a:pt x="887" y="0"/>
                    <a:pt x="887" y="0"/>
                    <a:pt x="887" y="0"/>
                  </a:cubicBezTo>
                  <a:cubicBezTo>
                    <a:pt x="889" y="0"/>
                    <a:pt x="889" y="1"/>
                    <a:pt x="889" y="3"/>
                  </a:cubicBezTo>
                  <a:cubicBezTo>
                    <a:pt x="882" y="15"/>
                    <a:pt x="882" y="15"/>
                    <a:pt x="882" y="15"/>
                  </a:cubicBezTo>
                  <a:cubicBezTo>
                    <a:pt x="881" y="16"/>
                    <a:pt x="881" y="16"/>
                    <a:pt x="880" y="16"/>
                  </a:cubicBezTo>
                  <a:cubicBezTo>
                    <a:pt x="879" y="16"/>
                    <a:pt x="879" y="16"/>
                    <a:pt x="879" y="16"/>
                  </a:cubicBezTo>
                  <a:cubicBezTo>
                    <a:pt x="878" y="16"/>
                    <a:pt x="877" y="15"/>
                    <a:pt x="877" y="15"/>
                  </a:cubicBezTo>
                  <a:close/>
                  <a:moveTo>
                    <a:pt x="892" y="15"/>
                  </a:moveTo>
                  <a:cubicBezTo>
                    <a:pt x="897" y="2"/>
                    <a:pt x="897" y="2"/>
                    <a:pt x="897" y="2"/>
                  </a:cubicBezTo>
                  <a:cubicBezTo>
                    <a:pt x="897" y="1"/>
                    <a:pt x="897" y="0"/>
                    <a:pt x="898" y="0"/>
                  </a:cubicBezTo>
                  <a:cubicBezTo>
                    <a:pt x="902" y="0"/>
                    <a:pt x="902" y="0"/>
                    <a:pt x="902" y="0"/>
                  </a:cubicBezTo>
                  <a:cubicBezTo>
                    <a:pt x="903" y="0"/>
                    <a:pt x="904" y="1"/>
                    <a:pt x="903" y="3"/>
                  </a:cubicBezTo>
                  <a:cubicBezTo>
                    <a:pt x="896" y="15"/>
                    <a:pt x="896" y="15"/>
                    <a:pt x="896" y="15"/>
                  </a:cubicBezTo>
                  <a:cubicBezTo>
                    <a:pt x="896" y="16"/>
                    <a:pt x="895" y="16"/>
                    <a:pt x="895" y="16"/>
                  </a:cubicBezTo>
                  <a:cubicBezTo>
                    <a:pt x="894" y="16"/>
                    <a:pt x="894" y="16"/>
                    <a:pt x="894" y="16"/>
                  </a:cubicBezTo>
                  <a:cubicBezTo>
                    <a:pt x="893" y="16"/>
                    <a:pt x="892" y="15"/>
                    <a:pt x="892" y="15"/>
                  </a:cubicBez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solidFill>
                  <a:prstClr val="black"/>
                </a:solidFill>
              </a:endParaRPr>
            </a:p>
          </p:txBody>
        </p:sp>
      </p:grpSp>
    </p:spTree>
    <p:extLst>
      <p:ext uri="{BB962C8B-B14F-4D97-AF65-F5344CB8AC3E}">
        <p14:creationId xmlns:p14="http://schemas.microsoft.com/office/powerpoint/2010/main" val="130268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EN) Dark">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219048"/>
            <a:ext cx="12188825" cy="5638952"/>
          </a:xfrm>
          <a:prstGeom prst="rect">
            <a:avLst/>
          </a:prstGeom>
          <a:gradFill flip="none" rotWithShape="1">
            <a:gsLst>
              <a:gs pos="100000">
                <a:srgbClr val="00487E">
                  <a:alpha val="50000"/>
                </a:srgb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8" name="Rectangle 7"/>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3" name="Content Placeholder 2"/>
          <p:cNvSpPr>
            <a:spLocks noGrp="1"/>
          </p:cNvSpPr>
          <p:nvPr>
            <p:ph idx="1"/>
          </p:nvPr>
        </p:nvSpPr>
        <p:spPr>
          <a:xfrm>
            <a:off x="609523" y="1368533"/>
            <a:ext cx="10969777"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grpSp>
        <p:nvGrpSpPr>
          <p:cNvPr id="11" name="Group 10"/>
          <p:cNvGrpSpPr>
            <a:grpSpLocks/>
          </p:cNvGrpSpPr>
          <p:nvPr userDrawn="1"/>
        </p:nvGrpSpPr>
        <p:grpSpPr bwMode="auto">
          <a:xfrm>
            <a:off x="10162116" y="0"/>
            <a:ext cx="2020824" cy="1216152"/>
            <a:chOff x="3767" y="1352"/>
            <a:chExt cx="2688" cy="1618"/>
          </a:xfrm>
        </p:grpSpPr>
        <p:sp>
          <p:nvSpPr>
            <p:cNvPr id="12"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3" name="Rectangle 12"/>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4" name="Freeform 13"/>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5" name="Freeform 14"/>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grpSp>
      <p:sp>
        <p:nvSpPr>
          <p:cNvPr id="16"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p>
        </p:txBody>
      </p:sp>
      <p:sp>
        <p:nvSpPr>
          <p:cNvPr id="18" name="Slide Number Placeholder 5"/>
          <p:cNvSpPr>
            <a:spLocks noGrp="1"/>
          </p:cNvSpPr>
          <p:nvPr>
            <p:ph type="sldNum" sz="quarter" idx="12"/>
          </p:nvPr>
        </p:nvSpPr>
        <p:spPr>
          <a:xfrm>
            <a:off x="11277551" y="6400800"/>
            <a:ext cx="301751" cy="301752"/>
          </a:xfrm>
          <a:ln w="12700">
            <a:solidFill>
              <a:schemeClr val="bg1">
                <a:alpha val="50000"/>
              </a:schemeClr>
            </a:solidFill>
          </a:ln>
        </p:spPr>
        <p:txBody>
          <a:bodyPr lIns="0" tIns="0" rIns="0" bIns="0"/>
          <a:lstStyle>
            <a:lvl1pPr algn="ctr">
              <a:defRPr sz="1400">
                <a:solidFill>
                  <a:schemeClr val="bg1"/>
                </a:solidFill>
                <a:latin typeface="Arial" pitchFamily="34" charset="0"/>
                <a:cs typeface="Arial" pitchFamily="34" charset="0"/>
              </a:defRPr>
            </a:lvl1pPr>
          </a:lstStyle>
          <a:p>
            <a:fld id="{DB41381F-1450-4E0E-9EEB-2F42F9D38EB9}" type="slidenum">
              <a:rPr lang="hu-HU" smtClean="0"/>
              <a:pPr/>
              <a:t>‹#›</a:t>
            </a:fld>
            <a:endParaRPr lang="hu-HU"/>
          </a:p>
        </p:txBody>
      </p:sp>
    </p:spTree>
    <p:extLst>
      <p:ext uri="{BB962C8B-B14F-4D97-AF65-F5344CB8AC3E}">
        <p14:creationId xmlns:p14="http://schemas.microsoft.com/office/powerpoint/2010/main" val="74227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E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13" name="Rectangle 12"/>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Content Placeholder 2"/>
          <p:cNvSpPr>
            <a:spLocks noGrp="1"/>
          </p:cNvSpPr>
          <p:nvPr>
            <p:ph idx="1"/>
          </p:nvPr>
        </p:nvSpPr>
        <p:spPr>
          <a:xfrm>
            <a:off x="609526" y="1368533"/>
            <a:ext cx="5332488"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12" name="Content Placeholder 2"/>
          <p:cNvSpPr>
            <a:spLocks noGrp="1"/>
          </p:cNvSpPr>
          <p:nvPr>
            <p:ph idx="13"/>
          </p:nvPr>
        </p:nvSpPr>
        <p:spPr>
          <a:xfrm>
            <a:off x="6246813" y="1368533"/>
            <a:ext cx="5332489"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14"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23"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p>
        </p:txBody>
      </p:sp>
      <p:grpSp>
        <p:nvGrpSpPr>
          <p:cNvPr id="10" name="Group 10"/>
          <p:cNvGrpSpPr>
            <a:grpSpLocks/>
          </p:cNvGrpSpPr>
          <p:nvPr userDrawn="1"/>
        </p:nvGrpSpPr>
        <p:grpSpPr bwMode="auto">
          <a:xfrm>
            <a:off x="10162116" y="0"/>
            <a:ext cx="2020824" cy="1216152"/>
            <a:chOff x="3767" y="1352"/>
            <a:chExt cx="2688" cy="1618"/>
          </a:xfrm>
        </p:grpSpPr>
        <p:sp>
          <p:nvSpPr>
            <p:cNvPr id="16"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7" name="Rectangle 16"/>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8" name="Freeform 17"/>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9" name="Freeform 18"/>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grpSp>
      <p:sp>
        <p:nvSpPr>
          <p:cNvPr id="28" name="Rectangle 27"/>
          <p:cNvSpPr/>
          <p:nvPr userDrawn="1"/>
        </p:nvSpPr>
        <p:spPr>
          <a:xfrm>
            <a:off x="11277549" y="6400800"/>
            <a:ext cx="301752" cy="3048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Slide Number Placeholder 5"/>
          <p:cNvSpPr>
            <a:spLocks noGrp="1"/>
          </p:cNvSpPr>
          <p:nvPr>
            <p:ph type="sldNum" sz="quarter" idx="12"/>
          </p:nvPr>
        </p:nvSpPr>
        <p:spPr>
          <a:xfrm>
            <a:off x="11277551" y="6400800"/>
            <a:ext cx="301751" cy="301752"/>
          </a:xfrm>
          <a:ln w="12700">
            <a:solidFill>
              <a:schemeClr val="bg1">
                <a:lumMod val="85000"/>
              </a:schemeClr>
            </a:solidFill>
          </a:ln>
        </p:spPr>
        <p:txBody>
          <a:bodyPr lIns="0" tIns="0" rIns="0" bIns="0"/>
          <a:lstStyle>
            <a:lvl1pPr algn="ctr">
              <a:defRPr sz="1400">
                <a:latin typeface="Arial" pitchFamily="34" charset="0"/>
                <a:cs typeface="Arial" pitchFamily="34" charset="0"/>
              </a:defRPr>
            </a:lvl1pPr>
          </a:lstStyle>
          <a:p>
            <a:fld id="{DB41381F-1450-4E0E-9EEB-2F42F9D38EB9}" type="slidenum">
              <a:rPr lang="hu-HU" smtClean="0"/>
              <a:pPr/>
              <a:t>‹#›</a:t>
            </a:fld>
            <a:endParaRPr lang="hu-HU"/>
          </a:p>
        </p:txBody>
      </p:sp>
    </p:spTree>
    <p:extLst>
      <p:ext uri="{BB962C8B-B14F-4D97-AF65-F5344CB8AC3E}">
        <p14:creationId xmlns:p14="http://schemas.microsoft.com/office/powerpoint/2010/main" val="245863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EN) Dark">
    <p:spTree>
      <p:nvGrpSpPr>
        <p:cNvPr id="1" name=""/>
        <p:cNvGrpSpPr/>
        <p:nvPr/>
      </p:nvGrpSpPr>
      <p:grpSpPr>
        <a:xfrm>
          <a:off x="0" y="0"/>
          <a:ext cx="0" cy="0"/>
          <a:chOff x="0" y="0"/>
          <a:chExt cx="0" cy="0"/>
        </a:xfrm>
      </p:grpSpPr>
      <p:sp>
        <p:nvSpPr>
          <p:cNvPr id="20" name="Rectangle 19"/>
          <p:cNvSpPr/>
          <p:nvPr userDrawn="1"/>
        </p:nvSpPr>
        <p:spPr>
          <a:xfrm>
            <a:off x="-1" y="1219048"/>
            <a:ext cx="12188825" cy="5638952"/>
          </a:xfrm>
          <a:prstGeom prst="rect">
            <a:avLst/>
          </a:prstGeom>
          <a:gradFill flip="none" rotWithShape="1">
            <a:gsLst>
              <a:gs pos="100000">
                <a:srgbClr val="00487E">
                  <a:alpha val="50000"/>
                </a:srgb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13" name="Rectangle 12"/>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Content Placeholder 2"/>
          <p:cNvSpPr>
            <a:spLocks noGrp="1"/>
          </p:cNvSpPr>
          <p:nvPr>
            <p:ph idx="1"/>
          </p:nvPr>
        </p:nvSpPr>
        <p:spPr>
          <a:xfrm>
            <a:off x="609526" y="1368533"/>
            <a:ext cx="5332488"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12" name="Content Placeholder 2"/>
          <p:cNvSpPr>
            <a:spLocks noGrp="1"/>
          </p:cNvSpPr>
          <p:nvPr>
            <p:ph idx="13"/>
          </p:nvPr>
        </p:nvSpPr>
        <p:spPr>
          <a:xfrm>
            <a:off x="6246813" y="1368533"/>
            <a:ext cx="5332489" cy="4879942"/>
          </a:xfrm>
        </p:spPr>
        <p:txBody>
          <a:bodyPr lIns="0" tIns="0" rIns="0" bIns="0">
            <a:normAutofit/>
          </a:bodyPr>
          <a:lstStyle>
            <a:lvl1pPr marL="274320" indent="-274320">
              <a:spcBef>
                <a:spcPts val="1000"/>
              </a:spcBef>
              <a:buClr>
                <a:srgbClr val="002060"/>
              </a:buClr>
              <a:buFont typeface="Wingdings" pitchFamily="2" charset="2"/>
              <a:buChar char="§"/>
              <a:defRPr sz="2400">
                <a:latin typeface="Arial" pitchFamily="34" charset="0"/>
                <a:cs typeface="Arial" pitchFamily="34" charset="0"/>
              </a:defRPr>
            </a:lvl1pPr>
            <a:lvl2pPr marL="457200" indent="-274320">
              <a:spcBef>
                <a:spcPts val="1000"/>
              </a:spcBef>
              <a:buClr>
                <a:srgbClr val="002060"/>
              </a:buClr>
              <a:buFont typeface="Wingdings" pitchFamily="2" charset="2"/>
              <a:buChar char="§"/>
              <a:defRPr sz="2000">
                <a:latin typeface="Arial" pitchFamily="34" charset="0"/>
                <a:cs typeface="Arial" pitchFamily="34" charset="0"/>
              </a:defRPr>
            </a:lvl2pPr>
            <a:lvl3pPr marL="640080" indent="-274320">
              <a:spcBef>
                <a:spcPts val="1000"/>
              </a:spcBef>
              <a:buClr>
                <a:srgbClr val="002060"/>
              </a:buClr>
              <a:buFont typeface="Wingdings" pitchFamily="2" charset="2"/>
              <a:buChar char="§"/>
              <a:defRPr sz="1600">
                <a:latin typeface="Arial" pitchFamily="34" charset="0"/>
                <a:cs typeface="Arial" pitchFamily="34" charset="0"/>
              </a:defRPr>
            </a:lvl3pPr>
            <a:lvl4pPr marL="914400" indent="-274320">
              <a:spcBef>
                <a:spcPts val="1000"/>
              </a:spcBef>
              <a:buClr>
                <a:srgbClr val="002060"/>
              </a:buClr>
              <a:buFont typeface="Wingdings" pitchFamily="2" charset="2"/>
              <a:buChar char="§"/>
              <a:defRPr sz="1400">
                <a:latin typeface="Arial" pitchFamily="34" charset="0"/>
                <a:cs typeface="Arial" pitchFamily="34" charset="0"/>
              </a:defRPr>
            </a:lvl4pPr>
            <a:lvl5pPr marL="1188720" indent="-274320">
              <a:spcBef>
                <a:spcPts val="1000"/>
              </a:spcBef>
              <a:buClr>
                <a:srgbClr val="002060"/>
              </a:buClr>
              <a:buFont typeface="Wingdings" pitchFamily="2" charset="2"/>
              <a:buChar char="§"/>
              <a:defRPr sz="14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14"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23"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p>
        </p:txBody>
      </p:sp>
      <p:grpSp>
        <p:nvGrpSpPr>
          <p:cNvPr id="10" name="Group 10"/>
          <p:cNvGrpSpPr>
            <a:grpSpLocks/>
          </p:cNvGrpSpPr>
          <p:nvPr userDrawn="1"/>
        </p:nvGrpSpPr>
        <p:grpSpPr bwMode="auto">
          <a:xfrm>
            <a:off x="10162116" y="0"/>
            <a:ext cx="2020824" cy="1216152"/>
            <a:chOff x="3767" y="1352"/>
            <a:chExt cx="2688" cy="1618"/>
          </a:xfrm>
        </p:grpSpPr>
        <p:sp>
          <p:nvSpPr>
            <p:cNvPr id="16"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7" name="Rectangle 16"/>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8" name="Freeform 17"/>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9" name="Freeform 18"/>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grpSp>
      <p:sp>
        <p:nvSpPr>
          <p:cNvPr id="26" name="Slide Number Placeholder 5"/>
          <p:cNvSpPr>
            <a:spLocks noGrp="1"/>
          </p:cNvSpPr>
          <p:nvPr>
            <p:ph type="sldNum" sz="quarter" idx="12"/>
          </p:nvPr>
        </p:nvSpPr>
        <p:spPr>
          <a:xfrm>
            <a:off x="11277551" y="6400800"/>
            <a:ext cx="301751" cy="301752"/>
          </a:xfrm>
          <a:ln w="12700">
            <a:solidFill>
              <a:schemeClr val="bg1">
                <a:alpha val="50000"/>
              </a:schemeClr>
            </a:solidFill>
          </a:ln>
        </p:spPr>
        <p:txBody>
          <a:bodyPr lIns="0" tIns="0" rIns="0" bIns="0"/>
          <a:lstStyle>
            <a:lvl1pPr algn="ctr">
              <a:defRPr sz="1400">
                <a:solidFill>
                  <a:schemeClr val="bg1"/>
                </a:solidFill>
                <a:latin typeface="Arial" pitchFamily="34" charset="0"/>
                <a:cs typeface="Arial" pitchFamily="34" charset="0"/>
              </a:defRPr>
            </a:lvl1pPr>
          </a:lstStyle>
          <a:p>
            <a:fld id="{DB41381F-1450-4E0E-9EEB-2F42F9D38EB9}" type="slidenum">
              <a:rPr lang="hu-HU" smtClean="0"/>
              <a:pPr/>
              <a:t>‹#›</a:t>
            </a:fld>
            <a:endParaRPr lang="hu-HU"/>
          </a:p>
        </p:txBody>
      </p:sp>
    </p:spTree>
    <p:extLst>
      <p:ext uri="{BB962C8B-B14F-4D97-AF65-F5344CB8AC3E}">
        <p14:creationId xmlns:p14="http://schemas.microsoft.com/office/powerpoint/2010/main" val="2431485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E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6" name="Rectangle 5"/>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itle 1"/>
          <p:cNvSpPr>
            <a:spLocks noGrp="1"/>
          </p:cNvSpPr>
          <p:nvPr>
            <p:ph type="title"/>
          </p:nvPr>
        </p:nvSpPr>
        <p:spPr>
          <a:xfrm>
            <a:off x="609444" y="152382"/>
            <a:ext cx="9553168"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sp>
        <p:nvSpPr>
          <p:cNvPr id="18"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p>
        </p:txBody>
      </p:sp>
      <p:grpSp>
        <p:nvGrpSpPr>
          <p:cNvPr id="8" name="Group 10"/>
          <p:cNvGrpSpPr>
            <a:grpSpLocks/>
          </p:cNvGrpSpPr>
          <p:nvPr userDrawn="1"/>
        </p:nvGrpSpPr>
        <p:grpSpPr bwMode="auto">
          <a:xfrm>
            <a:off x="10162116" y="0"/>
            <a:ext cx="2020824" cy="1216152"/>
            <a:chOff x="3767" y="1352"/>
            <a:chExt cx="2688" cy="1618"/>
          </a:xfrm>
        </p:grpSpPr>
        <p:sp>
          <p:nvSpPr>
            <p:cNvPr id="9"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0" name="Rectangle 9"/>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2" name="Freeform 11"/>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3" name="Freeform 12"/>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grpSp>
      <p:sp>
        <p:nvSpPr>
          <p:cNvPr id="20" name="Rectangle 19"/>
          <p:cNvSpPr/>
          <p:nvPr userDrawn="1"/>
        </p:nvSpPr>
        <p:spPr>
          <a:xfrm>
            <a:off x="11277549" y="6400800"/>
            <a:ext cx="301752" cy="3048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Slide Number Placeholder 5"/>
          <p:cNvSpPr>
            <a:spLocks noGrp="1"/>
          </p:cNvSpPr>
          <p:nvPr>
            <p:ph type="sldNum" sz="quarter" idx="12"/>
          </p:nvPr>
        </p:nvSpPr>
        <p:spPr>
          <a:xfrm>
            <a:off x="11277551" y="6400800"/>
            <a:ext cx="301751" cy="301752"/>
          </a:xfrm>
          <a:ln w="12700">
            <a:solidFill>
              <a:schemeClr val="bg1">
                <a:lumMod val="85000"/>
              </a:schemeClr>
            </a:solidFill>
          </a:ln>
        </p:spPr>
        <p:txBody>
          <a:bodyPr lIns="0" tIns="0" rIns="0" bIns="0"/>
          <a:lstStyle>
            <a:lvl1pPr algn="ctr">
              <a:defRPr sz="1400">
                <a:latin typeface="Arial" pitchFamily="34" charset="0"/>
                <a:cs typeface="Arial" pitchFamily="34" charset="0"/>
              </a:defRPr>
            </a:lvl1pPr>
          </a:lstStyle>
          <a:p>
            <a:fld id="{DB41381F-1450-4E0E-9EEB-2F42F9D38EB9}" type="slidenum">
              <a:rPr lang="hu-HU" smtClean="0"/>
              <a:pPr/>
              <a:t>‹#›</a:t>
            </a:fld>
            <a:endParaRPr lang="hu-HU"/>
          </a:p>
        </p:txBody>
      </p:sp>
    </p:spTree>
    <p:extLst>
      <p:ext uri="{BB962C8B-B14F-4D97-AF65-F5344CB8AC3E}">
        <p14:creationId xmlns:p14="http://schemas.microsoft.com/office/powerpoint/2010/main" val="1592951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EN) Dar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0969777" y="0"/>
            <a:ext cx="1219048" cy="1219048"/>
          </a:xfrm>
          <a:prstGeom prst="rect">
            <a:avLst/>
          </a:prstGeom>
        </p:spPr>
      </p:pic>
      <p:sp>
        <p:nvSpPr>
          <p:cNvPr id="14" name="Rectangle 13"/>
          <p:cNvSpPr/>
          <p:nvPr userDrawn="1"/>
        </p:nvSpPr>
        <p:spPr>
          <a:xfrm>
            <a:off x="-1" y="1210341"/>
            <a:ext cx="12188825" cy="5638952"/>
          </a:xfrm>
          <a:prstGeom prst="rect">
            <a:avLst/>
          </a:prstGeom>
          <a:gradFill flip="none" rotWithShape="1">
            <a:gsLst>
              <a:gs pos="100000">
                <a:srgbClr val="00487E">
                  <a:alpha val="50000"/>
                </a:srgb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Rectangle 5"/>
          <p:cNvSpPr/>
          <p:nvPr userDrawn="1"/>
        </p:nvSpPr>
        <p:spPr>
          <a:xfrm>
            <a:off x="1" y="0"/>
            <a:ext cx="12188824" cy="121904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itle 1"/>
          <p:cNvSpPr>
            <a:spLocks noGrp="1"/>
          </p:cNvSpPr>
          <p:nvPr>
            <p:ph type="title"/>
          </p:nvPr>
        </p:nvSpPr>
        <p:spPr>
          <a:xfrm>
            <a:off x="609443" y="152382"/>
            <a:ext cx="9555480" cy="911389"/>
          </a:xfrm>
        </p:spPr>
        <p:txBody>
          <a:bodyPr lIns="0" tIns="0" rIns="0" bIns="0" anchor="ctr" anchorCtr="0">
            <a:normAutofit/>
          </a:bodyPr>
          <a:lstStyle>
            <a:lvl1pPr algn="l">
              <a:defRPr sz="2400" b="1">
                <a:solidFill>
                  <a:srgbClr val="002060"/>
                </a:solidFill>
                <a:latin typeface="Arial" pitchFamily="34" charset="0"/>
                <a:cs typeface="Arial" pitchFamily="34" charset="0"/>
              </a:defRPr>
            </a:lvl1pPr>
          </a:lstStyle>
          <a:p>
            <a:endParaRPr lang="en-US"/>
          </a:p>
        </p:txBody>
      </p:sp>
      <p:grpSp>
        <p:nvGrpSpPr>
          <p:cNvPr id="8" name="Group 10"/>
          <p:cNvGrpSpPr>
            <a:grpSpLocks/>
          </p:cNvGrpSpPr>
          <p:nvPr userDrawn="1"/>
        </p:nvGrpSpPr>
        <p:grpSpPr bwMode="auto">
          <a:xfrm>
            <a:off x="10162116" y="0"/>
            <a:ext cx="2020824" cy="1216152"/>
            <a:chOff x="3767" y="1352"/>
            <a:chExt cx="2688" cy="1618"/>
          </a:xfrm>
        </p:grpSpPr>
        <p:sp>
          <p:nvSpPr>
            <p:cNvPr id="10"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2" name="Rectangle 11"/>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3" name="Freeform 12"/>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rgbClr val="0E16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5" name="Freeform 14"/>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grpSp>
      <p:sp>
        <p:nvSpPr>
          <p:cNvPr id="16" name="Footer Placeholder 4"/>
          <p:cNvSpPr>
            <a:spLocks noGrp="1"/>
          </p:cNvSpPr>
          <p:nvPr>
            <p:ph type="ftr" sz="quarter" idx="11"/>
          </p:nvPr>
        </p:nvSpPr>
        <p:spPr>
          <a:xfrm>
            <a:off x="608015" y="6400800"/>
            <a:ext cx="10669536" cy="301752"/>
          </a:xfrm>
        </p:spPr>
        <p:txBody>
          <a:bodyPr lIns="0" tIns="0" rIns="0" bIns="0"/>
          <a:lstStyle>
            <a:lvl1pPr algn="l">
              <a:defRPr sz="1400">
                <a:latin typeface="Arial" pitchFamily="34" charset="0"/>
                <a:cs typeface="Arial" pitchFamily="34" charset="0"/>
              </a:defRPr>
            </a:lvl1pPr>
          </a:lstStyle>
          <a:p>
            <a:endParaRPr lang="hu-HU"/>
          </a:p>
        </p:txBody>
      </p:sp>
      <p:sp>
        <p:nvSpPr>
          <p:cNvPr id="19" name="Slide Number Placeholder 5"/>
          <p:cNvSpPr>
            <a:spLocks noGrp="1"/>
          </p:cNvSpPr>
          <p:nvPr>
            <p:ph type="sldNum" sz="quarter" idx="12"/>
          </p:nvPr>
        </p:nvSpPr>
        <p:spPr>
          <a:xfrm>
            <a:off x="11277551" y="6400800"/>
            <a:ext cx="301751" cy="301752"/>
          </a:xfrm>
          <a:ln w="12700">
            <a:solidFill>
              <a:schemeClr val="bg1">
                <a:alpha val="50000"/>
              </a:schemeClr>
            </a:solidFill>
          </a:ln>
        </p:spPr>
        <p:txBody>
          <a:bodyPr lIns="0" tIns="0" rIns="0" bIns="0"/>
          <a:lstStyle>
            <a:lvl1pPr algn="ctr">
              <a:defRPr sz="1400">
                <a:solidFill>
                  <a:schemeClr val="bg1"/>
                </a:solidFill>
                <a:latin typeface="Arial" pitchFamily="34" charset="0"/>
                <a:cs typeface="Arial" pitchFamily="34" charset="0"/>
              </a:defRPr>
            </a:lvl1pPr>
          </a:lstStyle>
          <a:p>
            <a:fld id="{DB41381F-1450-4E0E-9EEB-2F42F9D38EB9}" type="slidenum">
              <a:rPr lang="hu-HU" smtClean="0"/>
              <a:pPr/>
              <a:t>‹#›</a:t>
            </a:fld>
            <a:endParaRPr lang="hu-HU"/>
          </a:p>
        </p:txBody>
      </p:sp>
    </p:spTree>
    <p:extLst>
      <p:ext uri="{BB962C8B-B14F-4D97-AF65-F5344CB8AC3E}">
        <p14:creationId xmlns:p14="http://schemas.microsoft.com/office/powerpoint/2010/main" val="239276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3" y="274637"/>
            <a:ext cx="10969943" cy="1143000"/>
          </a:xfrm>
          <a:prstGeom prst="rect">
            <a:avLst/>
          </a:prstGeom>
        </p:spPr>
        <p:txBody>
          <a:bodyPr vert="horz" lIns="121899" tIns="60949" rIns="121899" bIns="60949" rtlCol="0" anchor="ctr">
            <a:normAutofit/>
          </a:bodyPr>
          <a:lstStyle/>
          <a:p>
            <a:r>
              <a:rPr lang="en-US"/>
              <a:t>Click to edit Master title style</a:t>
            </a:r>
            <a:endParaRPr lang="hu-HU"/>
          </a:p>
        </p:txBody>
      </p:sp>
      <p:sp>
        <p:nvSpPr>
          <p:cNvPr id="3" name="Text Placeholder 2"/>
          <p:cNvSpPr>
            <a:spLocks noGrp="1"/>
          </p:cNvSpPr>
          <p:nvPr>
            <p:ph type="body" idx="1"/>
          </p:nvPr>
        </p:nvSpPr>
        <p:spPr>
          <a:xfrm>
            <a:off x="609443" y="1600204"/>
            <a:ext cx="10969943" cy="4525963"/>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2"/>
          </p:nvPr>
        </p:nvSpPr>
        <p:spPr>
          <a:xfrm>
            <a:off x="609441" y="6356355"/>
            <a:ext cx="2844059" cy="365125"/>
          </a:xfrm>
          <a:prstGeom prst="rect">
            <a:avLst/>
          </a:prstGeom>
        </p:spPr>
        <p:txBody>
          <a:bodyPr vert="horz" lIns="121899" tIns="60949" rIns="121899" bIns="60949" rtlCol="0" anchor="ctr"/>
          <a:lstStyle>
            <a:lvl1pPr algn="l">
              <a:defRPr sz="1600">
                <a:solidFill>
                  <a:schemeClr val="tx1">
                    <a:tint val="75000"/>
                  </a:schemeClr>
                </a:solidFill>
                <a:latin typeface="Arial" pitchFamily="34" charset="0"/>
                <a:cs typeface="Arial" pitchFamily="34" charset="0"/>
              </a:defRPr>
            </a:lvl1pPr>
          </a:lstStyle>
          <a:p>
            <a:fld id="{CF5EFE9E-EDDD-42C8-9CB9-D388AE46799D}" type="datetimeFigureOut">
              <a:rPr lang="hu-HU" smtClean="0"/>
              <a:pPr/>
              <a:t>2020.10.29.</a:t>
            </a:fld>
            <a:endParaRPr lang="hu-HU"/>
          </a:p>
        </p:txBody>
      </p:sp>
      <p:sp>
        <p:nvSpPr>
          <p:cNvPr id="5" name="Footer Placeholder 4"/>
          <p:cNvSpPr>
            <a:spLocks noGrp="1"/>
          </p:cNvSpPr>
          <p:nvPr>
            <p:ph type="ftr" sz="quarter" idx="3"/>
          </p:nvPr>
        </p:nvSpPr>
        <p:spPr>
          <a:xfrm>
            <a:off x="4164517" y="6356355"/>
            <a:ext cx="3859795" cy="365125"/>
          </a:xfrm>
          <a:prstGeom prst="rect">
            <a:avLst/>
          </a:prstGeom>
        </p:spPr>
        <p:txBody>
          <a:bodyPr vert="horz" lIns="121899" tIns="60949" rIns="121899" bIns="60949" rtlCol="0" anchor="ctr"/>
          <a:lstStyle>
            <a:lvl1pPr algn="ctr">
              <a:defRPr sz="1600">
                <a:solidFill>
                  <a:schemeClr val="tx1">
                    <a:tint val="75000"/>
                  </a:schemeClr>
                </a:solidFill>
                <a:latin typeface="Arial" pitchFamily="34" charset="0"/>
                <a:cs typeface="Arial" pitchFamily="34" charset="0"/>
              </a:defRPr>
            </a:lvl1pPr>
          </a:lstStyle>
          <a:p>
            <a:endParaRPr lang="hu-HU"/>
          </a:p>
        </p:txBody>
      </p:sp>
      <p:sp>
        <p:nvSpPr>
          <p:cNvPr id="6" name="Slide Number Placeholder 5"/>
          <p:cNvSpPr>
            <a:spLocks noGrp="1"/>
          </p:cNvSpPr>
          <p:nvPr>
            <p:ph type="sldNum" sz="quarter" idx="4"/>
          </p:nvPr>
        </p:nvSpPr>
        <p:spPr>
          <a:xfrm>
            <a:off x="8735327" y="6356355"/>
            <a:ext cx="2844059" cy="365125"/>
          </a:xfrm>
          <a:prstGeom prst="rect">
            <a:avLst/>
          </a:prstGeom>
        </p:spPr>
        <p:txBody>
          <a:bodyPr vert="horz" lIns="121899" tIns="60949" rIns="121899" bIns="60949" rtlCol="0" anchor="ctr"/>
          <a:lstStyle>
            <a:lvl1pPr algn="r">
              <a:defRPr sz="1600">
                <a:solidFill>
                  <a:schemeClr val="tx1">
                    <a:tint val="75000"/>
                  </a:schemeClr>
                </a:solidFill>
                <a:latin typeface="Arial" pitchFamily="34" charset="0"/>
                <a:cs typeface="Arial" pitchFamily="34" charset="0"/>
              </a:defRPr>
            </a:lvl1pPr>
          </a:lstStyle>
          <a:p>
            <a:fld id="{DB41381F-1450-4E0E-9EEB-2F42F9D38EB9}" type="slidenum">
              <a:rPr lang="hu-HU" smtClean="0"/>
              <a:pPr/>
              <a:t>‹#›</a:t>
            </a:fld>
            <a:endParaRPr lang="hu-HU"/>
          </a:p>
        </p:txBody>
      </p:sp>
    </p:spTree>
    <p:extLst>
      <p:ext uri="{BB962C8B-B14F-4D97-AF65-F5344CB8AC3E}">
        <p14:creationId xmlns:p14="http://schemas.microsoft.com/office/powerpoint/2010/main" val="40430496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1" r:id="rId3"/>
    <p:sldLayoutId id="2147483650" r:id="rId4"/>
    <p:sldLayoutId id="2147483666" r:id="rId5"/>
    <p:sldLayoutId id="2147483652" r:id="rId6"/>
    <p:sldLayoutId id="2147483668" r:id="rId7"/>
    <p:sldLayoutId id="2147483654" r:id="rId8"/>
    <p:sldLayoutId id="2147483664" r:id="rId9"/>
    <p:sldLayoutId id="2147483660" r:id="rId10"/>
    <p:sldLayoutId id="2147483667" r:id="rId11"/>
    <p:sldLayoutId id="2147483655" r:id="rId12"/>
  </p:sldLayoutIdLst>
  <p:txStyles>
    <p:titleStyle>
      <a:lvl1pPr algn="ctr" defTabSz="1218987" rtl="0" eaLnBrk="1" latinLnBrk="0" hangingPunct="1">
        <a:spcBef>
          <a:spcPct val="0"/>
        </a:spcBef>
        <a:buNone/>
        <a:defRPr sz="5900" kern="1200">
          <a:solidFill>
            <a:schemeClr val="tx1"/>
          </a:solidFill>
          <a:latin typeface="Arial" pitchFamily="34" charset="0"/>
          <a:ea typeface="+mj-ea"/>
          <a:cs typeface="Arial" pitchFamily="34" charset="0"/>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hu-H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3" y="274637"/>
            <a:ext cx="10969943" cy="1143000"/>
          </a:xfrm>
          <a:prstGeom prst="rect">
            <a:avLst/>
          </a:prstGeom>
        </p:spPr>
        <p:txBody>
          <a:bodyPr vert="horz" lIns="121899" tIns="60949" rIns="121899" bIns="60949" rtlCol="0" anchor="ctr">
            <a:normAutofit/>
          </a:bodyPr>
          <a:lstStyle/>
          <a:p>
            <a:r>
              <a:rPr lang="en-US"/>
              <a:t>Click to edit Master title style</a:t>
            </a:r>
            <a:endParaRPr lang="hu-HU"/>
          </a:p>
        </p:txBody>
      </p:sp>
      <p:sp>
        <p:nvSpPr>
          <p:cNvPr id="3" name="Text Placeholder 2"/>
          <p:cNvSpPr>
            <a:spLocks noGrp="1"/>
          </p:cNvSpPr>
          <p:nvPr>
            <p:ph type="body" idx="1"/>
          </p:nvPr>
        </p:nvSpPr>
        <p:spPr>
          <a:xfrm>
            <a:off x="609443" y="1600204"/>
            <a:ext cx="10969943" cy="4525963"/>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2"/>
          </p:nvPr>
        </p:nvSpPr>
        <p:spPr>
          <a:xfrm>
            <a:off x="609441" y="6356355"/>
            <a:ext cx="2844059" cy="365125"/>
          </a:xfrm>
          <a:prstGeom prst="rect">
            <a:avLst/>
          </a:prstGeom>
        </p:spPr>
        <p:txBody>
          <a:bodyPr vert="horz" lIns="121899" tIns="60949" rIns="121899" bIns="60949" rtlCol="0" anchor="ctr"/>
          <a:lstStyle>
            <a:lvl1pPr algn="l">
              <a:defRPr sz="1600">
                <a:solidFill>
                  <a:schemeClr val="tx1">
                    <a:tint val="75000"/>
                  </a:schemeClr>
                </a:solidFill>
                <a:latin typeface="Arial" pitchFamily="34" charset="0"/>
                <a:cs typeface="Arial" pitchFamily="34" charset="0"/>
              </a:defRPr>
            </a:lvl1pPr>
          </a:lstStyle>
          <a:p>
            <a:endParaRPr lang="hu-HU">
              <a:solidFill>
                <a:prstClr val="black">
                  <a:tint val="75000"/>
                </a:prstClr>
              </a:solidFill>
            </a:endParaRPr>
          </a:p>
        </p:txBody>
      </p:sp>
      <p:sp>
        <p:nvSpPr>
          <p:cNvPr id="5" name="Footer Placeholder 4"/>
          <p:cNvSpPr>
            <a:spLocks noGrp="1"/>
          </p:cNvSpPr>
          <p:nvPr>
            <p:ph type="ftr" sz="quarter" idx="3"/>
          </p:nvPr>
        </p:nvSpPr>
        <p:spPr>
          <a:xfrm>
            <a:off x="4164517" y="6356355"/>
            <a:ext cx="3859795" cy="365125"/>
          </a:xfrm>
          <a:prstGeom prst="rect">
            <a:avLst/>
          </a:prstGeom>
        </p:spPr>
        <p:txBody>
          <a:bodyPr vert="horz" lIns="121899" tIns="60949" rIns="121899" bIns="60949" rtlCol="0" anchor="ctr"/>
          <a:lstStyle>
            <a:lvl1pPr algn="ctr">
              <a:defRPr sz="1600">
                <a:solidFill>
                  <a:schemeClr val="tx1">
                    <a:tint val="75000"/>
                  </a:schemeClr>
                </a:solidFill>
                <a:latin typeface="Arial" pitchFamily="34" charset="0"/>
                <a:cs typeface="Arial" pitchFamily="34" charset="0"/>
              </a:defRPr>
            </a:lvl1pPr>
          </a:lstStyle>
          <a:p>
            <a:endParaRPr lang="hu-HU">
              <a:solidFill>
                <a:prstClr val="black">
                  <a:tint val="75000"/>
                </a:prstClr>
              </a:solidFill>
            </a:endParaRPr>
          </a:p>
        </p:txBody>
      </p:sp>
      <p:sp>
        <p:nvSpPr>
          <p:cNvPr id="6" name="Slide Number Placeholder 5"/>
          <p:cNvSpPr>
            <a:spLocks noGrp="1"/>
          </p:cNvSpPr>
          <p:nvPr>
            <p:ph type="sldNum" sz="quarter" idx="4"/>
          </p:nvPr>
        </p:nvSpPr>
        <p:spPr>
          <a:xfrm>
            <a:off x="8735327" y="6356355"/>
            <a:ext cx="2844059" cy="365125"/>
          </a:xfrm>
          <a:prstGeom prst="rect">
            <a:avLst/>
          </a:prstGeom>
        </p:spPr>
        <p:txBody>
          <a:bodyPr vert="horz" lIns="121899" tIns="60949" rIns="121899" bIns="60949" rtlCol="0" anchor="ctr"/>
          <a:lstStyle>
            <a:lvl1pPr algn="r">
              <a:defRPr sz="1600">
                <a:solidFill>
                  <a:schemeClr val="tx1">
                    <a:tint val="75000"/>
                  </a:schemeClr>
                </a:solidFill>
                <a:latin typeface="Arial" pitchFamily="34" charset="0"/>
                <a:cs typeface="Arial" pitchFamily="34" charset="0"/>
              </a:defRPr>
            </a:lvl1pPr>
          </a:lstStyle>
          <a:p>
            <a:fld id="{DB41381F-1450-4E0E-9EEB-2F42F9D38E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1758808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ftr="0" dt="0"/>
  <p:txStyles>
    <p:titleStyle>
      <a:lvl1pPr algn="ctr" defTabSz="1218987" rtl="0" eaLnBrk="1" latinLnBrk="0" hangingPunct="1">
        <a:spcBef>
          <a:spcPct val="0"/>
        </a:spcBef>
        <a:buNone/>
        <a:defRPr sz="5900" kern="1200">
          <a:solidFill>
            <a:schemeClr val="tx1"/>
          </a:solidFill>
          <a:latin typeface="Arial" pitchFamily="34" charset="0"/>
          <a:ea typeface="+mj-ea"/>
          <a:cs typeface="Arial" pitchFamily="34" charset="0"/>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hu-H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3" y="274637"/>
            <a:ext cx="10969943" cy="1143000"/>
          </a:xfrm>
          <a:prstGeom prst="rect">
            <a:avLst/>
          </a:prstGeom>
        </p:spPr>
        <p:txBody>
          <a:bodyPr vert="horz" lIns="121899" tIns="60949" rIns="121899" bIns="60949" rtlCol="0" anchor="ctr">
            <a:normAutofit/>
          </a:bodyPr>
          <a:lstStyle/>
          <a:p>
            <a:r>
              <a:rPr lang="en-US"/>
              <a:t>Click to edit Master title style</a:t>
            </a:r>
            <a:endParaRPr lang="hu-HU"/>
          </a:p>
        </p:txBody>
      </p:sp>
      <p:sp>
        <p:nvSpPr>
          <p:cNvPr id="3" name="Text Placeholder 2"/>
          <p:cNvSpPr>
            <a:spLocks noGrp="1"/>
          </p:cNvSpPr>
          <p:nvPr>
            <p:ph type="body" idx="1"/>
          </p:nvPr>
        </p:nvSpPr>
        <p:spPr>
          <a:xfrm>
            <a:off x="609443" y="1600204"/>
            <a:ext cx="10969943" cy="4525963"/>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2"/>
          </p:nvPr>
        </p:nvSpPr>
        <p:spPr>
          <a:xfrm>
            <a:off x="609441" y="6356355"/>
            <a:ext cx="2844059" cy="365125"/>
          </a:xfrm>
          <a:prstGeom prst="rect">
            <a:avLst/>
          </a:prstGeom>
        </p:spPr>
        <p:txBody>
          <a:bodyPr vert="horz" lIns="121899" tIns="60949" rIns="121899" bIns="60949" rtlCol="0" anchor="ctr"/>
          <a:lstStyle>
            <a:lvl1pPr algn="l">
              <a:defRPr sz="1600">
                <a:solidFill>
                  <a:schemeClr val="tx1">
                    <a:tint val="75000"/>
                  </a:schemeClr>
                </a:solidFill>
                <a:latin typeface="Arial" pitchFamily="34" charset="0"/>
                <a:cs typeface="Arial" pitchFamily="34" charset="0"/>
              </a:defRPr>
            </a:lvl1pPr>
          </a:lstStyle>
          <a:p>
            <a:endParaRPr lang="hu-HU">
              <a:solidFill>
                <a:prstClr val="black">
                  <a:tint val="75000"/>
                </a:prstClr>
              </a:solidFill>
            </a:endParaRPr>
          </a:p>
        </p:txBody>
      </p:sp>
      <p:sp>
        <p:nvSpPr>
          <p:cNvPr id="5" name="Footer Placeholder 4"/>
          <p:cNvSpPr>
            <a:spLocks noGrp="1"/>
          </p:cNvSpPr>
          <p:nvPr>
            <p:ph type="ftr" sz="quarter" idx="3"/>
          </p:nvPr>
        </p:nvSpPr>
        <p:spPr>
          <a:xfrm>
            <a:off x="4164517" y="6356355"/>
            <a:ext cx="3859795" cy="365125"/>
          </a:xfrm>
          <a:prstGeom prst="rect">
            <a:avLst/>
          </a:prstGeom>
        </p:spPr>
        <p:txBody>
          <a:bodyPr vert="horz" lIns="121899" tIns="60949" rIns="121899" bIns="60949" rtlCol="0" anchor="ctr"/>
          <a:lstStyle>
            <a:lvl1pPr algn="ctr">
              <a:defRPr sz="1600">
                <a:solidFill>
                  <a:schemeClr val="tx1">
                    <a:tint val="75000"/>
                  </a:schemeClr>
                </a:solidFill>
                <a:latin typeface="Arial" pitchFamily="34" charset="0"/>
                <a:cs typeface="Arial" pitchFamily="34" charset="0"/>
              </a:defRPr>
            </a:lvl1pPr>
          </a:lstStyle>
          <a:p>
            <a:endParaRPr lang="hu-HU">
              <a:solidFill>
                <a:prstClr val="black">
                  <a:tint val="75000"/>
                </a:prstClr>
              </a:solidFill>
            </a:endParaRPr>
          </a:p>
        </p:txBody>
      </p:sp>
      <p:sp>
        <p:nvSpPr>
          <p:cNvPr id="6" name="Slide Number Placeholder 5"/>
          <p:cNvSpPr>
            <a:spLocks noGrp="1"/>
          </p:cNvSpPr>
          <p:nvPr>
            <p:ph type="sldNum" sz="quarter" idx="4"/>
          </p:nvPr>
        </p:nvSpPr>
        <p:spPr>
          <a:xfrm>
            <a:off x="8735327" y="6356355"/>
            <a:ext cx="2844059" cy="365125"/>
          </a:xfrm>
          <a:prstGeom prst="rect">
            <a:avLst/>
          </a:prstGeom>
        </p:spPr>
        <p:txBody>
          <a:bodyPr vert="horz" lIns="121899" tIns="60949" rIns="121899" bIns="60949" rtlCol="0" anchor="ctr"/>
          <a:lstStyle>
            <a:lvl1pPr algn="r">
              <a:defRPr sz="1600">
                <a:solidFill>
                  <a:schemeClr val="tx1">
                    <a:tint val="75000"/>
                  </a:schemeClr>
                </a:solidFill>
                <a:latin typeface="Arial" pitchFamily="34" charset="0"/>
                <a:cs typeface="Arial" pitchFamily="34" charset="0"/>
              </a:defRPr>
            </a:lvl1pPr>
          </a:lstStyle>
          <a:p>
            <a:fld id="{DB41381F-1450-4E0E-9EEB-2F42F9D38E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9626185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lvl1pPr algn="ctr" defTabSz="1218987" rtl="0" eaLnBrk="1" latinLnBrk="0" hangingPunct="1">
        <a:spcBef>
          <a:spcPct val="0"/>
        </a:spcBef>
        <a:buNone/>
        <a:defRPr sz="5900" kern="1200">
          <a:solidFill>
            <a:schemeClr val="tx1"/>
          </a:solidFill>
          <a:latin typeface="Arial" pitchFamily="34" charset="0"/>
          <a:ea typeface="+mj-ea"/>
          <a:cs typeface="Arial" pitchFamily="34" charset="0"/>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hu-H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3" y="274637"/>
            <a:ext cx="10969943" cy="1143000"/>
          </a:xfrm>
          <a:prstGeom prst="rect">
            <a:avLst/>
          </a:prstGeom>
        </p:spPr>
        <p:txBody>
          <a:bodyPr vert="horz" lIns="121899" tIns="60949" rIns="121899" bIns="60949" rtlCol="0" anchor="ctr">
            <a:normAutofit/>
          </a:bodyPr>
          <a:lstStyle/>
          <a:p>
            <a:r>
              <a:rPr lang="en-US"/>
              <a:t>Click to edit Master title style</a:t>
            </a:r>
            <a:endParaRPr lang="hu-HU"/>
          </a:p>
        </p:txBody>
      </p:sp>
      <p:sp>
        <p:nvSpPr>
          <p:cNvPr id="3" name="Text Placeholder 2"/>
          <p:cNvSpPr>
            <a:spLocks noGrp="1"/>
          </p:cNvSpPr>
          <p:nvPr>
            <p:ph type="body" idx="1"/>
          </p:nvPr>
        </p:nvSpPr>
        <p:spPr>
          <a:xfrm>
            <a:off x="609443" y="1600204"/>
            <a:ext cx="10969943" cy="4525963"/>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2"/>
          </p:nvPr>
        </p:nvSpPr>
        <p:spPr>
          <a:xfrm>
            <a:off x="609441" y="6356355"/>
            <a:ext cx="2844059" cy="365125"/>
          </a:xfrm>
          <a:prstGeom prst="rect">
            <a:avLst/>
          </a:prstGeom>
        </p:spPr>
        <p:txBody>
          <a:bodyPr vert="horz" lIns="121899" tIns="60949" rIns="121899" bIns="60949" rtlCol="0" anchor="ctr"/>
          <a:lstStyle>
            <a:lvl1pPr algn="l">
              <a:defRPr sz="1600">
                <a:solidFill>
                  <a:schemeClr val="tx1">
                    <a:tint val="75000"/>
                  </a:schemeClr>
                </a:solidFill>
                <a:latin typeface="Arial" pitchFamily="34" charset="0"/>
                <a:cs typeface="Arial" pitchFamily="34" charset="0"/>
              </a:defRPr>
            </a:lvl1pPr>
          </a:lstStyle>
          <a:p>
            <a:fld id="{CF5EFE9E-EDDD-42C8-9CB9-D388AE46799D}" type="datetimeFigureOut">
              <a:rPr lang="hu-HU" smtClean="0">
                <a:solidFill>
                  <a:prstClr val="black">
                    <a:tint val="75000"/>
                  </a:prstClr>
                </a:solidFill>
              </a:rPr>
              <a:pPr/>
              <a:t>2020.10.29.</a:t>
            </a:fld>
            <a:endParaRPr lang="hu-HU">
              <a:solidFill>
                <a:prstClr val="black">
                  <a:tint val="75000"/>
                </a:prstClr>
              </a:solidFill>
            </a:endParaRPr>
          </a:p>
        </p:txBody>
      </p:sp>
      <p:sp>
        <p:nvSpPr>
          <p:cNvPr id="5" name="Footer Placeholder 4"/>
          <p:cNvSpPr>
            <a:spLocks noGrp="1"/>
          </p:cNvSpPr>
          <p:nvPr>
            <p:ph type="ftr" sz="quarter" idx="3"/>
          </p:nvPr>
        </p:nvSpPr>
        <p:spPr>
          <a:xfrm>
            <a:off x="4164517" y="6356355"/>
            <a:ext cx="3859795" cy="365125"/>
          </a:xfrm>
          <a:prstGeom prst="rect">
            <a:avLst/>
          </a:prstGeom>
        </p:spPr>
        <p:txBody>
          <a:bodyPr vert="horz" lIns="121899" tIns="60949" rIns="121899" bIns="60949" rtlCol="0" anchor="ctr"/>
          <a:lstStyle>
            <a:lvl1pPr algn="ctr">
              <a:defRPr sz="1600">
                <a:solidFill>
                  <a:schemeClr val="tx1">
                    <a:tint val="75000"/>
                  </a:schemeClr>
                </a:solidFill>
                <a:latin typeface="Arial" pitchFamily="34" charset="0"/>
                <a:cs typeface="Arial" pitchFamily="34" charset="0"/>
              </a:defRPr>
            </a:lvl1pPr>
          </a:lstStyle>
          <a:p>
            <a:endParaRPr lang="hu-HU">
              <a:solidFill>
                <a:prstClr val="black">
                  <a:tint val="75000"/>
                </a:prstClr>
              </a:solidFill>
            </a:endParaRPr>
          </a:p>
        </p:txBody>
      </p:sp>
      <p:sp>
        <p:nvSpPr>
          <p:cNvPr id="6" name="Slide Number Placeholder 5"/>
          <p:cNvSpPr>
            <a:spLocks noGrp="1"/>
          </p:cNvSpPr>
          <p:nvPr>
            <p:ph type="sldNum" sz="quarter" idx="4"/>
          </p:nvPr>
        </p:nvSpPr>
        <p:spPr>
          <a:xfrm>
            <a:off x="8735327" y="6356355"/>
            <a:ext cx="2844059" cy="365125"/>
          </a:xfrm>
          <a:prstGeom prst="rect">
            <a:avLst/>
          </a:prstGeom>
        </p:spPr>
        <p:txBody>
          <a:bodyPr vert="horz" lIns="121899" tIns="60949" rIns="121899" bIns="60949" rtlCol="0" anchor="ctr"/>
          <a:lstStyle>
            <a:lvl1pPr algn="r">
              <a:defRPr sz="1600">
                <a:solidFill>
                  <a:schemeClr val="tx1">
                    <a:tint val="75000"/>
                  </a:schemeClr>
                </a:solidFill>
                <a:latin typeface="Arial" pitchFamily="34" charset="0"/>
                <a:cs typeface="Arial" pitchFamily="34" charset="0"/>
              </a:defRPr>
            </a:lvl1pPr>
          </a:lstStyle>
          <a:p>
            <a:fld id="{DB41381F-1450-4E0E-9EEB-2F42F9D38E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578153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1218987" rtl="0" eaLnBrk="1" latinLnBrk="0" hangingPunct="1">
        <a:spcBef>
          <a:spcPct val="0"/>
        </a:spcBef>
        <a:buNone/>
        <a:defRPr sz="5900" kern="1200">
          <a:solidFill>
            <a:schemeClr val="tx1"/>
          </a:solidFill>
          <a:latin typeface="Arial" pitchFamily="34" charset="0"/>
          <a:ea typeface="+mj-ea"/>
          <a:cs typeface="Arial" pitchFamily="34" charset="0"/>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hu-H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chart" Target="../charts/chart5.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24.png"/><Relationship Id="rId1" Type="http://schemas.openxmlformats.org/officeDocument/2006/relationships/slideLayout" Target="../slideLayouts/slideLayout4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xml"/><Relationship Id="rId7" Type="http://schemas.openxmlformats.org/officeDocument/2006/relationships/image" Target="../media/image25.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5.xml"/><Relationship Id="rId4"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52764" y="1"/>
            <a:ext cx="9136063" cy="990599"/>
          </a:xfrm>
          <a:prstGeom prst="rect">
            <a:avLst/>
          </a:prstGeom>
        </p:spPr>
        <p:txBody>
          <a:bodyPr vert="horz" wrap="square" lIns="0" tIns="0" rIns="0" bIns="0" rtlCol="0" anchor="ctr" anchorCtr="0">
            <a:noAutofit/>
          </a:bodyPr>
          <a:lstStyle>
            <a:lvl1pPr algn="l" defTabSz="1218987" rtl="0" eaLnBrk="1" latinLnBrk="0" hangingPunct="1">
              <a:spcBef>
                <a:spcPct val="0"/>
              </a:spcBef>
              <a:buNone/>
              <a:defRPr sz="3200" b="1" kern="1200">
                <a:solidFill>
                  <a:schemeClr val="bg1"/>
                </a:solidFill>
                <a:latin typeface="Arial" pitchFamily="34" charset="0"/>
                <a:ea typeface="+mj-ea"/>
                <a:cs typeface="Arial" pitchFamily="34" charset="0"/>
              </a:defRPr>
            </a:lvl1pPr>
          </a:lstStyle>
          <a:p>
            <a:pPr algn="ctr"/>
            <a:endParaRPr lang="en-GB" sz="2000" b="0" dirty="0">
              <a:solidFill>
                <a:srgbClr val="00487E"/>
              </a:solidFill>
            </a:endParaRPr>
          </a:p>
        </p:txBody>
      </p:sp>
      <p:sp>
        <p:nvSpPr>
          <p:cNvPr id="5" name="Subtitle 2"/>
          <p:cNvSpPr txBox="1">
            <a:spLocks/>
          </p:cNvSpPr>
          <p:nvPr/>
        </p:nvSpPr>
        <p:spPr>
          <a:xfrm>
            <a:off x="3052762" y="495300"/>
            <a:ext cx="5022850" cy="876300"/>
          </a:xfrm>
          <a:prstGeom prst="rect">
            <a:avLst/>
          </a:prstGeom>
        </p:spPr>
        <p:txBody>
          <a:bodyPr vert="horz" wrap="none" lIns="365760" tIns="0" rIns="91440" bIns="0" rtlCol="0">
            <a:normAutofit/>
          </a:bodyPr>
          <a:lstStyle>
            <a:lvl1pPr marL="0" indent="0" algn="l" defTabSz="1218987" rtl="0" eaLnBrk="1" latinLnBrk="0" hangingPunct="1">
              <a:spcBef>
                <a:spcPts val="0"/>
              </a:spcBef>
              <a:buFont typeface="Arial" pitchFamily="34" charset="0"/>
              <a:buNone/>
              <a:defRPr sz="2400" kern="1200">
                <a:solidFill>
                  <a:schemeClr val="tx1">
                    <a:tint val="75000"/>
                  </a:schemeClr>
                </a:solidFill>
                <a:latin typeface="Arial" pitchFamily="34" charset="0"/>
                <a:ea typeface="+mn-ea"/>
                <a:cs typeface="Arial" pitchFamily="34" charset="0"/>
              </a:defRPr>
            </a:lvl1pPr>
            <a:lvl2pPr marL="609493" indent="0" algn="ctr" defTabSz="1218987" rtl="0" eaLnBrk="1" latinLnBrk="0" hangingPunct="1">
              <a:spcBef>
                <a:spcPct val="20000"/>
              </a:spcBef>
              <a:buFont typeface="Arial" pitchFamily="34" charset="0"/>
              <a:buNone/>
              <a:defRPr sz="3700" kern="1200">
                <a:solidFill>
                  <a:schemeClr val="tx1">
                    <a:tint val="75000"/>
                  </a:schemeClr>
                </a:solidFill>
                <a:latin typeface="+mn-lt"/>
                <a:ea typeface="+mn-ea"/>
                <a:cs typeface="+mn-cs"/>
              </a:defRPr>
            </a:lvl2pPr>
            <a:lvl3pPr marL="1218987" indent="0" algn="ctr" defTabSz="1218987"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8480"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4pPr>
            <a:lvl5pPr marL="2437973"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5pPr>
            <a:lvl6pPr marL="3047467"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6960"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6453"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5947"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r>
              <a:rPr lang="en-GB" sz="1600" dirty="0" smtClean="0">
                <a:solidFill>
                  <a:schemeClr val="bg1"/>
                </a:solidFill>
              </a:rPr>
              <a:t>Renewable Energy in Hungary</a:t>
            </a:r>
          </a:p>
          <a:p>
            <a:r>
              <a:rPr lang="en-GB" sz="1600" dirty="0" smtClean="0">
                <a:solidFill>
                  <a:schemeClr val="bg1">
                    <a:lumMod val="75000"/>
                  </a:schemeClr>
                </a:solidFill>
              </a:rPr>
              <a:t>29 October 2020</a:t>
            </a:r>
          </a:p>
          <a:p>
            <a:r>
              <a:rPr lang="en-GB" sz="1600" dirty="0" smtClean="0">
                <a:solidFill>
                  <a:schemeClr val="bg1">
                    <a:lumMod val="75000"/>
                  </a:schemeClr>
                </a:solidFill>
              </a:rPr>
              <a:t>Online conference</a:t>
            </a:r>
            <a:endParaRPr lang="en-GB" sz="1600" dirty="0">
              <a:solidFill>
                <a:schemeClr val="bg1">
                  <a:lumMod val="75000"/>
                </a:schemeClr>
              </a:solidFill>
            </a:endParaRPr>
          </a:p>
        </p:txBody>
      </p:sp>
      <p:grpSp>
        <p:nvGrpSpPr>
          <p:cNvPr id="16" name="Group 15"/>
          <p:cNvGrpSpPr>
            <a:grpSpLocks noChangeAspect="1"/>
          </p:cNvGrpSpPr>
          <p:nvPr/>
        </p:nvGrpSpPr>
        <p:grpSpPr bwMode="auto">
          <a:xfrm>
            <a:off x="9533158" y="276112"/>
            <a:ext cx="2400181" cy="1444752"/>
            <a:chOff x="3767" y="1352"/>
            <a:chExt cx="2688" cy="1618"/>
          </a:xfrm>
        </p:grpSpPr>
        <p:sp>
          <p:nvSpPr>
            <p:cNvPr id="17"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Rectangle 17"/>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8"/>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24"/>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1" name="Title 1"/>
          <p:cNvSpPr txBox="1">
            <a:spLocks/>
          </p:cNvSpPr>
          <p:nvPr/>
        </p:nvSpPr>
        <p:spPr>
          <a:xfrm>
            <a:off x="3052765" y="2438400"/>
            <a:ext cx="5753278" cy="3115067"/>
          </a:xfrm>
          <a:prstGeom prst="rect">
            <a:avLst/>
          </a:prstGeom>
        </p:spPr>
        <p:txBody>
          <a:bodyPr vert="horz" lIns="365760" tIns="0" rIns="182880" bIns="182880" rtlCol="0" anchor="b" anchorCtr="0">
            <a:normAutofit/>
          </a:bodyPr>
          <a:lstStyle>
            <a:lvl1pPr algn="l" defTabSz="1218987" rtl="0" eaLnBrk="1" latinLnBrk="0" hangingPunct="1">
              <a:spcBef>
                <a:spcPct val="0"/>
              </a:spcBef>
              <a:buNone/>
              <a:defRPr lang="en-US" sz="3200" b="1" kern="1200" smtClean="0">
                <a:solidFill>
                  <a:schemeClr val="bg1"/>
                </a:solidFill>
                <a:latin typeface="Arial" pitchFamily="34" charset="0"/>
                <a:ea typeface="+mj-ea"/>
                <a:cs typeface="Arial" pitchFamily="34" charset="0"/>
              </a:defRPr>
            </a:lvl1pPr>
          </a:lstStyle>
          <a:p>
            <a:pPr>
              <a:spcAft>
                <a:spcPts val="0"/>
              </a:spcAft>
            </a:pPr>
            <a:r>
              <a:rPr lang="en-GB" sz="2800" dirty="0" smtClean="0">
                <a:ea typeface="Times New Roman" panose="02020603050405020304" pitchFamily="18" charset="0"/>
              </a:rPr>
              <a:t>Sustainable Economic Recovery: Role and Opportunities for Renewable Energy Sources in Hungary</a:t>
            </a:r>
            <a:r>
              <a:rPr lang="en-GB" sz="4400" dirty="0" smtClean="0"/>
              <a:t/>
            </a:r>
            <a:br>
              <a:rPr lang="en-GB" sz="4400" dirty="0" smtClean="0"/>
            </a:br>
            <a:endParaRPr lang="en-GB" sz="4400" dirty="0" smtClean="0"/>
          </a:p>
        </p:txBody>
      </p:sp>
      <p:sp>
        <p:nvSpPr>
          <p:cNvPr id="12" name="Subtitle 2"/>
          <p:cNvSpPr txBox="1">
            <a:spLocks/>
          </p:cNvSpPr>
          <p:nvPr/>
        </p:nvSpPr>
        <p:spPr>
          <a:xfrm>
            <a:off x="3052761" y="5742477"/>
            <a:ext cx="8662701" cy="1115527"/>
          </a:xfrm>
          <a:prstGeom prst="rect">
            <a:avLst/>
          </a:prstGeom>
        </p:spPr>
        <p:txBody>
          <a:bodyPr vert="horz" lIns="365760" tIns="0" rIns="0" bIns="0" rtlCol="0" anchor="t" anchorCtr="0">
            <a:normAutofit/>
          </a:bodyPr>
          <a:lstStyle>
            <a:lvl1pPr marL="0" indent="0" algn="l" defTabSz="1218987" rtl="0" eaLnBrk="1" latinLnBrk="0" hangingPunct="1">
              <a:spcBef>
                <a:spcPts val="600"/>
              </a:spcBef>
              <a:buFont typeface="Arial" pitchFamily="34" charset="0"/>
              <a:buNone/>
              <a:defRPr sz="2400" kern="1200">
                <a:solidFill>
                  <a:schemeClr val="tx1">
                    <a:tint val="75000"/>
                  </a:schemeClr>
                </a:solidFill>
                <a:latin typeface="Arial" pitchFamily="34" charset="0"/>
                <a:ea typeface="+mn-ea"/>
                <a:cs typeface="Arial" pitchFamily="34" charset="0"/>
              </a:defRPr>
            </a:lvl1pPr>
            <a:lvl2pPr marL="609493" indent="0" algn="l" defTabSz="1218987"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2pPr>
            <a:lvl3pPr marL="1218987" indent="0" algn="l" defTabSz="1218987" rtl="0" eaLnBrk="1" latinLnBrk="0" hangingPunct="1">
              <a:spcBef>
                <a:spcPct val="20000"/>
              </a:spcBef>
              <a:buFont typeface="Arial" pitchFamily="34" charset="0"/>
              <a:buNone/>
              <a:defRPr sz="2100" kern="1200">
                <a:solidFill>
                  <a:schemeClr val="tx1">
                    <a:tint val="75000"/>
                  </a:schemeClr>
                </a:solidFill>
                <a:latin typeface="Arial" pitchFamily="34" charset="0"/>
                <a:ea typeface="+mn-ea"/>
                <a:cs typeface="Arial" pitchFamily="34" charset="0"/>
              </a:defRPr>
            </a:lvl3pPr>
            <a:lvl4pPr marL="1828480" indent="0" algn="l" defTabSz="1218987" rtl="0" eaLnBrk="1" latinLnBrk="0" hangingPunct="1">
              <a:spcBef>
                <a:spcPct val="20000"/>
              </a:spcBef>
              <a:buFont typeface="Arial" pitchFamily="34" charset="0"/>
              <a:buNone/>
              <a:defRPr sz="1900" kern="1200">
                <a:solidFill>
                  <a:schemeClr val="tx1">
                    <a:tint val="75000"/>
                  </a:schemeClr>
                </a:solidFill>
                <a:latin typeface="Arial" pitchFamily="34" charset="0"/>
                <a:ea typeface="+mn-ea"/>
                <a:cs typeface="Arial" pitchFamily="34" charset="0"/>
              </a:defRPr>
            </a:lvl4pPr>
            <a:lvl5pPr marL="2437973" indent="0" algn="l" defTabSz="1218987" rtl="0" eaLnBrk="1" latinLnBrk="0" hangingPunct="1">
              <a:spcBef>
                <a:spcPct val="20000"/>
              </a:spcBef>
              <a:buFont typeface="Arial" pitchFamily="34" charset="0"/>
              <a:buNone/>
              <a:defRPr sz="1900" kern="1200">
                <a:solidFill>
                  <a:schemeClr val="tx1">
                    <a:tint val="75000"/>
                  </a:schemeClr>
                </a:solidFill>
                <a:latin typeface="Arial" pitchFamily="34" charset="0"/>
                <a:ea typeface="+mn-ea"/>
                <a:cs typeface="Arial" pitchFamily="34" charset="0"/>
              </a:defRPr>
            </a:lvl5pPr>
            <a:lvl6pPr marL="3047467"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9pPr>
          </a:lstStyle>
          <a:p>
            <a:r>
              <a:rPr lang="en-GB" sz="1600" dirty="0" err="1" smtClean="0">
                <a:solidFill>
                  <a:schemeClr val="bg1"/>
                </a:solidFill>
              </a:rPr>
              <a:t>Dr.</a:t>
            </a:r>
            <a:r>
              <a:rPr lang="en-GB" sz="1600" dirty="0" smtClean="0">
                <a:solidFill>
                  <a:schemeClr val="bg1"/>
                </a:solidFill>
              </a:rPr>
              <a:t> Péter Kaderják</a:t>
            </a:r>
          </a:p>
          <a:p>
            <a:pPr fontAlgn="base"/>
            <a:r>
              <a:rPr lang="en-GB" sz="1600" dirty="0" smtClean="0">
                <a:solidFill>
                  <a:schemeClr val="bg1">
                    <a:lumMod val="75000"/>
                  </a:schemeClr>
                </a:solidFill>
              </a:rPr>
              <a:t>State Minister for Energy and Climate Policy </a:t>
            </a:r>
          </a:p>
          <a:p>
            <a:pPr fontAlgn="base"/>
            <a:r>
              <a:rPr lang="en-GB" sz="1600" dirty="0" smtClean="0">
                <a:solidFill>
                  <a:schemeClr val="bg1">
                    <a:lumMod val="75000"/>
                  </a:schemeClr>
                </a:solidFill>
              </a:rPr>
              <a:t>Ministry for Innovation and Technology</a:t>
            </a:r>
            <a:endParaRPr lang="en-GB" sz="1600" dirty="0">
              <a:solidFill>
                <a:schemeClr val="bg1">
                  <a:lumMod val="75000"/>
                </a:schemeClr>
              </a:solidFill>
            </a:endParaRPr>
          </a:p>
        </p:txBody>
      </p:sp>
      <p:grpSp>
        <p:nvGrpSpPr>
          <p:cNvPr id="13" name="Group 12"/>
          <p:cNvGrpSpPr/>
          <p:nvPr/>
        </p:nvGrpSpPr>
        <p:grpSpPr>
          <a:xfrm>
            <a:off x="8734433" y="1909980"/>
            <a:ext cx="3227379" cy="4962241"/>
            <a:chOff x="7667640" y="1014300"/>
            <a:chExt cx="3293640" cy="5064121"/>
          </a:xfrm>
        </p:grpSpPr>
        <p:grpSp>
          <p:nvGrpSpPr>
            <p:cNvPr id="14" name="Group 10"/>
            <p:cNvGrpSpPr/>
            <p:nvPr/>
          </p:nvGrpSpPr>
          <p:grpSpPr>
            <a:xfrm>
              <a:off x="7667640" y="1014300"/>
              <a:ext cx="3293640" cy="5064121"/>
              <a:chOff x="8820000" y="1717560"/>
              <a:chExt cx="3293640" cy="5064120"/>
            </a:xfrm>
          </p:grpSpPr>
          <p:sp>
            <p:nvSpPr>
              <p:cNvPr id="64" name="CustomShape 11"/>
              <p:cNvSpPr/>
              <p:nvPr/>
            </p:nvSpPr>
            <p:spPr>
              <a:xfrm>
                <a:off x="8999640" y="4013280"/>
                <a:ext cx="1195200" cy="2768400"/>
              </a:xfrm>
              <a:custGeom>
                <a:avLst/>
                <a:gdLst/>
                <a:ahLst/>
                <a:cxnLst/>
                <a:rect l="l" t="t" r="r" b="b"/>
                <a:pathLst>
                  <a:path w="372" h="861">
                    <a:moveTo>
                      <a:pt x="0" y="861"/>
                    </a:moveTo>
                    <a:cubicBezTo>
                      <a:pt x="88" y="818"/>
                      <a:pt x="176" y="775"/>
                      <a:pt x="263" y="732"/>
                    </a:cubicBezTo>
                    <a:cubicBezTo>
                      <a:pt x="319" y="705"/>
                      <a:pt x="351" y="652"/>
                      <a:pt x="351" y="590"/>
                    </a:cubicBezTo>
                    <a:cubicBezTo>
                      <a:pt x="351" y="366"/>
                      <a:pt x="351" y="247"/>
                      <a:pt x="351" y="22"/>
                    </a:cubicBezTo>
                    <a:cubicBezTo>
                      <a:pt x="335" y="41"/>
                      <a:pt x="335" y="41"/>
                      <a:pt x="335" y="41"/>
                    </a:cubicBezTo>
                    <a:cubicBezTo>
                      <a:pt x="353" y="0"/>
                      <a:pt x="353" y="0"/>
                      <a:pt x="353" y="0"/>
                    </a:cubicBezTo>
                    <a:cubicBezTo>
                      <a:pt x="372" y="41"/>
                      <a:pt x="372" y="41"/>
                      <a:pt x="372" y="41"/>
                    </a:cubicBezTo>
                    <a:cubicBezTo>
                      <a:pt x="355" y="22"/>
                      <a:pt x="355" y="22"/>
                      <a:pt x="355" y="22"/>
                    </a:cubicBezTo>
                    <a:cubicBezTo>
                      <a:pt x="355" y="592"/>
                      <a:pt x="355" y="592"/>
                      <a:pt x="355" y="592"/>
                    </a:cubicBezTo>
                    <a:cubicBezTo>
                      <a:pt x="355" y="652"/>
                      <a:pt x="323" y="704"/>
                      <a:pt x="269" y="732"/>
                    </a:cubicBezTo>
                    <a:cubicBezTo>
                      <a:pt x="170" y="783"/>
                      <a:pt x="20" y="860"/>
                      <a:pt x="18" y="861"/>
                    </a:cubicBezTo>
                    <a:cubicBezTo>
                      <a:pt x="12" y="861"/>
                      <a:pt x="6" y="861"/>
                      <a:pt x="0" y="861"/>
                    </a:cubicBezTo>
                    <a:close/>
                  </a:path>
                </a:pathLst>
              </a:custGeom>
              <a:solidFill>
                <a:srgbClr val="05A4A6"/>
              </a:solidFill>
              <a:ln w="0">
                <a:noFill/>
              </a:ln>
            </p:spPr>
            <p:style>
              <a:lnRef idx="0">
                <a:scrgbClr r="0" g="0" b="0"/>
              </a:lnRef>
              <a:fillRef idx="0">
                <a:scrgbClr r="0" g="0" b="0"/>
              </a:fillRef>
              <a:effectRef idx="0">
                <a:scrgbClr r="0" g="0" b="0"/>
              </a:effectRef>
              <a:fontRef idx="minor"/>
            </p:style>
          </p:sp>
          <p:sp>
            <p:nvSpPr>
              <p:cNvPr id="65" name="CustomShape 12"/>
              <p:cNvSpPr/>
              <p:nvPr/>
            </p:nvSpPr>
            <p:spPr>
              <a:xfrm>
                <a:off x="10630080" y="1994040"/>
                <a:ext cx="1245960" cy="4787640"/>
              </a:xfrm>
              <a:custGeom>
                <a:avLst/>
                <a:gdLst/>
                <a:ahLst/>
                <a:cxnLst/>
                <a:rect l="l" t="t" r="r" b="b"/>
                <a:pathLst>
                  <a:path w="388" h="1489">
                    <a:moveTo>
                      <a:pt x="297" y="190"/>
                    </a:moveTo>
                    <a:cubicBezTo>
                      <a:pt x="347" y="190"/>
                      <a:pt x="388" y="231"/>
                      <a:pt x="388" y="281"/>
                    </a:cubicBezTo>
                    <a:cubicBezTo>
                      <a:pt x="388" y="330"/>
                      <a:pt x="349" y="370"/>
                      <a:pt x="301" y="372"/>
                    </a:cubicBezTo>
                    <a:cubicBezTo>
                      <a:pt x="301" y="831"/>
                      <a:pt x="301" y="831"/>
                      <a:pt x="301" y="831"/>
                    </a:cubicBezTo>
                    <a:cubicBezTo>
                      <a:pt x="301" y="841"/>
                      <a:pt x="298" y="851"/>
                      <a:pt x="293" y="859"/>
                    </a:cubicBezTo>
                    <a:cubicBezTo>
                      <a:pt x="293" y="859"/>
                      <a:pt x="293" y="859"/>
                      <a:pt x="293" y="859"/>
                    </a:cubicBezTo>
                    <a:cubicBezTo>
                      <a:pt x="288" y="868"/>
                      <a:pt x="281" y="875"/>
                      <a:pt x="272" y="880"/>
                    </a:cubicBezTo>
                    <a:cubicBezTo>
                      <a:pt x="257" y="888"/>
                      <a:pt x="257" y="888"/>
                      <a:pt x="257" y="888"/>
                    </a:cubicBezTo>
                    <a:cubicBezTo>
                      <a:pt x="178" y="934"/>
                      <a:pt x="178" y="934"/>
                      <a:pt x="178" y="934"/>
                    </a:cubicBezTo>
                    <a:cubicBezTo>
                      <a:pt x="178" y="947"/>
                      <a:pt x="178" y="947"/>
                      <a:pt x="178" y="947"/>
                    </a:cubicBezTo>
                    <a:cubicBezTo>
                      <a:pt x="178" y="957"/>
                      <a:pt x="176" y="967"/>
                      <a:pt x="171" y="975"/>
                    </a:cubicBezTo>
                    <a:cubicBezTo>
                      <a:pt x="166" y="984"/>
                      <a:pt x="159" y="991"/>
                      <a:pt x="150" y="996"/>
                    </a:cubicBezTo>
                    <a:cubicBezTo>
                      <a:pt x="150" y="996"/>
                      <a:pt x="150" y="996"/>
                      <a:pt x="150" y="996"/>
                    </a:cubicBezTo>
                    <a:cubicBezTo>
                      <a:pt x="33" y="1064"/>
                      <a:pt x="33" y="1064"/>
                      <a:pt x="33" y="1064"/>
                    </a:cubicBezTo>
                    <a:cubicBezTo>
                      <a:pt x="33" y="1064"/>
                      <a:pt x="33" y="1064"/>
                      <a:pt x="33" y="1064"/>
                    </a:cubicBezTo>
                    <a:cubicBezTo>
                      <a:pt x="25" y="1068"/>
                      <a:pt x="19" y="1074"/>
                      <a:pt x="14" y="1082"/>
                    </a:cubicBezTo>
                    <a:cubicBezTo>
                      <a:pt x="10" y="1089"/>
                      <a:pt x="8" y="1097"/>
                      <a:pt x="8" y="1106"/>
                    </a:cubicBezTo>
                    <a:cubicBezTo>
                      <a:pt x="8" y="1235"/>
                      <a:pt x="8" y="1235"/>
                      <a:pt x="8" y="1235"/>
                    </a:cubicBezTo>
                    <a:cubicBezTo>
                      <a:pt x="8" y="1288"/>
                      <a:pt x="31" y="1333"/>
                      <a:pt x="74" y="1364"/>
                    </a:cubicBezTo>
                    <a:cubicBezTo>
                      <a:pt x="137" y="1408"/>
                      <a:pt x="225" y="1470"/>
                      <a:pt x="251" y="1489"/>
                    </a:cubicBezTo>
                    <a:cubicBezTo>
                      <a:pt x="239" y="1489"/>
                      <a:pt x="228" y="1489"/>
                      <a:pt x="216" y="1489"/>
                    </a:cubicBezTo>
                    <a:cubicBezTo>
                      <a:pt x="164" y="1447"/>
                      <a:pt x="112" y="1405"/>
                      <a:pt x="60" y="1364"/>
                    </a:cubicBezTo>
                    <a:cubicBezTo>
                      <a:pt x="21" y="1333"/>
                      <a:pt x="0" y="1290"/>
                      <a:pt x="0" y="1240"/>
                    </a:cubicBezTo>
                    <a:cubicBezTo>
                      <a:pt x="1" y="1106"/>
                      <a:pt x="1" y="1106"/>
                      <a:pt x="1" y="1106"/>
                    </a:cubicBezTo>
                    <a:cubicBezTo>
                      <a:pt x="1" y="1096"/>
                      <a:pt x="3" y="1086"/>
                      <a:pt x="8" y="1078"/>
                    </a:cubicBezTo>
                    <a:cubicBezTo>
                      <a:pt x="13" y="1070"/>
                      <a:pt x="20" y="1063"/>
                      <a:pt x="29" y="1057"/>
                    </a:cubicBezTo>
                    <a:cubicBezTo>
                      <a:pt x="29" y="1057"/>
                      <a:pt x="29" y="1057"/>
                      <a:pt x="29" y="1057"/>
                    </a:cubicBezTo>
                    <a:cubicBezTo>
                      <a:pt x="106" y="1013"/>
                      <a:pt x="106" y="1013"/>
                      <a:pt x="106" y="1013"/>
                    </a:cubicBezTo>
                    <a:cubicBezTo>
                      <a:pt x="146" y="990"/>
                      <a:pt x="146" y="990"/>
                      <a:pt x="146" y="990"/>
                    </a:cubicBezTo>
                    <a:cubicBezTo>
                      <a:pt x="146" y="990"/>
                      <a:pt x="146" y="990"/>
                      <a:pt x="146" y="990"/>
                    </a:cubicBezTo>
                    <a:cubicBezTo>
                      <a:pt x="154" y="985"/>
                      <a:pt x="160" y="979"/>
                      <a:pt x="165" y="972"/>
                    </a:cubicBezTo>
                    <a:cubicBezTo>
                      <a:pt x="169" y="964"/>
                      <a:pt x="171" y="956"/>
                      <a:pt x="171" y="947"/>
                    </a:cubicBezTo>
                    <a:cubicBezTo>
                      <a:pt x="171" y="176"/>
                      <a:pt x="171" y="176"/>
                      <a:pt x="171" y="176"/>
                    </a:cubicBezTo>
                    <a:cubicBezTo>
                      <a:pt x="124" y="174"/>
                      <a:pt x="87" y="135"/>
                      <a:pt x="87" y="88"/>
                    </a:cubicBezTo>
                    <a:cubicBezTo>
                      <a:pt x="87" y="39"/>
                      <a:pt x="126" y="0"/>
                      <a:pt x="175" y="0"/>
                    </a:cubicBezTo>
                    <a:cubicBezTo>
                      <a:pt x="224" y="0"/>
                      <a:pt x="263" y="39"/>
                      <a:pt x="263" y="88"/>
                    </a:cubicBezTo>
                    <a:cubicBezTo>
                      <a:pt x="263" y="136"/>
                      <a:pt x="225" y="174"/>
                      <a:pt x="178" y="176"/>
                    </a:cubicBezTo>
                    <a:cubicBezTo>
                      <a:pt x="178" y="925"/>
                      <a:pt x="178" y="925"/>
                      <a:pt x="178" y="925"/>
                    </a:cubicBezTo>
                    <a:cubicBezTo>
                      <a:pt x="269" y="873"/>
                      <a:pt x="269" y="873"/>
                      <a:pt x="269" y="873"/>
                    </a:cubicBezTo>
                    <a:cubicBezTo>
                      <a:pt x="276" y="869"/>
                      <a:pt x="283" y="863"/>
                      <a:pt x="287" y="855"/>
                    </a:cubicBezTo>
                    <a:cubicBezTo>
                      <a:pt x="287" y="855"/>
                      <a:pt x="287" y="855"/>
                      <a:pt x="287" y="855"/>
                    </a:cubicBezTo>
                    <a:cubicBezTo>
                      <a:pt x="291" y="848"/>
                      <a:pt x="293" y="840"/>
                      <a:pt x="293" y="831"/>
                    </a:cubicBezTo>
                    <a:cubicBezTo>
                      <a:pt x="293" y="372"/>
                      <a:pt x="293" y="372"/>
                      <a:pt x="293" y="372"/>
                    </a:cubicBezTo>
                    <a:cubicBezTo>
                      <a:pt x="245" y="370"/>
                      <a:pt x="206" y="330"/>
                      <a:pt x="206" y="281"/>
                    </a:cubicBezTo>
                    <a:cubicBezTo>
                      <a:pt x="206" y="231"/>
                      <a:pt x="247" y="190"/>
                      <a:pt x="297" y="190"/>
                    </a:cubicBezTo>
                    <a:close/>
                  </a:path>
                </a:pathLst>
              </a:custGeom>
              <a:solidFill>
                <a:srgbClr val="40B0E6"/>
              </a:solidFill>
              <a:ln w="0">
                <a:noFill/>
              </a:ln>
            </p:spPr>
            <p:style>
              <a:lnRef idx="0">
                <a:scrgbClr r="0" g="0" b="0"/>
              </a:lnRef>
              <a:fillRef idx="0">
                <a:scrgbClr r="0" g="0" b="0"/>
              </a:fillRef>
              <a:effectRef idx="0">
                <a:scrgbClr r="0" g="0" b="0"/>
              </a:effectRef>
              <a:fontRef idx="minor"/>
            </p:style>
          </p:sp>
          <p:sp>
            <p:nvSpPr>
              <p:cNvPr id="66" name="CustomShape 13"/>
              <p:cNvSpPr/>
              <p:nvPr/>
            </p:nvSpPr>
            <p:spPr>
              <a:xfrm>
                <a:off x="10523520" y="2460600"/>
                <a:ext cx="1355400" cy="4320720"/>
              </a:xfrm>
              <a:custGeom>
                <a:avLst/>
                <a:gdLst/>
                <a:ahLst/>
                <a:cxnLst/>
                <a:rect l="l" t="t" r="r" b="b"/>
                <a:pathLst>
                  <a:path w="422" h="1344">
                    <a:moveTo>
                      <a:pt x="69" y="0"/>
                    </a:moveTo>
                    <a:cubicBezTo>
                      <a:pt x="107" y="0"/>
                      <a:pt x="138" y="31"/>
                      <a:pt x="138" y="69"/>
                    </a:cubicBezTo>
                    <a:cubicBezTo>
                      <a:pt x="138" y="107"/>
                      <a:pt x="108" y="138"/>
                      <a:pt x="71" y="139"/>
                    </a:cubicBezTo>
                    <a:cubicBezTo>
                      <a:pt x="71" y="873"/>
                      <a:pt x="71" y="873"/>
                      <a:pt x="71" y="873"/>
                    </a:cubicBezTo>
                    <a:cubicBezTo>
                      <a:pt x="121" y="844"/>
                      <a:pt x="121" y="844"/>
                      <a:pt x="121" y="844"/>
                    </a:cubicBezTo>
                    <a:cubicBezTo>
                      <a:pt x="141" y="832"/>
                      <a:pt x="141" y="832"/>
                      <a:pt x="141" y="832"/>
                    </a:cubicBezTo>
                    <a:cubicBezTo>
                      <a:pt x="149" y="828"/>
                      <a:pt x="155" y="821"/>
                      <a:pt x="159" y="814"/>
                    </a:cubicBezTo>
                    <a:cubicBezTo>
                      <a:pt x="159" y="814"/>
                      <a:pt x="159" y="814"/>
                      <a:pt x="159" y="814"/>
                    </a:cubicBezTo>
                    <a:cubicBezTo>
                      <a:pt x="164" y="806"/>
                      <a:pt x="166" y="798"/>
                      <a:pt x="166" y="788"/>
                    </a:cubicBezTo>
                    <a:cubicBezTo>
                      <a:pt x="166" y="652"/>
                      <a:pt x="166" y="652"/>
                      <a:pt x="166" y="652"/>
                    </a:cubicBezTo>
                    <a:cubicBezTo>
                      <a:pt x="115" y="651"/>
                      <a:pt x="73" y="609"/>
                      <a:pt x="73" y="557"/>
                    </a:cubicBezTo>
                    <a:cubicBezTo>
                      <a:pt x="73" y="505"/>
                      <a:pt x="116" y="463"/>
                      <a:pt x="168" y="463"/>
                    </a:cubicBezTo>
                    <a:cubicBezTo>
                      <a:pt x="220" y="463"/>
                      <a:pt x="263" y="505"/>
                      <a:pt x="263" y="557"/>
                    </a:cubicBezTo>
                    <a:cubicBezTo>
                      <a:pt x="263" y="609"/>
                      <a:pt x="221" y="651"/>
                      <a:pt x="170" y="652"/>
                    </a:cubicBezTo>
                    <a:cubicBezTo>
                      <a:pt x="170" y="788"/>
                      <a:pt x="170" y="788"/>
                      <a:pt x="170" y="788"/>
                    </a:cubicBezTo>
                    <a:cubicBezTo>
                      <a:pt x="170" y="798"/>
                      <a:pt x="167" y="808"/>
                      <a:pt x="163" y="816"/>
                    </a:cubicBezTo>
                    <a:cubicBezTo>
                      <a:pt x="163" y="816"/>
                      <a:pt x="163" y="816"/>
                      <a:pt x="163" y="816"/>
                    </a:cubicBezTo>
                    <a:cubicBezTo>
                      <a:pt x="158" y="824"/>
                      <a:pt x="151" y="831"/>
                      <a:pt x="142" y="836"/>
                    </a:cubicBezTo>
                    <a:cubicBezTo>
                      <a:pt x="71" y="877"/>
                      <a:pt x="71" y="877"/>
                      <a:pt x="71" y="877"/>
                    </a:cubicBezTo>
                    <a:cubicBezTo>
                      <a:pt x="71" y="1073"/>
                      <a:pt x="71" y="1073"/>
                      <a:pt x="71" y="1073"/>
                    </a:cubicBezTo>
                    <a:cubicBezTo>
                      <a:pt x="71" y="1135"/>
                      <a:pt x="104" y="1188"/>
                      <a:pt x="159" y="1215"/>
                    </a:cubicBezTo>
                    <a:cubicBezTo>
                      <a:pt x="246" y="1258"/>
                      <a:pt x="334" y="1301"/>
                      <a:pt x="422" y="1344"/>
                    </a:cubicBezTo>
                    <a:cubicBezTo>
                      <a:pt x="416" y="1344"/>
                      <a:pt x="410" y="1344"/>
                      <a:pt x="404" y="1344"/>
                    </a:cubicBezTo>
                    <a:cubicBezTo>
                      <a:pt x="320" y="1301"/>
                      <a:pt x="237" y="1258"/>
                      <a:pt x="153" y="1215"/>
                    </a:cubicBezTo>
                    <a:cubicBezTo>
                      <a:pt x="99" y="1188"/>
                      <a:pt x="67" y="1136"/>
                      <a:pt x="67" y="1075"/>
                    </a:cubicBezTo>
                    <a:cubicBezTo>
                      <a:pt x="67" y="139"/>
                      <a:pt x="67" y="139"/>
                      <a:pt x="67" y="139"/>
                    </a:cubicBezTo>
                    <a:cubicBezTo>
                      <a:pt x="30" y="138"/>
                      <a:pt x="0" y="107"/>
                      <a:pt x="0" y="69"/>
                    </a:cubicBezTo>
                    <a:cubicBezTo>
                      <a:pt x="0" y="31"/>
                      <a:pt x="31" y="0"/>
                      <a:pt x="69" y="0"/>
                    </a:cubicBezTo>
                    <a:close/>
                  </a:path>
                </a:pathLst>
              </a:custGeom>
              <a:solidFill>
                <a:srgbClr val="05A4A6"/>
              </a:solidFill>
              <a:ln w="0">
                <a:noFill/>
              </a:ln>
            </p:spPr>
            <p:style>
              <a:lnRef idx="0">
                <a:scrgbClr r="0" g="0" b="0"/>
              </a:lnRef>
              <a:fillRef idx="0">
                <a:scrgbClr r="0" g="0" b="0"/>
              </a:fillRef>
              <a:effectRef idx="0">
                <a:scrgbClr r="0" g="0" b="0"/>
              </a:effectRef>
              <a:fontRef idx="minor"/>
            </p:style>
          </p:sp>
          <p:sp>
            <p:nvSpPr>
              <p:cNvPr id="67" name="CustomShape 14"/>
              <p:cNvSpPr/>
              <p:nvPr/>
            </p:nvSpPr>
            <p:spPr>
              <a:xfrm>
                <a:off x="8894880" y="2511360"/>
                <a:ext cx="1355400" cy="4269960"/>
              </a:xfrm>
              <a:custGeom>
                <a:avLst/>
                <a:gdLst/>
                <a:ahLst/>
                <a:cxnLst/>
                <a:rect l="l" t="t" r="r" b="b"/>
                <a:pathLst>
                  <a:path w="422" h="1328">
                    <a:moveTo>
                      <a:pt x="310" y="659"/>
                    </a:moveTo>
                    <a:cubicBezTo>
                      <a:pt x="119" y="549"/>
                      <a:pt x="119" y="549"/>
                      <a:pt x="119" y="549"/>
                    </a:cubicBezTo>
                    <a:cubicBezTo>
                      <a:pt x="110" y="544"/>
                      <a:pt x="103" y="537"/>
                      <a:pt x="98" y="529"/>
                    </a:cubicBezTo>
                    <a:cubicBezTo>
                      <a:pt x="94" y="521"/>
                      <a:pt x="91" y="512"/>
                      <a:pt x="91" y="501"/>
                    </a:cubicBezTo>
                    <a:cubicBezTo>
                      <a:pt x="91" y="186"/>
                      <a:pt x="91" y="186"/>
                      <a:pt x="91" y="186"/>
                    </a:cubicBezTo>
                    <a:cubicBezTo>
                      <a:pt x="41" y="185"/>
                      <a:pt x="0" y="144"/>
                      <a:pt x="0" y="93"/>
                    </a:cubicBezTo>
                    <a:cubicBezTo>
                      <a:pt x="0" y="42"/>
                      <a:pt x="42" y="0"/>
                      <a:pt x="93" y="0"/>
                    </a:cubicBezTo>
                    <a:cubicBezTo>
                      <a:pt x="145" y="0"/>
                      <a:pt x="186" y="42"/>
                      <a:pt x="186" y="93"/>
                    </a:cubicBezTo>
                    <a:cubicBezTo>
                      <a:pt x="186" y="144"/>
                      <a:pt x="146" y="185"/>
                      <a:pt x="95" y="186"/>
                    </a:cubicBezTo>
                    <a:cubicBezTo>
                      <a:pt x="95" y="501"/>
                      <a:pt x="95" y="501"/>
                      <a:pt x="95" y="501"/>
                    </a:cubicBezTo>
                    <a:cubicBezTo>
                      <a:pt x="95" y="511"/>
                      <a:pt x="97" y="520"/>
                      <a:pt x="102" y="527"/>
                    </a:cubicBezTo>
                    <a:cubicBezTo>
                      <a:pt x="106" y="535"/>
                      <a:pt x="112" y="541"/>
                      <a:pt x="120" y="546"/>
                    </a:cubicBezTo>
                    <a:cubicBezTo>
                      <a:pt x="187" y="584"/>
                      <a:pt x="187" y="584"/>
                      <a:pt x="187" y="584"/>
                    </a:cubicBezTo>
                    <a:cubicBezTo>
                      <a:pt x="310" y="655"/>
                      <a:pt x="310" y="655"/>
                      <a:pt x="310" y="655"/>
                    </a:cubicBezTo>
                    <a:cubicBezTo>
                      <a:pt x="310" y="594"/>
                      <a:pt x="310" y="594"/>
                      <a:pt x="310" y="594"/>
                    </a:cubicBezTo>
                    <a:cubicBezTo>
                      <a:pt x="258" y="592"/>
                      <a:pt x="216" y="550"/>
                      <a:pt x="216" y="497"/>
                    </a:cubicBezTo>
                    <a:cubicBezTo>
                      <a:pt x="216" y="444"/>
                      <a:pt x="260" y="400"/>
                      <a:pt x="313" y="400"/>
                    </a:cubicBezTo>
                    <a:cubicBezTo>
                      <a:pt x="367" y="400"/>
                      <a:pt x="411" y="444"/>
                      <a:pt x="411" y="497"/>
                    </a:cubicBezTo>
                    <a:cubicBezTo>
                      <a:pt x="411" y="550"/>
                      <a:pt x="369" y="592"/>
                      <a:pt x="317" y="594"/>
                    </a:cubicBezTo>
                    <a:cubicBezTo>
                      <a:pt x="317" y="659"/>
                      <a:pt x="317" y="659"/>
                      <a:pt x="317" y="659"/>
                    </a:cubicBezTo>
                    <a:cubicBezTo>
                      <a:pt x="317" y="664"/>
                      <a:pt x="317" y="664"/>
                      <a:pt x="317" y="664"/>
                    </a:cubicBezTo>
                    <a:cubicBezTo>
                      <a:pt x="317" y="704"/>
                      <a:pt x="317" y="704"/>
                      <a:pt x="317" y="704"/>
                    </a:cubicBezTo>
                    <a:cubicBezTo>
                      <a:pt x="317" y="713"/>
                      <a:pt x="319" y="721"/>
                      <a:pt x="324" y="728"/>
                    </a:cubicBezTo>
                    <a:cubicBezTo>
                      <a:pt x="324" y="728"/>
                      <a:pt x="324" y="728"/>
                      <a:pt x="324" y="728"/>
                    </a:cubicBezTo>
                    <a:cubicBezTo>
                      <a:pt x="328" y="736"/>
                      <a:pt x="334" y="742"/>
                      <a:pt x="342" y="746"/>
                    </a:cubicBezTo>
                    <a:cubicBezTo>
                      <a:pt x="393" y="776"/>
                      <a:pt x="393" y="776"/>
                      <a:pt x="393" y="776"/>
                    </a:cubicBezTo>
                    <a:cubicBezTo>
                      <a:pt x="393" y="776"/>
                      <a:pt x="393" y="776"/>
                      <a:pt x="393" y="776"/>
                    </a:cubicBezTo>
                    <a:cubicBezTo>
                      <a:pt x="402" y="781"/>
                      <a:pt x="409" y="788"/>
                      <a:pt x="414" y="797"/>
                    </a:cubicBezTo>
                    <a:cubicBezTo>
                      <a:pt x="419" y="805"/>
                      <a:pt x="422" y="815"/>
                      <a:pt x="422" y="825"/>
                    </a:cubicBezTo>
                    <a:cubicBezTo>
                      <a:pt x="422" y="825"/>
                      <a:pt x="422" y="825"/>
                      <a:pt x="422" y="825"/>
                    </a:cubicBezTo>
                    <a:cubicBezTo>
                      <a:pt x="422" y="1079"/>
                      <a:pt x="422" y="1079"/>
                      <a:pt x="422" y="1079"/>
                    </a:cubicBezTo>
                    <a:cubicBezTo>
                      <a:pt x="422" y="1129"/>
                      <a:pt x="401" y="1172"/>
                      <a:pt x="362" y="1203"/>
                    </a:cubicBezTo>
                    <a:cubicBezTo>
                      <a:pt x="299" y="1253"/>
                      <a:pt x="207" y="1327"/>
                      <a:pt x="206" y="1328"/>
                    </a:cubicBezTo>
                    <a:cubicBezTo>
                      <a:pt x="194" y="1328"/>
                      <a:pt x="182" y="1328"/>
                      <a:pt x="171" y="1328"/>
                    </a:cubicBezTo>
                    <a:cubicBezTo>
                      <a:pt x="230" y="1286"/>
                      <a:pt x="289" y="1244"/>
                      <a:pt x="348" y="1203"/>
                    </a:cubicBezTo>
                    <a:cubicBezTo>
                      <a:pt x="391" y="1172"/>
                      <a:pt x="414" y="1127"/>
                      <a:pt x="414" y="1074"/>
                    </a:cubicBezTo>
                    <a:cubicBezTo>
                      <a:pt x="414" y="825"/>
                      <a:pt x="414" y="825"/>
                      <a:pt x="414" y="825"/>
                    </a:cubicBezTo>
                    <a:cubicBezTo>
                      <a:pt x="414" y="825"/>
                      <a:pt x="414" y="825"/>
                      <a:pt x="414" y="825"/>
                    </a:cubicBezTo>
                    <a:cubicBezTo>
                      <a:pt x="414" y="816"/>
                      <a:pt x="412" y="808"/>
                      <a:pt x="408" y="800"/>
                    </a:cubicBezTo>
                    <a:cubicBezTo>
                      <a:pt x="404" y="793"/>
                      <a:pt x="397" y="787"/>
                      <a:pt x="390" y="783"/>
                    </a:cubicBezTo>
                    <a:cubicBezTo>
                      <a:pt x="390" y="783"/>
                      <a:pt x="390" y="783"/>
                      <a:pt x="390" y="783"/>
                    </a:cubicBezTo>
                    <a:cubicBezTo>
                      <a:pt x="338" y="753"/>
                      <a:pt x="338" y="753"/>
                      <a:pt x="338" y="753"/>
                    </a:cubicBezTo>
                    <a:cubicBezTo>
                      <a:pt x="329" y="748"/>
                      <a:pt x="322" y="741"/>
                      <a:pt x="317" y="732"/>
                    </a:cubicBezTo>
                    <a:cubicBezTo>
                      <a:pt x="317" y="732"/>
                      <a:pt x="317" y="732"/>
                      <a:pt x="317" y="732"/>
                    </a:cubicBezTo>
                    <a:cubicBezTo>
                      <a:pt x="312" y="724"/>
                      <a:pt x="310" y="714"/>
                      <a:pt x="310" y="704"/>
                    </a:cubicBezTo>
                    <a:lnTo>
                      <a:pt x="310" y="659"/>
                    </a:lnTo>
                    <a:close/>
                  </a:path>
                </a:pathLst>
              </a:custGeom>
              <a:solidFill>
                <a:srgbClr val="40B0E6"/>
              </a:solidFill>
              <a:ln w="0">
                <a:noFill/>
              </a:ln>
            </p:spPr>
            <p:style>
              <a:lnRef idx="0">
                <a:scrgbClr r="0" g="0" b="0"/>
              </a:lnRef>
              <a:fillRef idx="0">
                <a:scrgbClr r="0" g="0" b="0"/>
              </a:fillRef>
              <a:effectRef idx="0">
                <a:scrgbClr r="0" g="0" b="0"/>
              </a:effectRef>
              <a:fontRef idx="minor"/>
            </p:style>
          </p:sp>
          <p:sp>
            <p:nvSpPr>
              <p:cNvPr id="68" name="CustomShape 15"/>
              <p:cNvSpPr/>
              <p:nvPr/>
            </p:nvSpPr>
            <p:spPr>
              <a:xfrm>
                <a:off x="10517040" y="2921040"/>
                <a:ext cx="761760" cy="3860280"/>
              </a:xfrm>
              <a:custGeom>
                <a:avLst/>
                <a:gdLst/>
                <a:ahLst/>
                <a:cxnLst/>
                <a:rect l="l" t="t" r="r" b="b"/>
                <a:pathLst>
                  <a:path w="237" h="1201">
                    <a:moveTo>
                      <a:pt x="157" y="1201"/>
                    </a:moveTo>
                    <a:cubicBezTo>
                      <a:pt x="134" y="1201"/>
                      <a:pt x="111" y="1201"/>
                      <a:pt x="88" y="1201"/>
                    </a:cubicBezTo>
                    <a:cubicBezTo>
                      <a:pt x="81" y="1188"/>
                      <a:pt x="41" y="1108"/>
                      <a:pt x="17" y="1062"/>
                    </a:cubicBezTo>
                    <a:cubicBezTo>
                      <a:pt x="6" y="1039"/>
                      <a:pt x="0" y="1017"/>
                      <a:pt x="0" y="991"/>
                    </a:cubicBezTo>
                    <a:cubicBezTo>
                      <a:pt x="0" y="387"/>
                      <a:pt x="0" y="387"/>
                      <a:pt x="0" y="387"/>
                    </a:cubicBezTo>
                    <a:cubicBezTo>
                      <a:pt x="0" y="387"/>
                      <a:pt x="0" y="387"/>
                      <a:pt x="0" y="387"/>
                    </a:cubicBezTo>
                    <a:cubicBezTo>
                      <a:pt x="0" y="376"/>
                      <a:pt x="3" y="366"/>
                      <a:pt x="8" y="357"/>
                    </a:cubicBezTo>
                    <a:cubicBezTo>
                      <a:pt x="13" y="348"/>
                      <a:pt x="21" y="340"/>
                      <a:pt x="30" y="335"/>
                    </a:cubicBezTo>
                    <a:cubicBezTo>
                      <a:pt x="30" y="335"/>
                      <a:pt x="30" y="335"/>
                      <a:pt x="30" y="335"/>
                    </a:cubicBezTo>
                    <a:cubicBezTo>
                      <a:pt x="119" y="283"/>
                      <a:pt x="119" y="283"/>
                      <a:pt x="119" y="283"/>
                    </a:cubicBezTo>
                    <a:cubicBezTo>
                      <a:pt x="126" y="279"/>
                      <a:pt x="132" y="274"/>
                      <a:pt x="136" y="267"/>
                    </a:cubicBezTo>
                    <a:cubicBezTo>
                      <a:pt x="136" y="267"/>
                      <a:pt x="136" y="267"/>
                      <a:pt x="136" y="267"/>
                    </a:cubicBezTo>
                    <a:cubicBezTo>
                      <a:pt x="140" y="260"/>
                      <a:pt x="142" y="252"/>
                      <a:pt x="142" y="244"/>
                    </a:cubicBezTo>
                    <a:cubicBezTo>
                      <a:pt x="142" y="174"/>
                      <a:pt x="142" y="174"/>
                      <a:pt x="142" y="174"/>
                    </a:cubicBezTo>
                    <a:cubicBezTo>
                      <a:pt x="97" y="170"/>
                      <a:pt x="62" y="132"/>
                      <a:pt x="62" y="87"/>
                    </a:cubicBezTo>
                    <a:cubicBezTo>
                      <a:pt x="62" y="39"/>
                      <a:pt x="101" y="0"/>
                      <a:pt x="149" y="0"/>
                    </a:cubicBezTo>
                    <a:cubicBezTo>
                      <a:pt x="198" y="0"/>
                      <a:pt x="237" y="39"/>
                      <a:pt x="237" y="87"/>
                    </a:cubicBezTo>
                    <a:cubicBezTo>
                      <a:pt x="237" y="132"/>
                      <a:pt x="202" y="170"/>
                      <a:pt x="157" y="174"/>
                    </a:cubicBezTo>
                    <a:cubicBezTo>
                      <a:pt x="157" y="244"/>
                      <a:pt x="157" y="244"/>
                      <a:pt x="157" y="244"/>
                    </a:cubicBezTo>
                    <a:cubicBezTo>
                      <a:pt x="157" y="255"/>
                      <a:pt x="154" y="265"/>
                      <a:pt x="149" y="274"/>
                    </a:cubicBezTo>
                    <a:cubicBezTo>
                      <a:pt x="149" y="274"/>
                      <a:pt x="149" y="274"/>
                      <a:pt x="149" y="274"/>
                    </a:cubicBezTo>
                    <a:cubicBezTo>
                      <a:pt x="144" y="283"/>
                      <a:pt x="136" y="291"/>
                      <a:pt x="127" y="296"/>
                    </a:cubicBezTo>
                    <a:cubicBezTo>
                      <a:pt x="99" y="313"/>
                      <a:pt x="99" y="313"/>
                      <a:pt x="99" y="313"/>
                    </a:cubicBezTo>
                    <a:cubicBezTo>
                      <a:pt x="38" y="348"/>
                      <a:pt x="38" y="348"/>
                      <a:pt x="38" y="348"/>
                    </a:cubicBezTo>
                    <a:cubicBezTo>
                      <a:pt x="38" y="348"/>
                      <a:pt x="38" y="348"/>
                      <a:pt x="38" y="348"/>
                    </a:cubicBezTo>
                    <a:cubicBezTo>
                      <a:pt x="31" y="352"/>
                      <a:pt x="25" y="357"/>
                      <a:pt x="21" y="364"/>
                    </a:cubicBezTo>
                    <a:cubicBezTo>
                      <a:pt x="17" y="371"/>
                      <a:pt x="15" y="379"/>
                      <a:pt x="15" y="387"/>
                    </a:cubicBezTo>
                    <a:cubicBezTo>
                      <a:pt x="15" y="387"/>
                      <a:pt x="15" y="387"/>
                      <a:pt x="15" y="387"/>
                    </a:cubicBezTo>
                    <a:cubicBezTo>
                      <a:pt x="15" y="972"/>
                      <a:pt x="15" y="972"/>
                      <a:pt x="15" y="972"/>
                    </a:cubicBezTo>
                    <a:cubicBezTo>
                      <a:pt x="15" y="1010"/>
                      <a:pt x="27" y="1043"/>
                      <a:pt x="51" y="1072"/>
                    </a:cubicBezTo>
                    <a:cubicBezTo>
                      <a:pt x="89" y="1118"/>
                      <a:pt x="144" y="1185"/>
                      <a:pt x="157" y="1201"/>
                    </a:cubicBezTo>
                    <a:close/>
                  </a:path>
                </a:pathLst>
              </a:custGeom>
              <a:solidFill>
                <a:srgbClr val="33C2A5"/>
              </a:solidFill>
              <a:ln w="0">
                <a:noFill/>
              </a:ln>
            </p:spPr>
            <p:style>
              <a:lnRef idx="0">
                <a:scrgbClr r="0" g="0" b="0"/>
              </a:lnRef>
              <a:fillRef idx="0">
                <a:scrgbClr r="0" g="0" b="0"/>
              </a:fillRef>
              <a:effectRef idx="0">
                <a:scrgbClr r="0" g="0" b="0"/>
              </a:effectRef>
              <a:fontRef idx="minor"/>
            </p:style>
          </p:sp>
          <p:sp>
            <p:nvSpPr>
              <p:cNvPr id="69" name="CustomShape 16"/>
              <p:cNvSpPr/>
              <p:nvPr/>
            </p:nvSpPr>
            <p:spPr>
              <a:xfrm>
                <a:off x="8820000" y="1717560"/>
                <a:ext cx="3293640" cy="5063760"/>
              </a:xfrm>
              <a:custGeom>
                <a:avLst/>
                <a:gdLst/>
                <a:ahLst/>
                <a:cxnLst/>
                <a:rect l="l" t="t" r="r" b="b"/>
                <a:pathLst>
                  <a:path w="1025" h="1575">
                    <a:moveTo>
                      <a:pt x="80" y="698"/>
                    </a:moveTo>
                    <a:cubicBezTo>
                      <a:pt x="125" y="698"/>
                      <a:pt x="161" y="734"/>
                      <a:pt x="161" y="778"/>
                    </a:cubicBezTo>
                    <a:cubicBezTo>
                      <a:pt x="161" y="821"/>
                      <a:pt x="126" y="857"/>
                      <a:pt x="83" y="858"/>
                    </a:cubicBezTo>
                    <a:cubicBezTo>
                      <a:pt x="84" y="864"/>
                      <a:pt x="86" y="870"/>
                      <a:pt x="89" y="875"/>
                    </a:cubicBezTo>
                    <a:cubicBezTo>
                      <a:pt x="89" y="875"/>
                      <a:pt x="89" y="875"/>
                      <a:pt x="89" y="875"/>
                    </a:cubicBezTo>
                    <a:cubicBezTo>
                      <a:pt x="93" y="882"/>
                      <a:pt x="100" y="889"/>
                      <a:pt x="108" y="894"/>
                    </a:cubicBezTo>
                    <a:cubicBezTo>
                      <a:pt x="152" y="919"/>
                      <a:pt x="152" y="919"/>
                      <a:pt x="152" y="919"/>
                    </a:cubicBezTo>
                    <a:cubicBezTo>
                      <a:pt x="179" y="935"/>
                      <a:pt x="179" y="935"/>
                      <a:pt x="179" y="935"/>
                    </a:cubicBezTo>
                    <a:cubicBezTo>
                      <a:pt x="179" y="685"/>
                      <a:pt x="179" y="685"/>
                      <a:pt x="179" y="685"/>
                    </a:cubicBezTo>
                    <a:cubicBezTo>
                      <a:pt x="119" y="679"/>
                      <a:pt x="71" y="628"/>
                      <a:pt x="71" y="566"/>
                    </a:cubicBezTo>
                    <a:cubicBezTo>
                      <a:pt x="71" y="501"/>
                      <a:pt x="125" y="447"/>
                      <a:pt x="190" y="447"/>
                    </a:cubicBezTo>
                    <a:cubicBezTo>
                      <a:pt x="256" y="447"/>
                      <a:pt x="309" y="501"/>
                      <a:pt x="309" y="566"/>
                    </a:cubicBezTo>
                    <a:cubicBezTo>
                      <a:pt x="309" y="628"/>
                      <a:pt x="262" y="679"/>
                      <a:pt x="202" y="685"/>
                    </a:cubicBezTo>
                    <a:cubicBezTo>
                      <a:pt x="202" y="952"/>
                      <a:pt x="202" y="952"/>
                      <a:pt x="202" y="952"/>
                    </a:cubicBezTo>
                    <a:cubicBezTo>
                      <a:pt x="202" y="959"/>
                      <a:pt x="203" y="967"/>
                      <a:pt x="207" y="973"/>
                    </a:cubicBezTo>
                    <a:cubicBezTo>
                      <a:pt x="211" y="979"/>
                      <a:pt x="216" y="984"/>
                      <a:pt x="222" y="988"/>
                    </a:cubicBezTo>
                    <a:cubicBezTo>
                      <a:pt x="222" y="988"/>
                      <a:pt x="222" y="988"/>
                      <a:pt x="222" y="988"/>
                    </a:cubicBezTo>
                    <a:cubicBezTo>
                      <a:pt x="312" y="1040"/>
                      <a:pt x="312" y="1040"/>
                      <a:pt x="312" y="1040"/>
                    </a:cubicBezTo>
                    <a:cubicBezTo>
                      <a:pt x="493" y="1144"/>
                      <a:pt x="493" y="1144"/>
                      <a:pt x="493" y="1144"/>
                    </a:cubicBezTo>
                    <a:cubicBezTo>
                      <a:pt x="493" y="636"/>
                      <a:pt x="493" y="636"/>
                      <a:pt x="493" y="636"/>
                    </a:cubicBezTo>
                    <a:cubicBezTo>
                      <a:pt x="417" y="592"/>
                      <a:pt x="417" y="592"/>
                      <a:pt x="417" y="592"/>
                    </a:cubicBezTo>
                    <a:cubicBezTo>
                      <a:pt x="408" y="587"/>
                      <a:pt x="401" y="581"/>
                      <a:pt x="397" y="573"/>
                    </a:cubicBezTo>
                    <a:cubicBezTo>
                      <a:pt x="397" y="573"/>
                      <a:pt x="397" y="573"/>
                      <a:pt x="397" y="573"/>
                    </a:cubicBezTo>
                    <a:cubicBezTo>
                      <a:pt x="392" y="564"/>
                      <a:pt x="390" y="555"/>
                      <a:pt x="390" y="545"/>
                    </a:cubicBezTo>
                    <a:cubicBezTo>
                      <a:pt x="390" y="439"/>
                      <a:pt x="390" y="439"/>
                      <a:pt x="390" y="439"/>
                    </a:cubicBezTo>
                    <a:cubicBezTo>
                      <a:pt x="348" y="438"/>
                      <a:pt x="314" y="404"/>
                      <a:pt x="314" y="362"/>
                    </a:cubicBezTo>
                    <a:cubicBezTo>
                      <a:pt x="314" y="319"/>
                      <a:pt x="349" y="284"/>
                      <a:pt x="391" y="284"/>
                    </a:cubicBezTo>
                    <a:cubicBezTo>
                      <a:pt x="434" y="284"/>
                      <a:pt x="469" y="319"/>
                      <a:pt x="469" y="362"/>
                    </a:cubicBezTo>
                    <a:cubicBezTo>
                      <a:pt x="469" y="404"/>
                      <a:pt x="435" y="438"/>
                      <a:pt x="393" y="439"/>
                    </a:cubicBezTo>
                    <a:cubicBezTo>
                      <a:pt x="393" y="545"/>
                      <a:pt x="393" y="545"/>
                      <a:pt x="393" y="545"/>
                    </a:cubicBezTo>
                    <a:cubicBezTo>
                      <a:pt x="393" y="554"/>
                      <a:pt x="396" y="563"/>
                      <a:pt x="400" y="571"/>
                    </a:cubicBezTo>
                    <a:cubicBezTo>
                      <a:pt x="400" y="571"/>
                      <a:pt x="400" y="571"/>
                      <a:pt x="400" y="571"/>
                    </a:cubicBezTo>
                    <a:cubicBezTo>
                      <a:pt x="404" y="578"/>
                      <a:pt x="407" y="582"/>
                      <a:pt x="415" y="587"/>
                    </a:cubicBezTo>
                    <a:cubicBezTo>
                      <a:pt x="421" y="590"/>
                      <a:pt x="421" y="590"/>
                      <a:pt x="421" y="590"/>
                    </a:cubicBezTo>
                    <a:cubicBezTo>
                      <a:pt x="449" y="607"/>
                      <a:pt x="449" y="607"/>
                      <a:pt x="449" y="607"/>
                    </a:cubicBezTo>
                    <a:cubicBezTo>
                      <a:pt x="493" y="632"/>
                      <a:pt x="493" y="632"/>
                      <a:pt x="493" y="632"/>
                    </a:cubicBezTo>
                    <a:cubicBezTo>
                      <a:pt x="493" y="225"/>
                      <a:pt x="493" y="225"/>
                      <a:pt x="493" y="225"/>
                    </a:cubicBezTo>
                    <a:cubicBezTo>
                      <a:pt x="436" y="219"/>
                      <a:pt x="391" y="171"/>
                      <a:pt x="391" y="113"/>
                    </a:cubicBezTo>
                    <a:cubicBezTo>
                      <a:pt x="391" y="50"/>
                      <a:pt x="442" y="0"/>
                      <a:pt x="504" y="0"/>
                    </a:cubicBezTo>
                    <a:cubicBezTo>
                      <a:pt x="566" y="0"/>
                      <a:pt x="617" y="50"/>
                      <a:pt x="617" y="113"/>
                    </a:cubicBezTo>
                    <a:cubicBezTo>
                      <a:pt x="617" y="171"/>
                      <a:pt x="572" y="219"/>
                      <a:pt x="515" y="225"/>
                    </a:cubicBezTo>
                    <a:cubicBezTo>
                      <a:pt x="515" y="951"/>
                      <a:pt x="515" y="951"/>
                      <a:pt x="515" y="951"/>
                    </a:cubicBezTo>
                    <a:cubicBezTo>
                      <a:pt x="555" y="928"/>
                      <a:pt x="555" y="928"/>
                      <a:pt x="555" y="928"/>
                    </a:cubicBezTo>
                    <a:cubicBezTo>
                      <a:pt x="563" y="923"/>
                      <a:pt x="570" y="917"/>
                      <a:pt x="574" y="909"/>
                    </a:cubicBezTo>
                    <a:cubicBezTo>
                      <a:pt x="574" y="909"/>
                      <a:pt x="574" y="909"/>
                      <a:pt x="574" y="909"/>
                    </a:cubicBezTo>
                    <a:cubicBezTo>
                      <a:pt x="578" y="902"/>
                      <a:pt x="581" y="893"/>
                      <a:pt x="581" y="884"/>
                    </a:cubicBezTo>
                    <a:cubicBezTo>
                      <a:pt x="581" y="595"/>
                      <a:pt x="581" y="595"/>
                      <a:pt x="581" y="595"/>
                    </a:cubicBezTo>
                    <a:cubicBezTo>
                      <a:pt x="568" y="609"/>
                      <a:pt x="568" y="609"/>
                      <a:pt x="568" y="609"/>
                    </a:cubicBezTo>
                    <a:cubicBezTo>
                      <a:pt x="582" y="554"/>
                      <a:pt x="582" y="554"/>
                      <a:pt x="582" y="554"/>
                    </a:cubicBezTo>
                    <a:cubicBezTo>
                      <a:pt x="597" y="609"/>
                      <a:pt x="597" y="609"/>
                      <a:pt x="597" y="609"/>
                    </a:cubicBezTo>
                    <a:cubicBezTo>
                      <a:pt x="584" y="595"/>
                      <a:pt x="584" y="595"/>
                      <a:pt x="584" y="595"/>
                    </a:cubicBezTo>
                    <a:cubicBezTo>
                      <a:pt x="584" y="884"/>
                      <a:pt x="584" y="884"/>
                      <a:pt x="584" y="884"/>
                    </a:cubicBezTo>
                    <a:cubicBezTo>
                      <a:pt x="584" y="894"/>
                      <a:pt x="582" y="903"/>
                      <a:pt x="577" y="911"/>
                    </a:cubicBezTo>
                    <a:cubicBezTo>
                      <a:pt x="577" y="911"/>
                      <a:pt x="577" y="911"/>
                      <a:pt x="577" y="911"/>
                    </a:cubicBezTo>
                    <a:cubicBezTo>
                      <a:pt x="572" y="919"/>
                      <a:pt x="566" y="926"/>
                      <a:pt x="557" y="931"/>
                    </a:cubicBezTo>
                    <a:cubicBezTo>
                      <a:pt x="541" y="940"/>
                      <a:pt x="541" y="940"/>
                      <a:pt x="541" y="940"/>
                    </a:cubicBezTo>
                    <a:cubicBezTo>
                      <a:pt x="515" y="955"/>
                      <a:pt x="515" y="955"/>
                      <a:pt x="515" y="955"/>
                    </a:cubicBezTo>
                    <a:cubicBezTo>
                      <a:pt x="515" y="1054"/>
                      <a:pt x="515" y="1054"/>
                      <a:pt x="515" y="1054"/>
                    </a:cubicBezTo>
                    <a:cubicBezTo>
                      <a:pt x="874" y="847"/>
                      <a:pt x="874" y="847"/>
                      <a:pt x="874" y="847"/>
                    </a:cubicBezTo>
                    <a:cubicBezTo>
                      <a:pt x="880" y="843"/>
                      <a:pt x="886" y="838"/>
                      <a:pt x="889" y="832"/>
                    </a:cubicBezTo>
                    <a:cubicBezTo>
                      <a:pt x="889" y="832"/>
                      <a:pt x="889" y="832"/>
                      <a:pt x="889" y="832"/>
                    </a:cubicBezTo>
                    <a:cubicBezTo>
                      <a:pt x="893" y="826"/>
                      <a:pt x="895" y="819"/>
                      <a:pt x="895" y="811"/>
                    </a:cubicBezTo>
                    <a:cubicBezTo>
                      <a:pt x="895" y="761"/>
                      <a:pt x="895" y="761"/>
                      <a:pt x="895" y="761"/>
                    </a:cubicBezTo>
                    <a:cubicBezTo>
                      <a:pt x="834" y="756"/>
                      <a:pt x="787" y="705"/>
                      <a:pt x="787" y="643"/>
                    </a:cubicBezTo>
                    <a:cubicBezTo>
                      <a:pt x="787" y="578"/>
                      <a:pt x="841" y="525"/>
                      <a:pt x="906" y="525"/>
                    </a:cubicBezTo>
                    <a:cubicBezTo>
                      <a:pt x="972" y="525"/>
                      <a:pt x="1025" y="578"/>
                      <a:pt x="1025" y="643"/>
                    </a:cubicBezTo>
                    <a:cubicBezTo>
                      <a:pt x="1025" y="705"/>
                      <a:pt x="977" y="756"/>
                      <a:pt x="917" y="762"/>
                    </a:cubicBezTo>
                    <a:cubicBezTo>
                      <a:pt x="917" y="811"/>
                      <a:pt x="917" y="811"/>
                      <a:pt x="917" y="811"/>
                    </a:cubicBezTo>
                    <a:cubicBezTo>
                      <a:pt x="917" y="823"/>
                      <a:pt x="914" y="834"/>
                      <a:pt x="909" y="843"/>
                    </a:cubicBezTo>
                    <a:cubicBezTo>
                      <a:pt x="909" y="843"/>
                      <a:pt x="909" y="843"/>
                      <a:pt x="909" y="843"/>
                    </a:cubicBezTo>
                    <a:cubicBezTo>
                      <a:pt x="903" y="853"/>
                      <a:pt x="895" y="861"/>
                      <a:pt x="885" y="867"/>
                    </a:cubicBezTo>
                    <a:cubicBezTo>
                      <a:pt x="798" y="917"/>
                      <a:pt x="798" y="917"/>
                      <a:pt x="798" y="917"/>
                    </a:cubicBezTo>
                    <a:cubicBezTo>
                      <a:pt x="515" y="1080"/>
                      <a:pt x="515" y="1080"/>
                      <a:pt x="515" y="1080"/>
                    </a:cubicBezTo>
                    <a:cubicBezTo>
                      <a:pt x="515" y="1384"/>
                      <a:pt x="515" y="1384"/>
                      <a:pt x="515" y="1384"/>
                    </a:cubicBezTo>
                    <a:cubicBezTo>
                      <a:pt x="515" y="1397"/>
                      <a:pt x="517" y="1408"/>
                      <a:pt x="519" y="1420"/>
                    </a:cubicBezTo>
                    <a:cubicBezTo>
                      <a:pt x="529" y="1462"/>
                      <a:pt x="553" y="1563"/>
                      <a:pt x="556" y="1575"/>
                    </a:cubicBezTo>
                    <a:cubicBezTo>
                      <a:pt x="521" y="1575"/>
                      <a:pt x="487" y="1575"/>
                      <a:pt x="452" y="1575"/>
                    </a:cubicBezTo>
                    <a:cubicBezTo>
                      <a:pt x="464" y="1523"/>
                      <a:pt x="477" y="1472"/>
                      <a:pt x="489" y="1420"/>
                    </a:cubicBezTo>
                    <a:cubicBezTo>
                      <a:pt x="492" y="1408"/>
                      <a:pt x="493" y="1397"/>
                      <a:pt x="493" y="1384"/>
                    </a:cubicBezTo>
                    <a:cubicBezTo>
                      <a:pt x="493" y="1170"/>
                      <a:pt x="493" y="1170"/>
                      <a:pt x="493" y="1170"/>
                    </a:cubicBezTo>
                    <a:cubicBezTo>
                      <a:pt x="211" y="1007"/>
                      <a:pt x="211" y="1007"/>
                      <a:pt x="211" y="1007"/>
                    </a:cubicBezTo>
                    <a:cubicBezTo>
                      <a:pt x="211" y="1007"/>
                      <a:pt x="211" y="1007"/>
                      <a:pt x="211" y="1007"/>
                    </a:cubicBezTo>
                    <a:cubicBezTo>
                      <a:pt x="201" y="1001"/>
                      <a:pt x="193" y="993"/>
                      <a:pt x="188" y="984"/>
                    </a:cubicBezTo>
                    <a:cubicBezTo>
                      <a:pt x="182" y="974"/>
                      <a:pt x="179" y="963"/>
                      <a:pt x="179" y="952"/>
                    </a:cubicBezTo>
                    <a:cubicBezTo>
                      <a:pt x="179" y="939"/>
                      <a:pt x="179" y="939"/>
                      <a:pt x="179" y="939"/>
                    </a:cubicBezTo>
                    <a:cubicBezTo>
                      <a:pt x="106" y="897"/>
                      <a:pt x="106" y="897"/>
                      <a:pt x="106" y="897"/>
                    </a:cubicBezTo>
                    <a:cubicBezTo>
                      <a:pt x="97" y="892"/>
                      <a:pt x="90" y="885"/>
                      <a:pt x="86" y="877"/>
                    </a:cubicBezTo>
                    <a:cubicBezTo>
                      <a:pt x="86" y="877"/>
                      <a:pt x="86" y="877"/>
                      <a:pt x="86" y="877"/>
                    </a:cubicBezTo>
                    <a:cubicBezTo>
                      <a:pt x="82" y="871"/>
                      <a:pt x="80" y="865"/>
                      <a:pt x="79" y="858"/>
                    </a:cubicBezTo>
                    <a:cubicBezTo>
                      <a:pt x="36" y="857"/>
                      <a:pt x="0" y="822"/>
                      <a:pt x="0" y="778"/>
                    </a:cubicBezTo>
                    <a:cubicBezTo>
                      <a:pt x="0" y="734"/>
                      <a:pt x="36" y="698"/>
                      <a:pt x="80" y="698"/>
                    </a:cubicBezTo>
                    <a:close/>
                  </a:path>
                </a:pathLst>
              </a:custGeom>
              <a:solidFill>
                <a:srgbClr val="59AA47"/>
              </a:solidFill>
              <a:ln w="0">
                <a:noFill/>
              </a:ln>
            </p:spPr>
            <p:style>
              <a:lnRef idx="0">
                <a:scrgbClr r="0" g="0" b="0"/>
              </a:lnRef>
              <a:fillRef idx="0">
                <a:scrgbClr r="0" g="0" b="0"/>
              </a:fillRef>
              <a:effectRef idx="0">
                <a:scrgbClr r="0" g="0" b="0"/>
              </a:effectRef>
              <a:fontRef idx="minor"/>
            </p:style>
          </p:sp>
          <p:sp>
            <p:nvSpPr>
              <p:cNvPr id="70" name="CustomShape 17"/>
              <p:cNvSpPr/>
              <p:nvPr/>
            </p:nvSpPr>
            <p:spPr>
              <a:xfrm>
                <a:off x="10520280" y="3489480"/>
                <a:ext cx="342720" cy="344160"/>
              </a:xfrm>
              <a:prstGeom prst="ellipse">
                <a:avLst/>
              </a:prstGeom>
              <a:solidFill>
                <a:srgbClr val="59AA47"/>
              </a:solidFill>
              <a:ln w="0">
                <a:noFill/>
              </a:ln>
            </p:spPr>
            <p:style>
              <a:lnRef idx="0">
                <a:scrgbClr r="0" g="0" b="0"/>
              </a:lnRef>
              <a:fillRef idx="0">
                <a:scrgbClr r="0" g="0" b="0"/>
              </a:fillRef>
              <a:effectRef idx="0">
                <a:scrgbClr r="0" g="0" b="0"/>
              </a:effectRef>
              <a:fontRef idx="minor"/>
            </p:style>
          </p:sp>
          <p:sp>
            <p:nvSpPr>
              <p:cNvPr id="71" name="CustomShape 18"/>
              <p:cNvSpPr/>
              <p:nvPr/>
            </p:nvSpPr>
            <p:spPr>
              <a:xfrm>
                <a:off x="9428040" y="2006640"/>
                <a:ext cx="934560" cy="4774680"/>
              </a:xfrm>
              <a:custGeom>
                <a:avLst/>
                <a:gdLst/>
                <a:ahLst/>
                <a:cxnLst/>
                <a:rect l="l" t="t" r="r" b="b"/>
                <a:pathLst>
                  <a:path w="291" h="1485">
                    <a:moveTo>
                      <a:pt x="101" y="0"/>
                    </a:moveTo>
                    <a:cubicBezTo>
                      <a:pt x="157" y="0"/>
                      <a:pt x="203" y="45"/>
                      <a:pt x="203" y="101"/>
                    </a:cubicBezTo>
                    <a:cubicBezTo>
                      <a:pt x="203" y="155"/>
                      <a:pt x="161" y="199"/>
                      <a:pt x="108" y="202"/>
                    </a:cubicBezTo>
                    <a:cubicBezTo>
                      <a:pt x="108" y="342"/>
                      <a:pt x="108" y="342"/>
                      <a:pt x="108" y="342"/>
                    </a:cubicBezTo>
                    <a:cubicBezTo>
                      <a:pt x="108" y="350"/>
                      <a:pt x="110" y="358"/>
                      <a:pt x="114" y="365"/>
                    </a:cubicBezTo>
                    <a:cubicBezTo>
                      <a:pt x="114" y="365"/>
                      <a:pt x="114" y="365"/>
                      <a:pt x="114" y="365"/>
                    </a:cubicBezTo>
                    <a:cubicBezTo>
                      <a:pt x="117" y="371"/>
                      <a:pt x="123" y="377"/>
                      <a:pt x="130" y="381"/>
                    </a:cubicBezTo>
                    <a:cubicBezTo>
                      <a:pt x="130" y="381"/>
                      <a:pt x="130" y="381"/>
                      <a:pt x="130" y="381"/>
                    </a:cubicBezTo>
                    <a:cubicBezTo>
                      <a:pt x="173" y="406"/>
                      <a:pt x="173" y="406"/>
                      <a:pt x="173" y="406"/>
                    </a:cubicBezTo>
                    <a:cubicBezTo>
                      <a:pt x="261" y="456"/>
                      <a:pt x="261" y="456"/>
                      <a:pt x="261" y="456"/>
                    </a:cubicBezTo>
                    <a:cubicBezTo>
                      <a:pt x="261" y="456"/>
                      <a:pt x="261" y="456"/>
                      <a:pt x="261" y="456"/>
                    </a:cubicBezTo>
                    <a:cubicBezTo>
                      <a:pt x="270" y="462"/>
                      <a:pt x="278" y="469"/>
                      <a:pt x="283" y="478"/>
                    </a:cubicBezTo>
                    <a:cubicBezTo>
                      <a:pt x="288" y="487"/>
                      <a:pt x="291" y="498"/>
                      <a:pt x="291" y="509"/>
                    </a:cubicBezTo>
                    <a:cubicBezTo>
                      <a:pt x="291" y="509"/>
                      <a:pt x="291" y="509"/>
                      <a:pt x="291" y="509"/>
                    </a:cubicBezTo>
                    <a:cubicBezTo>
                      <a:pt x="291" y="1274"/>
                      <a:pt x="291" y="1274"/>
                      <a:pt x="291" y="1274"/>
                    </a:cubicBezTo>
                    <a:cubicBezTo>
                      <a:pt x="291" y="1301"/>
                      <a:pt x="286" y="1323"/>
                      <a:pt x="274" y="1346"/>
                    </a:cubicBezTo>
                    <a:cubicBezTo>
                      <a:pt x="249" y="1396"/>
                      <a:pt x="204" y="1483"/>
                      <a:pt x="203" y="1485"/>
                    </a:cubicBezTo>
                    <a:cubicBezTo>
                      <a:pt x="180" y="1485"/>
                      <a:pt x="157" y="1485"/>
                      <a:pt x="134" y="1485"/>
                    </a:cubicBezTo>
                    <a:cubicBezTo>
                      <a:pt x="169" y="1442"/>
                      <a:pt x="205" y="1399"/>
                      <a:pt x="240" y="1356"/>
                    </a:cubicBezTo>
                    <a:cubicBezTo>
                      <a:pt x="264" y="1327"/>
                      <a:pt x="276" y="1294"/>
                      <a:pt x="276" y="1256"/>
                    </a:cubicBezTo>
                    <a:cubicBezTo>
                      <a:pt x="276" y="509"/>
                      <a:pt x="276" y="509"/>
                      <a:pt x="276" y="509"/>
                    </a:cubicBezTo>
                    <a:cubicBezTo>
                      <a:pt x="276" y="509"/>
                      <a:pt x="276" y="509"/>
                      <a:pt x="276" y="509"/>
                    </a:cubicBezTo>
                    <a:cubicBezTo>
                      <a:pt x="276" y="500"/>
                      <a:pt x="274" y="493"/>
                      <a:pt x="270" y="486"/>
                    </a:cubicBezTo>
                    <a:cubicBezTo>
                      <a:pt x="266" y="479"/>
                      <a:pt x="261" y="474"/>
                      <a:pt x="253" y="469"/>
                    </a:cubicBezTo>
                    <a:cubicBezTo>
                      <a:pt x="253" y="469"/>
                      <a:pt x="253" y="469"/>
                      <a:pt x="253" y="469"/>
                    </a:cubicBezTo>
                    <a:cubicBezTo>
                      <a:pt x="123" y="394"/>
                      <a:pt x="123" y="394"/>
                      <a:pt x="123" y="394"/>
                    </a:cubicBezTo>
                    <a:cubicBezTo>
                      <a:pt x="123" y="394"/>
                      <a:pt x="123" y="394"/>
                      <a:pt x="123" y="394"/>
                    </a:cubicBezTo>
                    <a:cubicBezTo>
                      <a:pt x="113" y="389"/>
                      <a:pt x="106" y="381"/>
                      <a:pt x="101" y="372"/>
                    </a:cubicBezTo>
                    <a:cubicBezTo>
                      <a:pt x="101" y="372"/>
                      <a:pt x="101" y="372"/>
                      <a:pt x="101" y="372"/>
                    </a:cubicBezTo>
                    <a:cubicBezTo>
                      <a:pt x="96" y="363"/>
                      <a:pt x="93" y="353"/>
                      <a:pt x="93" y="342"/>
                    </a:cubicBezTo>
                    <a:cubicBezTo>
                      <a:pt x="93" y="202"/>
                      <a:pt x="93" y="202"/>
                      <a:pt x="93" y="202"/>
                    </a:cubicBezTo>
                    <a:cubicBezTo>
                      <a:pt x="93" y="202"/>
                      <a:pt x="93" y="202"/>
                      <a:pt x="93" y="202"/>
                    </a:cubicBezTo>
                    <a:cubicBezTo>
                      <a:pt x="41" y="197"/>
                      <a:pt x="0" y="154"/>
                      <a:pt x="0" y="101"/>
                    </a:cubicBezTo>
                    <a:cubicBezTo>
                      <a:pt x="0" y="45"/>
                      <a:pt x="46" y="0"/>
                      <a:pt x="101" y="0"/>
                    </a:cubicBezTo>
                    <a:close/>
                  </a:path>
                </a:pathLst>
              </a:custGeom>
              <a:solidFill>
                <a:srgbClr val="33C2A5"/>
              </a:solidFill>
              <a:ln w="0">
                <a:noFill/>
              </a:ln>
            </p:spPr>
            <p:style>
              <a:lnRef idx="0">
                <a:scrgbClr r="0" g="0" b="0"/>
              </a:lnRef>
              <a:fillRef idx="0">
                <a:scrgbClr r="0" g="0" b="0"/>
              </a:fillRef>
              <a:effectRef idx="0">
                <a:scrgbClr r="0" g="0" b="0"/>
              </a:effectRef>
              <a:fontRef idx="minor"/>
            </p:style>
          </p:sp>
        </p:grpSp>
        <p:sp>
          <p:nvSpPr>
            <p:cNvPr id="15" name="CustomShape 19"/>
            <p:cNvSpPr/>
            <p:nvPr/>
          </p:nvSpPr>
          <p:spPr>
            <a:xfrm>
              <a:off x="7853401" y="1927261"/>
              <a:ext cx="379079" cy="344160"/>
            </a:xfrm>
            <a:custGeom>
              <a:avLst/>
              <a:gdLst/>
              <a:ahLst/>
              <a:cxnLst/>
              <a:rect l="l" t="t" r="r" b="b"/>
              <a:pathLst>
                <a:path w="118" h="107">
                  <a:moveTo>
                    <a:pt x="19" y="35"/>
                  </a:moveTo>
                  <a:cubicBezTo>
                    <a:pt x="21" y="34"/>
                    <a:pt x="23" y="34"/>
                    <a:pt x="24" y="33"/>
                  </a:cubicBezTo>
                  <a:cubicBezTo>
                    <a:pt x="26" y="34"/>
                    <a:pt x="28" y="34"/>
                    <a:pt x="30" y="35"/>
                  </a:cubicBezTo>
                  <a:cubicBezTo>
                    <a:pt x="30" y="35"/>
                    <a:pt x="30" y="35"/>
                    <a:pt x="30" y="35"/>
                  </a:cubicBezTo>
                  <a:cubicBezTo>
                    <a:pt x="31" y="34"/>
                    <a:pt x="32" y="34"/>
                    <a:pt x="33" y="34"/>
                  </a:cubicBezTo>
                  <a:cubicBezTo>
                    <a:pt x="35" y="61"/>
                    <a:pt x="35" y="61"/>
                    <a:pt x="35" y="61"/>
                  </a:cubicBezTo>
                  <a:cubicBezTo>
                    <a:pt x="42" y="57"/>
                    <a:pt x="50" y="53"/>
                    <a:pt x="57" y="49"/>
                  </a:cubicBezTo>
                  <a:cubicBezTo>
                    <a:pt x="57" y="62"/>
                    <a:pt x="57" y="62"/>
                    <a:pt x="57" y="62"/>
                  </a:cubicBezTo>
                  <a:cubicBezTo>
                    <a:pt x="82" y="49"/>
                    <a:pt x="82" y="49"/>
                    <a:pt x="82" y="49"/>
                  </a:cubicBezTo>
                  <a:cubicBezTo>
                    <a:pt x="82" y="62"/>
                    <a:pt x="82" y="62"/>
                    <a:pt x="82" y="62"/>
                  </a:cubicBezTo>
                  <a:cubicBezTo>
                    <a:pt x="90" y="58"/>
                    <a:pt x="98" y="53"/>
                    <a:pt x="106" y="49"/>
                  </a:cubicBezTo>
                  <a:cubicBezTo>
                    <a:pt x="106" y="99"/>
                    <a:pt x="106" y="99"/>
                    <a:pt x="106" y="99"/>
                  </a:cubicBezTo>
                  <a:cubicBezTo>
                    <a:pt x="116" y="99"/>
                    <a:pt x="116" y="99"/>
                    <a:pt x="116" y="99"/>
                  </a:cubicBezTo>
                  <a:cubicBezTo>
                    <a:pt x="118" y="107"/>
                    <a:pt x="118" y="107"/>
                    <a:pt x="118" y="107"/>
                  </a:cubicBezTo>
                  <a:cubicBezTo>
                    <a:pt x="118" y="107"/>
                    <a:pt x="118" y="107"/>
                    <a:pt x="118" y="107"/>
                  </a:cubicBezTo>
                  <a:cubicBezTo>
                    <a:pt x="35" y="107"/>
                    <a:pt x="35" y="107"/>
                    <a:pt x="35" y="107"/>
                  </a:cubicBezTo>
                  <a:cubicBezTo>
                    <a:pt x="35" y="98"/>
                    <a:pt x="35" y="98"/>
                    <a:pt x="35" y="98"/>
                  </a:cubicBezTo>
                  <a:cubicBezTo>
                    <a:pt x="37" y="98"/>
                    <a:pt x="39" y="97"/>
                    <a:pt x="40" y="96"/>
                  </a:cubicBezTo>
                  <a:cubicBezTo>
                    <a:pt x="42" y="94"/>
                    <a:pt x="43" y="91"/>
                    <a:pt x="43" y="89"/>
                  </a:cubicBezTo>
                  <a:cubicBezTo>
                    <a:pt x="43" y="86"/>
                    <a:pt x="42" y="83"/>
                    <a:pt x="40" y="81"/>
                  </a:cubicBezTo>
                  <a:cubicBezTo>
                    <a:pt x="38" y="80"/>
                    <a:pt x="36" y="79"/>
                    <a:pt x="33" y="79"/>
                  </a:cubicBezTo>
                  <a:cubicBezTo>
                    <a:pt x="30" y="79"/>
                    <a:pt x="28" y="80"/>
                    <a:pt x="26" y="81"/>
                  </a:cubicBezTo>
                  <a:cubicBezTo>
                    <a:pt x="24" y="83"/>
                    <a:pt x="23" y="86"/>
                    <a:pt x="23" y="89"/>
                  </a:cubicBezTo>
                  <a:cubicBezTo>
                    <a:pt x="23" y="91"/>
                    <a:pt x="24" y="94"/>
                    <a:pt x="26" y="96"/>
                  </a:cubicBezTo>
                  <a:cubicBezTo>
                    <a:pt x="28" y="97"/>
                    <a:pt x="30" y="98"/>
                    <a:pt x="32" y="99"/>
                  </a:cubicBezTo>
                  <a:cubicBezTo>
                    <a:pt x="32" y="107"/>
                    <a:pt x="32" y="107"/>
                    <a:pt x="32" y="107"/>
                  </a:cubicBezTo>
                  <a:cubicBezTo>
                    <a:pt x="0" y="107"/>
                    <a:pt x="0" y="107"/>
                    <a:pt x="0" y="107"/>
                  </a:cubicBezTo>
                  <a:cubicBezTo>
                    <a:pt x="2" y="99"/>
                    <a:pt x="2" y="99"/>
                    <a:pt x="2" y="99"/>
                  </a:cubicBezTo>
                  <a:cubicBezTo>
                    <a:pt x="12" y="99"/>
                    <a:pt x="12" y="99"/>
                    <a:pt x="12" y="99"/>
                  </a:cubicBezTo>
                  <a:cubicBezTo>
                    <a:pt x="16" y="34"/>
                    <a:pt x="16" y="34"/>
                    <a:pt x="16" y="34"/>
                  </a:cubicBezTo>
                  <a:cubicBezTo>
                    <a:pt x="17" y="34"/>
                    <a:pt x="18" y="34"/>
                    <a:pt x="19" y="35"/>
                  </a:cubicBezTo>
                  <a:close/>
                  <a:moveTo>
                    <a:pt x="65" y="74"/>
                  </a:moveTo>
                  <a:cubicBezTo>
                    <a:pt x="57" y="78"/>
                    <a:pt x="57" y="78"/>
                    <a:pt x="57" y="78"/>
                  </a:cubicBezTo>
                  <a:cubicBezTo>
                    <a:pt x="57" y="99"/>
                    <a:pt x="57" y="99"/>
                    <a:pt x="57" y="99"/>
                  </a:cubicBezTo>
                  <a:cubicBezTo>
                    <a:pt x="65" y="99"/>
                    <a:pt x="65" y="99"/>
                    <a:pt x="65" y="99"/>
                  </a:cubicBezTo>
                  <a:lnTo>
                    <a:pt x="65" y="74"/>
                  </a:lnTo>
                  <a:close/>
                  <a:moveTo>
                    <a:pt x="90" y="74"/>
                  </a:moveTo>
                  <a:cubicBezTo>
                    <a:pt x="82" y="78"/>
                    <a:pt x="82" y="78"/>
                    <a:pt x="82" y="78"/>
                  </a:cubicBezTo>
                  <a:cubicBezTo>
                    <a:pt x="82" y="99"/>
                    <a:pt x="82" y="99"/>
                    <a:pt x="82" y="99"/>
                  </a:cubicBezTo>
                  <a:cubicBezTo>
                    <a:pt x="90" y="99"/>
                    <a:pt x="90" y="99"/>
                    <a:pt x="90" y="99"/>
                  </a:cubicBezTo>
                  <a:lnTo>
                    <a:pt x="90" y="74"/>
                  </a:lnTo>
                  <a:close/>
                  <a:moveTo>
                    <a:pt x="42" y="35"/>
                  </a:moveTo>
                  <a:cubicBezTo>
                    <a:pt x="39" y="39"/>
                    <a:pt x="37" y="43"/>
                    <a:pt x="37" y="47"/>
                  </a:cubicBezTo>
                  <a:cubicBezTo>
                    <a:pt x="37" y="49"/>
                    <a:pt x="37" y="50"/>
                    <a:pt x="38" y="51"/>
                  </a:cubicBezTo>
                  <a:cubicBezTo>
                    <a:pt x="39" y="51"/>
                    <a:pt x="40" y="51"/>
                    <a:pt x="41" y="51"/>
                  </a:cubicBezTo>
                  <a:cubicBezTo>
                    <a:pt x="46" y="51"/>
                    <a:pt x="50" y="50"/>
                    <a:pt x="53" y="46"/>
                  </a:cubicBezTo>
                  <a:cubicBezTo>
                    <a:pt x="57" y="43"/>
                    <a:pt x="58" y="39"/>
                    <a:pt x="58" y="34"/>
                  </a:cubicBezTo>
                  <a:cubicBezTo>
                    <a:pt x="58" y="33"/>
                    <a:pt x="58" y="32"/>
                    <a:pt x="58" y="30"/>
                  </a:cubicBezTo>
                  <a:cubicBezTo>
                    <a:pt x="57" y="30"/>
                    <a:pt x="56" y="30"/>
                    <a:pt x="55" y="30"/>
                  </a:cubicBezTo>
                  <a:cubicBezTo>
                    <a:pt x="50" y="30"/>
                    <a:pt x="46" y="32"/>
                    <a:pt x="42" y="35"/>
                  </a:cubicBezTo>
                  <a:close/>
                  <a:moveTo>
                    <a:pt x="31" y="7"/>
                  </a:moveTo>
                  <a:cubicBezTo>
                    <a:pt x="32" y="7"/>
                    <a:pt x="33" y="7"/>
                    <a:pt x="34" y="7"/>
                  </a:cubicBezTo>
                  <a:cubicBezTo>
                    <a:pt x="35" y="7"/>
                    <a:pt x="37" y="7"/>
                    <a:pt x="38" y="9"/>
                  </a:cubicBezTo>
                  <a:cubicBezTo>
                    <a:pt x="40" y="10"/>
                    <a:pt x="40" y="12"/>
                    <a:pt x="40" y="13"/>
                  </a:cubicBezTo>
                  <a:cubicBezTo>
                    <a:pt x="40" y="15"/>
                    <a:pt x="40" y="17"/>
                    <a:pt x="38" y="18"/>
                  </a:cubicBezTo>
                  <a:cubicBezTo>
                    <a:pt x="37" y="19"/>
                    <a:pt x="36" y="20"/>
                    <a:pt x="35" y="20"/>
                  </a:cubicBezTo>
                  <a:cubicBezTo>
                    <a:pt x="36" y="21"/>
                    <a:pt x="37" y="23"/>
                    <a:pt x="37" y="24"/>
                  </a:cubicBezTo>
                  <a:cubicBezTo>
                    <a:pt x="37" y="26"/>
                    <a:pt x="36" y="28"/>
                    <a:pt x="35" y="29"/>
                  </a:cubicBezTo>
                  <a:cubicBezTo>
                    <a:pt x="34" y="30"/>
                    <a:pt x="33" y="30"/>
                    <a:pt x="33" y="30"/>
                  </a:cubicBezTo>
                  <a:cubicBezTo>
                    <a:pt x="32" y="31"/>
                    <a:pt x="31" y="31"/>
                    <a:pt x="30" y="31"/>
                  </a:cubicBezTo>
                  <a:cubicBezTo>
                    <a:pt x="28" y="31"/>
                    <a:pt x="27" y="30"/>
                    <a:pt x="25" y="29"/>
                  </a:cubicBezTo>
                  <a:cubicBezTo>
                    <a:pt x="25" y="29"/>
                    <a:pt x="25" y="28"/>
                    <a:pt x="24" y="28"/>
                  </a:cubicBezTo>
                  <a:cubicBezTo>
                    <a:pt x="24" y="28"/>
                    <a:pt x="24" y="29"/>
                    <a:pt x="23" y="29"/>
                  </a:cubicBezTo>
                  <a:cubicBezTo>
                    <a:pt x="22" y="30"/>
                    <a:pt x="21" y="31"/>
                    <a:pt x="19" y="31"/>
                  </a:cubicBezTo>
                  <a:cubicBezTo>
                    <a:pt x="18" y="31"/>
                    <a:pt x="17" y="31"/>
                    <a:pt x="16" y="30"/>
                  </a:cubicBezTo>
                  <a:cubicBezTo>
                    <a:pt x="15" y="30"/>
                    <a:pt x="15" y="30"/>
                    <a:pt x="14" y="29"/>
                  </a:cubicBezTo>
                  <a:cubicBezTo>
                    <a:pt x="13" y="28"/>
                    <a:pt x="12" y="26"/>
                    <a:pt x="12" y="24"/>
                  </a:cubicBezTo>
                  <a:cubicBezTo>
                    <a:pt x="12" y="23"/>
                    <a:pt x="13" y="21"/>
                    <a:pt x="14" y="20"/>
                  </a:cubicBezTo>
                  <a:cubicBezTo>
                    <a:pt x="12" y="20"/>
                    <a:pt x="11" y="19"/>
                    <a:pt x="10" y="18"/>
                  </a:cubicBezTo>
                  <a:cubicBezTo>
                    <a:pt x="9" y="17"/>
                    <a:pt x="9" y="15"/>
                    <a:pt x="9" y="13"/>
                  </a:cubicBezTo>
                  <a:cubicBezTo>
                    <a:pt x="9" y="12"/>
                    <a:pt x="9" y="10"/>
                    <a:pt x="10" y="9"/>
                  </a:cubicBezTo>
                  <a:cubicBezTo>
                    <a:pt x="12" y="7"/>
                    <a:pt x="13" y="7"/>
                    <a:pt x="15" y="7"/>
                  </a:cubicBezTo>
                  <a:cubicBezTo>
                    <a:pt x="16" y="7"/>
                    <a:pt x="17" y="7"/>
                    <a:pt x="18" y="7"/>
                  </a:cubicBezTo>
                  <a:cubicBezTo>
                    <a:pt x="18" y="7"/>
                    <a:pt x="18" y="7"/>
                    <a:pt x="18" y="7"/>
                  </a:cubicBezTo>
                  <a:cubicBezTo>
                    <a:pt x="18" y="5"/>
                    <a:pt x="18" y="3"/>
                    <a:pt x="20" y="2"/>
                  </a:cubicBezTo>
                  <a:cubicBezTo>
                    <a:pt x="21" y="1"/>
                    <a:pt x="23" y="0"/>
                    <a:pt x="24" y="0"/>
                  </a:cubicBezTo>
                  <a:cubicBezTo>
                    <a:pt x="26" y="0"/>
                    <a:pt x="28" y="1"/>
                    <a:pt x="29" y="2"/>
                  </a:cubicBezTo>
                  <a:cubicBezTo>
                    <a:pt x="30" y="3"/>
                    <a:pt x="31" y="5"/>
                    <a:pt x="31" y="7"/>
                  </a:cubicBezTo>
                  <a:cubicBezTo>
                    <a:pt x="31" y="7"/>
                    <a:pt x="31" y="7"/>
                    <a:pt x="31" y="7"/>
                  </a:cubicBezTo>
                  <a:close/>
                  <a:moveTo>
                    <a:pt x="24" y="10"/>
                  </a:moveTo>
                  <a:cubicBezTo>
                    <a:pt x="23" y="10"/>
                    <a:pt x="21" y="11"/>
                    <a:pt x="20" y="12"/>
                  </a:cubicBezTo>
                  <a:cubicBezTo>
                    <a:pt x="19" y="13"/>
                    <a:pt x="18" y="15"/>
                    <a:pt x="18" y="16"/>
                  </a:cubicBezTo>
                  <a:cubicBezTo>
                    <a:pt x="18" y="18"/>
                    <a:pt x="19" y="20"/>
                    <a:pt x="20" y="21"/>
                  </a:cubicBezTo>
                  <a:cubicBezTo>
                    <a:pt x="21" y="22"/>
                    <a:pt x="23" y="23"/>
                    <a:pt x="24" y="23"/>
                  </a:cubicBezTo>
                  <a:cubicBezTo>
                    <a:pt x="26" y="23"/>
                    <a:pt x="28" y="22"/>
                    <a:pt x="29" y="21"/>
                  </a:cubicBezTo>
                  <a:cubicBezTo>
                    <a:pt x="30" y="20"/>
                    <a:pt x="31" y="18"/>
                    <a:pt x="31" y="16"/>
                  </a:cubicBezTo>
                  <a:cubicBezTo>
                    <a:pt x="31" y="15"/>
                    <a:pt x="30" y="13"/>
                    <a:pt x="29" y="12"/>
                  </a:cubicBezTo>
                  <a:cubicBezTo>
                    <a:pt x="28" y="11"/>
                    <a:pt x="26" y="10"/>
                    <a:pt x="24" y="10"/>
                  </a:cubicBezTo>
                  <a:close/>
                </a:path>
              </a:pathLst>
            </a:custGeom>
            <a:solidFill>
              <a:schemeClr val="bg1"/>
            </a:solidFill>
            <a:ln w="0">
              <a:noFill/>
            </a:ln>
          </p:spPr>
          <p:style>
            <a:lnRef idx="0">
              <a:scrgbClr r="0" g="0" b="0"/>
            </a:lnRef>
            <a:fillRef idx="0">
              <a:scrgbClr r="0" g="0" b="0"/>
            </a:fillRef>
            <a:effectRef idx="0">
              <a:scrgbClr r="0" g="0" b="0"/>
            </a:effectRef>
            <a:fontRef idx="minor"/>
          </p:style>
        </p:sp>
        <p:pic>
          <p:nvPicPr>
            <p:cNvPr id="20" name="Picture 2"/>
            <p:cNvPicPr/>
            <p:nvPr/>
          </p:nvPicPr>
          <p:blipFill>
            <a:blip r:embed="rId3">
              <a:extLst>
                <a:ext uri="{28A0092B-C50C-407E-A947-70E740481C1C}">
                  <a14:useLocalDpi xmlns:a14="http://schemas.microsoft.com/office/drawing/2010/main" val="0"/>
                </a:ext>
              </a:extLst>
            </a:blip>
            <a:stretch/>
          </p:blipFill>
          <p:spPr>
            <a:xfrm>
              <a:off x="9074160" y="1116180"/>
              <a:ext cx="480600" cy="517321"/>
            </a:xfrm>
            <a:prstGeom prst="rect">
              <a:avLst/>
            </a:prstGeom>
            <a:ln w="0">
              <a:noFill/>
            </a:ln>
          </p:spPr>
        </p:pic>
        <p:sp>
          <p:nvSpPr>
            <p:cNvPr id="21" name="CustomShape 20"/>
            <p:cNvSpPr/>
            <p:nvPr/>
          </p:nvSpPr>
          <p:spPr>
            <a:xfrm>
              <a:off x="9833040" y="1390501"/>
              <a:ext cx="391680" cy="398160"/>
            </a:xfrm>
            <a:custGeom>
              <a:avLst/>
              <a:gdLst/>
              <a:ahLst/>
              <a:cxnLst/>
              <a:rect l="l" t="t" r="r" b="b"/>
              <a:pathLst>
                <a:path w="122" h="124">
                  <a:moveTo>
                    <a:pt x="67" y="52"/>
                  </a:moveTo>
                  <a:cubicBezTo>
                    <a:pt x="48" y="42"/>
                    <a:pt x="48" y="42"/>
                    <a:pt x="48" y="42"/>
                  </a:cubicBezTo>
                  <a:cubicBezTo>
                    <a:pt x="47" y="42"/>
                    <a:pt x="46" y="42"/>
                    <a:pt x="46" y="42"/>
                  </a:cubicBezTo>
                  <a:cubicBezTo>
                    <a:pt x="35" y="43"/>
                    <a:pt x="35" y="43"/>
                    <a:pt x="35" y="43"/>
                  </a:cubicBezTo>
                  <a:cubicBezTo>
                    <a:pt x="33" y="38"/>
                    <a:pt x="33" y="38"/>
                    <a:pt x="33" y="38"/>
                  </a:cubicBezTo>
                  <a:cubicBezTo>
                    <a:pt x="41" y="36"/>
                    <a:pt x="41" y="36"/>
                    <a:pt x="41" y="36"/>
                  </a:cubicBezTo>
                  <a:cubicBezTo>
                    <a:pt x="42" y="36"/>
                    <a:pt x="43" y="36"/>
                    <a:pt x="43" y="35"/>
                  </a:cubicBezTo>
                  <a:cubicBezTo>
                    <a:pt x="55" y="19"/>
                    <a:pt x="55" y="19"/>
                    <a:pt x="55" y="19"/>
                  </a:cubicBezTo>
                  <a:cubicBezTo>
                    <a:pt x="56" y="18"/>
                    <a:pt x="56" y="16"/>
                    <a:pt x="55" y="15"/>
                  </a:cubicBezTo>
                  <a:cubicBezTo>
                    <a:pt x="51" y="8"/>
                    <a:pt x="51" y="8"/>
                    <a:pt x="51" y="8"/>
                  </a:cubicBezTo>
                  <a:cubicBezTo>
                    <a:pt x="53" y="8"/>
                    <a:pt x="55" y="7"/>
                    <a:pt x="57" y="7"/>
                  </a:cubicBezTo>
                  <a:cubicBezTo>
                    <a:pt x="66" y="7"/>
                    <a:pt x="75" y="10"/>
                    <a:pt x="82" y="15"/>
                  </a:cubicBezTo>
                  <a:cubicBezTo>
                    <a:pt x="85" y="13"/>
                    <a:pt x="88" y="12"/>
                    <a:pt x="91" y="12"/>
                  </a:cubicBezTo>
                  <a:cubicBezTo>
                    <a:pt x="82" y="5"/>
                    <a:pt x="70" y="0"/>
                    <a:pt x="57" y="0"/>
                  </a:cubicBezTo>
                  <a:cubicBezTo>
                    <a:pt x="25" y="0"/>
                    <a:pt x="0" y="26"/>
                    <a:pt x="0" y="57"/>
                  </a:cubicBezTo>
                  <a:cubicBezTo>
                    <a:pt x="0" y="89"/>
                    <a:pt x="25" y="114"/>
                    <a:pt x="57" y="114"/>
                  </a:cubicBezTo>
                  <a:cubicBezTo>
                    <a:pt x="60" y="114"/>
                    <a:pt x="64" y="114"/>
                    <a:pt x="68" y="113"/>
                  </a:cubicBezTo>
                  <a:cubicBezTo>
                    <a:pt x="67" y="111"/>
                    <a:pt x="66" y="108"/>
                    <a:pt x="66" y="106"/>
                  </a:cubicBezTo>
                  <a:cubicBezTo>
                    <a:pt x="63" y="106"/>
                    <a:pt x="60" y="107"/>
                    <a:pt x="57" y="107"/>
                  </a:cubicBezTo>
                  <a:cubicBezTo>
                    <a:pt x="29" y="107"/>
                    <a:pt x="7" y="84"/>
                    <a:pt x="7" y="57"/>
                  </a:cubicBezTo>
                  <a:cubicBezTo>
                    <a:pt x="7" y="48"/>
                    <a:pt x="10" y="39"/>
                    <a:pt x="14" y="31"/>
                  </a:cubicBezTo>
                  <a:cubicBezTo>
                    <a:pt x="29" y="49"/>
                    <a:pt x="29" y="49"/>
                    <a:pt x="29" y="49"/>
                  </a:cubicBezTo>
                  <a:cubicBezTo>
                    <a:pt x="27" y="61"/>
                    <a:pt x="27" y="61"/>
                    <a:pt x="27" y="61"/>
                  </a:cubicBezTo>
                  <a:cubicBezTo>
                    <a:pt x="27" y="62"/>
                    <a:pt x="28" y="64"/>
                    <a:pt x="29" y="64"/>
                  </a:cubicBezTo>
                  <a:cubicBezTo>
                    <a:pt x="37" y="69"/>
                    <a:pt x="37" y="69"/>
                    <a:pt x="37" y="69"/>
                  </a:cubicBezTo>
                  <a:cubicBezTo>
                    <a:pt x="43" y="91"/>
                    <a:pt x="43" y="91"/>
                    <a:pt x="43" y="91"/>
                  </a:cubicBezTo>
                  <a:cubicBezTo>
                    <a:pt x="44" y="92"/>
                    <a:pt x="45" y="93"/>
                    <a:pt x="46" y="94"/>
                  </a:cubicBezTo>
                  <a:cubicBezTo>
                    <a:pt x="46" y="94"/>
                    <a:pt x="47" y="94"/>
                    <a:pt x="47" y="94"/>
                  </a:cubicBezTo>
                  <a:cubicBezTo>
                    <a:pt x="48" y="94"/>
                    <a:pt x="49" y="93"/>
                    <a:pt x="50" y="92"/>
                  </a:cubicBezTo>
                  <a:cubicBezTo>
                    <a:pt x="69" y="57"/>
                    <a:pt x="69" y="57"/>
                    <a:pt x="69" y="57"/>
                  </a:cubicBezTo>
                  <a:cubicBezTo>
                    <a:pt x="69" y="57"/>
                    <a:pt x="69" y="56"/>
                    <a:pt x="69" y="55"/>
                  </a:cubicBezTo>
                  <a:cubicBezTo>
                    <a:pt x="69" y="54"/>
                    <a:pt x="68" y="53"/>
                    <a:pt x="67" y="52"/>
                  </a:cubicBezTo>
                  <a:close/>
                  <a:moveTo>
                    <a:pt x="27" y="33"/>
                  </a:moveTo>
                  <a:cubicBezTo>
                    <a:pt x="26" y="33"/>
                    <a:pt x="26" y="33"/>
                    <a:pt x="25" y="33"/>
                  </a:cubicBezTo>
                  <a:cubicBezTo>
                    <a:pt x="18" y="25"/>
                    <a:pt x="18" y="25"/>
                    <a:pt x="18" y="25"/>
                  </a:cubicBezTo>
                  <a:cubicBezTo>
                    <a:pt x="25" y="18"/>
                    <a:pt x="33" y="12"/>
                    <a:pt x="43" y="9"/>
                  </a:cubicBezTo>
                  <a:cubicBezTo>
                    <a:pt x="48" y="17"/>
                    <a:pt x="48" y="17"/>
                    <a:pt x="48" y="17"/>
                  </a:cubicBezTo>
                  <a:cubicBezTo>
                    <a:pt x="38" y="30"/>
                    <a:pt x="38" y="30"/>
                    <a:pt x="38" y="30"/>
                  </a:cubicBezTo>
                  <a:lnTo>
                    <a:pt x="27" y="33"/>
                  </a:lnTo>
                  <a:close/>
                  <a:moveTo>
                    <a:pt x="48" y="80"/>
                  </a:moveTo>
                  <a:cubicBezTo>
                    <a:pt x="44" y="66"/>
                    <a:pt x="44" y="66"/>
                    <a:pt x="44" y="66"/>
                  </a:cubicBezTo>
                  <a:cubicBezTo>
                    <a:pt x="43" y="65"/>
                    <a:pt x="43" y="64"/>
                    <a:pt x="42" y="64"/>
                  </a:cubicBezTo>
                  <a:cubicBezTo>
                    <a:pt x="35" y="59"/>
                    <a:pt x="35" y="59"/>
                    <a:pt x="35" y="59"/>
                  </a:cubicBezTo>
                  <a:cubicBezTo>
                    <a:pt x="37" y="50"/>
                    <a:pt x="37" y="50"/>
                    <a:pt x="37" y="50"/>
                  </a:cubicBezTo>
                  <a:cubicBezTo>
                    <a:pt x="45" y="49"/>
                    <a:pt x="45" y="49"/>
                    <a:pt x="45" y="49"/>
                  </a:cubicBezTo>
                  <a:cubicBezTo>
                    <a:pt x="61" y="57"/>
                    <a:pt x="61" y="57"/>
                    <a:pt x="61" y="57"/>
                  </a:cubicBezTo>
                  <a:lnTo>
                    <a:pt x="48" y="80"/>
                  </a:lnTo>
                  <a:close/>
                  <a:moveTo>
                    <a:pt x="101" y="103"/>
                  </a:moveTo>
                  <a:cubicBezTo>
                    <a:pt x="100" y="107"/>
                    <a:pt x="96" y="110"/>
                    <a:pt x="92" y="109"/>
                  </a:cubicBezTo>
                  <a:cubicBezTo>
                    <a:pt x="88" y="108"/>
                    <a:pt x="86" y="104"/>
                    <a:pt x="86" y="100"/>
                  </a:cubicBezTo>
                  <a:cubicBezTo>
                    <a:pt x="87" y="98"/>
                    <a:pt x="88" y="96"/>
                    <a:pt x="90" y="95"/>
                  </a:cubicBezTo>
                  <a:cubicBezTo>
                    <a:pt x="90" y="41"/>
                    <a:pt x="90" y="41"/>
                    <a:pt x="90" y="41"/>
                  </a:cubicBezTo>
                  <a:cubicBezTo>
                    <a:pt x="90" y="39"/>
                    <a:pt x="92" y="38"/>
                    <a:pt x="94" y="38"/>
                  </a:cubicBezTo>
                  <a:cubicBezTo>
                    <a:pt x="96" y="38"/>
                    <a:pt x="97" y="39"/>
                    <a:pt x="97" y="41"/>
                  </a:cubicBezTo>
                  <a:cubicBezTo>
                    <a:pt x="97" y="95"/>
                    <a:pt x="97" y="95"/>
                    <a:pt x="97" y="95"/>
                  </a:cubicBezTo>
                  <a:cubicBezTo>
                    <a:pt x="100" y="97"/>
                    <a:pt x="101" y="100"/>
                    <a:pt x="101" y="103"/>
                  </a:cubicBezTo>
                  <a:close/>
                  <a:moveTo>
                    <a:pt x="118" y="63"/>
                  </a:moveTo>
                  <a:cubicBezTo>
                    <a:pt x="120" y="63"/>
                    <a:pt x="122" y="62"/>
                    <a:pt x="122" y="60"/>
                  </a:cubicBezTo>
                  <a:cubicBezTo>
                    <a:pt x="122" y="58"/>
                    <a:pt x="120" y="56"/>
                    <a:pt x="118" y="56"/>
                  </a:cubicBezTo>
                  <a:cubicBezTo>
                    <a:pt x="111" y="56"/>
                    <a:pt x="111" y="56"/>
                    <a:pt x="111" y="56"/>
                  </a:cubicBezTo>
                  <a:cubicBezTo>
                    <a:pt x="111" y="47"/>
                    <a:pt x="111" y="47"/>
                    <a:pt x="111" y="47"/>
                  </a:cubicBezTo>
                  <a:cubicBezTo>
                    <a:pt x="118" y="47"/>
                    <a:pt x="118" y="47"/>
                    <a:pt x="118" y="47"/>
                  </a:cubicBezTo>
                  <a:cubicBezTo>
                    <a:pt x="120" y="47"/>
                    <a:pt x="122" y="45"/>
                    <a:pt x="122" y="43"/>
                  </a:cubicBezTo>
                  <a:cubicBezTo>
                    <a:pt x="122" y="41"/>
                    <a:pt x="120" y="40"/>
                    <a:pt x="118" y="40"/>
                  </a:cubicBezTo>
                  <a:cubicBezTo>
                    <a:pt x="111" y="40"/>
                    <a:pt x="111" y="40"/>
                    <a:pt x="111" y="40"/>
                  </a:cubicBezTo>
                  <a:cubicBezTo>
                    <a:pt x="111" y="35"/>
                    <a:pt x="111" y="35"/>
                    <a:pt x="111" y="35"/>
                  </a:cubicBezTo>
                  <a:cubicBezTo>
                    <a:pt x="111" y="25"/>
                    <a:pt x="104" y="18"/>
                    <a:pt x="94" y="18"/>
                  </a:cubicBezTo>
                  <a:cubicBezTo>
                    <a:pt x="93" y="18"/>
                    <a:pt x="93" y="18"/>
                    <a:pt x="93" y="18"/>
                  </a:cubicBezTo>
                  <a:cubicBezTo>
                    <a:pt x="84" y="18"/>
                    <a:pt x="76" y="25"/>
                    <a:pt x="76" y="35"/>
                  </a:cubicBezTo>
                  <a:cubicBezTo>
                    <a:pt x="76" y="89"/>
                    <a:pt x="76" y="89"/>
                    <a:pt x="76" y="89"/>
                  </a:cubicBezTo>
                  <a:cubicBezTo>
                    <a:pt x="73" y="92"/>
                    <a:pt x="72" y="97"/>
                    <a:pt x="72" y="102"/>
                  </a:cubicBezTo>
                  <a:cubicBezTo>
                    <a:pt x="72" y="114"/>
                    <a:pt x="81" y="124"/>
                    <a:pt x="94" y="124"/>
                  </a:cubicBezTo>
                  <a:cubicBezTo>
                    <a:pt x="106" y="124"/>
                    <a:pt x="116" y="114"/>
                    <a:pt x="116" y="102"/>
                  </a:cubicBezTo>
                  <a:cubicBezTo>
                    <a:pt x="116" y="97"/>
                    <a:pt x="114" y="92"/>
                    <a:pt x="111" y="89"/>
                  </a:cubicBezTo>
                  <a:cubicBezTo>
                    <a:pt x="111" y="80"/>
                    <a:pt x="111" y="80"/>
                    <a:pt x="111" y="80"/>
                  </a:cubicBezTo>
                  <a:cubicBezTo>
                    <a:pt x="118" y="80"/>
                    <a:pt x="118" y="80"/>
                    <a:pt x="118" y="80"/>
                  </a:cubicBezTo>
                  <a:cubicBezTo>
                    <a:pt x="120" y="80"/>
                    <a:pt x="122" y="78"/>
                    <a:pt x="122" y="76"/>
                  </a:cubicBezTo>
                  <a:cubicBezTo>
                    <a:pt x="122" y="74"/>
                    <a:pt x="120" y="72"/>
                    <a:pt x="118" y="72"/>
                  </a:cubicBezTo>
                  <a:cubicBezTo>
                    <a:pt x="111" y="72"/>
                    <a:pt x="111" y="72"/>
                    <a:pt x="111" y="72"/>
                  </a:cubicBezTo>
                  <a:cubicBezTo>
                    <a:pt x="111" y="63"/>
                    <a:pt x="111" y="63"/>
                    <a:pt x="111" y="63"/>
                  </a:cubicBezTo>
                  <a:lnTo>
                    <a:pt x="118" y="63"/>
                  </a:lnTo>
                  <a:close/>
                  <a:moveTo>
                    <a:pt x="94" y="117"/>
                  </a:moveTo>
                  <a:cubicBezTo>
                    <a:pt x="85" y="117"/>
                    <a:pt x="79" y="110"/>
                    <a:pt x="79" y="102"/>
                  </a:cubicBezTo>
                  <a:cubicBezTo>
                    <a:pt x="79" y="98"/>
                    <a:pt x="80" y="95"/>
                    <a:pt x="82" y="92"/>
                  </a:cubicBezTo>
                  <a:cubicBezTo>
                    <a:pt x="83" y="92"/>
                    <a:pt x="83" y="91"/>
                    <a:pt x="83" y="90"/>
                  </a:cubicBezTo>
                  <a:cubicBezTo>
                    <a:pt x="83" y="35"/>
                    <a:pt x="83" y="35"/>
                    <a:pt x="83" y="35"/>
                  </a:cubicBezTo>
                  <a:cubicBezTo>
                    <a:pt x="83" y="29"/>
                    <a:pt x="88" y="25"/>
                    <a:pt x="93" y="25"/>
                  </a:cubicBezTo>
                  <a:cubicBezTo>
                    <a:pt x="94" y="25"/>
                    <a:pt x="94" y="25"/>
                    <a:pt x="94" y="25"/>
                  </a:cubicBezTo>
                  <a:cubicBezTo>
                    <a:pt x="100" y="25"/>
                    <a:pt x="104" y="29"/>
                    <a:pt x="104" y="35"/>
                  </a:cubicBezTo>
                  <a:cubicBezTo>
                    <a:pt x="104" y="90"/>
                    <a:pt x="104" y="90"/>
                    <a:pt x="104" y="90"/>
                  </a:cubicBezTo>
                  <a:cubicBezTo>
                    <a:pt x="104" y="91"/>
                    <a:pt x="104" y="92"/>
                    <a:pt x="105" y="92"/>
                  </a:cubicBezTo>
                  <a:cubicBezTo>
                    <a:pt x="107" y="95"/>
                    <a:pt x="108" y="98"/>
                    <a:pt x="108" y="102"/>
                  </a:cubicBezTo>
                  <a:cubicBezTo>
                    <a:pt x="108" y="110"/>
                    <a:pt x="102" y="117"/>
                    <a:pt x="94" y="117"/>
                  </a:cubicBezTo>
                  <a:close/>
                </a:path>
              </a:pathLst>
            </a:custGeom>
            <a:solidFill>
              <a:schemeClr val="bg1"/>
            </a:solidFill>
            <a:ln w="0">
              <a:noFill/>
            </a:ln>
          </p:spPr>
          <p:style>
            <a:lnRef idx="0">
              <a:scrgbClr r="0" g="0" b="0"/>
            </a:lnRef>
            <a:fillRef idx="0">
              <a:scrgbClr r="0" g="0" b="0"/>
            </a:fillRef>
            <a:effectRef idx="0">
              <a:scrgbClr r="0" g="0" b="0"/>
            </a:effectRef>
            <a:fontRef idx="minor"/>
          </p:style>
        </p:sp>
        <p:pic>
          <p:nvPicPr>
            <p:cNvPr id="22" name="Picture 3"/>
            <p:cNvPicPr/>
            <p:nvPr/>
          </p:nvPicPr>
          <p:blipFill>
            <a:blip r:embed="rId4">
              <a:extLst>
                <a:ext uri="{28A0092B-C50C-407E-A947-70E740481C1C}">
                  <a14:useLocalDpi xmlns:a14="http://schemas.microsoft.com/office/drawing/2010/main" val="0"/>
                </a:ext>
              </a:extLst>
            </a:blip>
            <a:stretch/>
          </p:blipFill>
          <p:spPr>
            <a:xfrm>
              <a:off x="10225080" y="2016181"/>
              <a:ext cx="433080" cy="377640"/>
            </a:xfrm>
            <a:prstGeom prst="rect">
              <a:avLst/>
            </a:prstGeom>
            <a:ln w="0">
              <a:noFill/>
            </a:ln>
          </p:spPr>
        </p:pic>
        <p:grpSp>
          <p:nvGrpSpPr>
            <p:cNvPr id="23" name="Group 21"/>
            <p:cNvGrpSpPr/>
            <p:nvPr/>
          </p:nvGrpSpPr>
          <p:grpSpPr>
            <a:xfrm>
              <a:off x="10311119" y="2843101"/>
              <a:ext cx="613800" cy="525240"/>
              <a:chOff x="11463480" y="3546360"/>
              <a:chExt cx="613800" cy="525240"/>
            </a:xfrm>
          </p:grpSpPr>
          <p:sp>
            <p:nvSpPr>
              <p:cNvPr id="61" name="CustomShape 22"/>
              <p:cNvSpPr/>
              <p:nvPr/>
            </p:nvSpPr>
            <p:spPr>
              <a:xfrm>
                <a:off x="11650680" y="3546360"/>
                <a:ext cx="288720" cy="328320"/>
              </a:xfrm>
              <a:custGeom>
                <a:avLst/>
                <a:gdLst/>
                <a:ahLst/>
                <a:cxnLst/>
                <a:rect l="l" t="t" r="r" b="b"/>
                <a:pathLst>
                  <a:path w="90" h="102">
                    <a:moveTo>
                      <a:pt x="31" y="7"/>
                    </a:moveTo>
                    <a:cubicBezTo>
                      <a:pt x="40" y="2"/>
                      <a:pt x="49" y="0"/>
                      <a:pt x="59" y="1"/>
                    </a:cubicBezTo>
                    <a:cubicBezTo>
                      <a:pt x="60" y="2"/>
                      <a:pt x="61" y="2"/>
                      <a:pt x="62" y="2"/>
                    </a:cubicBezTo>
                    <a:cubicBezTo>
                      <a:pt x="72" y="4"/>
                      <a:pt x="82" y="7"/>
                      <a:pt x="90" y="14"/>
                    </a:cubicBezTo>
                    <a:cubicBezTo>
                      <a:pt x="89" y="15"/>
                      <a:pt x="87" y="15"/>
                      <a:pt x="86" y="15"/>
                    </a:cubicBezTo>
                    <a:cubicBezTo>
                      <a:pt x="86" y="15"/>
                      <a:pt x="85" y="15"/>
                      <a:pt x="84" y="15"/>
                    </a:cubicBezTo>
                    <a:cubicBezTo>
                      <a:pt x="80" y="16"/>
                      <a:pt x="76" y="19"/>
                      <a:pt x="73" y="22"/>
                    </a:cubicBezTo>
                    <a:cubicBezTo>
                      <a:pt x="71" y="24"/>
                      <a:pt x="69" y="27"/>
                      <a:pt x="68" y="29"/>
                    </a:cubicBezTo>
                    <a:cubicBezTo>
                      <a:pt x="66" y="32"/>
                      <a:pt x="64" y="35"/>
                      <a:pt x="62" y="39"/>
                    </a:cubicBezTo>
                    <a:cubicBezTo>
                      <a:pt x="59" y="43"/>
                      <a:pt x="55" y="47"/>
                      <a:pt x="51" y="51"/>
                    </a:cubicBezTo>
                    <a:cubicBezTo>
                      <a:pt x="46" y="55"/>
                      <a:pt x="40" y="58"/>
                      <a:pt x="34" y="60"/>
                    </a:cubicBezTo>
                    <a:cubicBezTo>
                      <a:pt x="27" y="61"/>
                      <a:pt x="21" y="60"/>
                      <a:pt x="14" y="58"/>
                    </a:cubicBezTo>
                    <a:cubicBezTo>
                      <a:pt x="8" y="67"/>
                      <a:pt x="7" y="79"/>
                      <a:pt x="7" y="89"/>
                    </a:cubicBezTo>
                    <a:cubicBezTo>
                      <a:pt x="7" y="94"/>
                      <a:pt x="8" y="98"/>
                      <a:pt x="8" y="102"/>
                    </a:cubicBezTo>
                    <a:cubicBezTo>
                      <a:pt x="5" y="101"/>
                      <a:pt x="3" y="100"/>
                      <a:pt x="0" y="99"/>
                    </a:cubicBezTo>
                    <a:cubicBezTo>
                      <a:pt x="0" y="95"/>
                      <a:pt x="0" y="91"/>
                      <a:pt x="0" y="87"/>
                    </a:cubicBezTo>
                    <a:cubicBezTo>
                      <a:pt x="0" y="79"/>
                      <a:pt x="2" y="70"/>
                      <a:pt x="5" y="62"/>
                    </a:cubicBezTo>
                    <a:cubicBezTo>
                      <a:pt x="15" y="39"/>
                      <a:pt x="35" y="21"/>
                      <a:pt x="60" y="14"/>
                    </a:cubicBezTo>
                    <a:cubicBezTo>
                      <a:pt x="61" y="14"/>
                      <a:pt x="65" y="13"/>
                      <a:pt x="60" y="14"/>
                    </a:cubicBezTo>
                    <a:cubicBezTo>
                      <a:pt x="37" y="17"/>
                      <a:pt x="17" y="32"/>
                      <a:pt x="7" y="52"/>
                    </a:cubicBezTo>
                    <a:cubicBezTo>
                      <a:pt x="7" y="45"/>
                      <a:pt x="8" y="37"/>
                      <a:pt x="11" y="30"/>
                    </a:cubicBezTo>
                    <a:cubicBezTo>
                      <a:pt x="15" y="21"/>
                      <a:pt x="22" y="12"/>
                      <a:pt x="31" y="7"/>
                    </a:cubicBez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62" name="CustomShape 23"/>
              <p:cNvSpPr/>
              <p:nvPr/>
            </p:nvSpPr>
            <p:spPr>
              <a:xfrm>
                <a:off x="11463480" y="3605040"/>
                <a:ext cx="199800" cy="156960"/>
              </a:xfrm>
              <a:custGeom>
                <a:avLst/>
                <a:gdLst/>
                <a:ahLst/>
                <a:cxnLst/>
                <a:rect l="l" t="t" r="r" b="b"/>
                <a:pathLst>
                  <a:path w="62" h="49">
                    <a:moveTo>
                      <a:pt x="0" y="13"/>
                    </a:moveTo>
                    <a:cubicBezTo>
                      <a:pt x="15" y="0"/>
                      <a:pt x="40" y="0"/>
                      <a:pt x="53" y="16"/>
                    </a:cubicBezTo>
                    <a:cubicBezTo>
                      <a:pt x="59" y="24"/>
                      <a:pt x="62" y="34"/>
                      <a:pt x="62" y="44"/>
                    </a:cubicBezTo>
                    <a:cubicBezTo>
                      <a:pt x="61" y="43"/>
                      <a:pt x="61" y="43"/>
                      <a:pt x="61" y="43"/>
                    </a:cubicBezTo>
                    <a:cubicBezTo>
                      <a:pt x="54" y="27"/>
                      <a:pt x="39" y="15"/>
                      <a:pt x="21" y="13"/>
                    </a:cubicBezTo>
                    <a:cubicBezTo>
                      <a:pt x="37" y="18"/>
                      <a:pt x="52" y="29"/>
                      <a:pt x="59" y="44"/>
                    </a:cubicBezTo>
                    <a:cubicBezTo>
                      <a:pt x="59" y="45"/>
                      <a:pt x="59" y="45"/>
                      <a:pt x="60" y="46"/>
                    </a:cubicBezTo>
                    <a:cubicBezTo>
                      <a:pt x="50" y="49"/>
                      <a:pt x="39" y="48"/>
                      <a:pt x="30" y="42"/>
                    </a:cubicBezTo>
                    <a:cubicBezTo>
                      <a:pt x="26" y="39"/>
                      <a:pt x="22" y="35"/>
                      <a:pt x="19" y="31"/>
                    </a:cubicBezTo>
                    <a:cubicBezTo>
                      <a:pt x="19" y="31"/>
                      <a:pt x="19" y="31"/>
                      <a:pt x="18" y="31"/>
                    </a:cubicBezTo>
                    <a:cubicBezTo>
                      <a:pt x="18" y="29"/>
                      <a:pt x="17" y="28"/>
                      <a:pt x="16" y="26"/>
                    </a:cubicBezTo>
                    <a:cubicBezTo>
                      <a:pt x="13" y="22"/>
                      <a:pt x="11" y="19"/>
                      <a:pt x="8" y="16"/>
                    </a:cubicBezTo>
                    <a:cubicBezTo>
                      <a:pt x="5" y="14"/>
                      <a:pt x="3" y="13"/>
                      <a:pt x="0" y="13"/>
                    </a:cubicBez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63" name="CustomShape 24"/>
              <p:cNvSpPr/>
              <p:nvPr/>
            </p:nvSpPr>
            <p:spPr>
              <a:xfrm>
                <a:off x="11469600" y="3797280"/>
                <a:ext cx="607680" cy="274320"/>
              </a:xfrm>
              <a:custGeom>
                <a:avLst/>
                <a:gdLst/>
                <a:ahLst/>
                <a:cxnLst/>
                <a:rect l="l" t="t" r="r" b="b"/>
                <a:pathLst>
                  <a:path w="189" h="85">
                    <a:moveTo>
                      <a:pt x="165" y="31"/>
                    </a:moveTo>
                    <a:cubicBezTo>
                      <a:pt x="159" y="25"/>
                      <a:pt x="157" y="16"/>
                      <a:pt x="150" y="11"/>
                    </a:cubicBezTo>
                    <a:cubicBezTo>
                      <a:pt x="144" y="5"/>
                      <a:pt x="135" y="2"/>
                      <a:pt x="126" y="1"/>
                    </a:cubicBezTo>
                    <a:cubicBezTo>
                      <a:pt x="126" y="1"/>
                      <a:pt x="125" y="1"/>
                      <a:pt x="124" y="1"/>
                    </a:cubicBezTo>
                    <a:cubicBezTo>
                      <a:pt x="124" y="1"/>
                      <a:pt x="123" y="1"/>
                      <a:pt x="123" y="1"/>
                    </a:cubicBezTo>
                    <a:cubicBezTo>
                      <a:pt x="122" y="1"/>
                      <a:pt x="121" y="1"/>
                      <a:pt x="121" y="0"/>
                    </a:cubicBezTo>
                    <a:cubicBezTo>
                      <a:pt x="120" y="0"/>
                      <a:pt x="120" y="0"/>
                      <a:pt x="119" y="0"/>
                    </a:cubicBezTo>
                    <a:cubicBezTo>
                      <a:pt x="118" y="1"/>
                      <a:pt x="117" y="1"/>
                      <a:pt x="116" y="0"/>
                    </a:cubicBezTo>
                    <a:cubicBezTo>
                      <a:pt x="113" y="0"/>
                      <a:pt x="109" y="0"/>
                      <a:pt x="106" y="0"/>
                    </a:cubicBezTo>
                    <a:cubicBezTo>
                      <a:pt x="105" y="0"/>
                      <a:pt x="104" y="0"/>
                      <a:pt x="103" y="0"/>
                    </a:cubicBezTo>
                    <a:cubicBezTo>
                      <a:pt x="102" y="0"/>
                      <a:pt x="101" y="0"/>
                      <a:pt x="101" y="0"/>
                    </a:cubicBezTo>
                    <a:cubicBezTo>
                      <a:pt x="100" y="0"/>
                      <a:pt x="98" y="0"/>
                      <a:pt x="98" y="1"/>
                    </a:cubicBezTo>
                    <a:cubicBezTo>
                      <a:pt x="97" y="1"/>
                      <a:pt x="96" y="1"/>
                      <a:pt x="95" y="1"/>
                    </a:cubicBezTo>
                    <a:cubicBezTo>
                      <a:pt x="93" y="1"/>
                      <a:pt x="91" y="1"/>
                      <a:pt x="88" y="1"/>
                    </a:cubicBezTo>
                    <a:cubicBezTo>
                      <a:pt x="88" y="1"/>
                      <a:pt x="87" y="1"/>
                      <a:pt x="87" y="1"/>
                    </a:cubicBezTo>
                    <a:cubicBezTo>
                      <a:pt x="86" y="1"/>
                      <a:pt x="85" y="1"/>
                      <a:pt x="84" y="0"/>
                    </a:cubicBezTo>
                    <a:cubicBezTo>
                      <a:pt x="84" y="0"/>
                      <a:pt x="83" y="0"/>
                      <a:pt x="82" y="0"/>
                    </a:cubicBezTo>
                    <a:cubicBezTo>
                      <a:pt x="80" y="0"/>
                      <a:pt x="78" y="0"/>
                      <a:pt x="76" y="0"/>
                    </a:cubicBezTo>
                    <a:cubicBezTo>
                      <a:pt x="71" y="0"/>
                      <a:pt x="67" y="4"/>
                      <a:pt x="68" y="9"/>
                    </a:cubicBezTo>
                    <a:cubicBezTo>
                      <a:pt x="70" y="15"/>
                      <a:pt x="76" y="17"/>
                      <a:pt x="82" y="17"/>
                    </a:cubicBezTo>
                    <a:cubicBezTo>
                      <a:pt x="83" y="17"/>
                      <a:pt x="83" y="17"/>
                      <a:pt x="84" y="18"/>
                    </a:cubicBezTo>
                    <a:cubicBezTo>
                      <a:pt x="84" y="18"/>
                      <a:pt x="85" y="18"/>
                      <a:pt x="85" y="18"/>
                    </a:cubicBezTo>
                    <a:cubicBezTo>
                      <a:pt x="86" y="18"/>
                      <a:pt x="87" y="17"/>
                      <a:pt x="88" y="18"/>
                    </a:cubicBezTo>
                    <a:cubicBezTo>
                      <a:pt x="89" y="18"/>
                      <a:pt x="90" y="18"/>
                      <a:pt x="90" y="18"/>
                    </a:cubicBezTo>
                    <a:cubicBezTo>
                      <a:pt x="91" y="18"/>
                      <a:pt x="92" y="18"/>
                      <a:pt x="92" y="19"/>
                    </a:cubicBezTo>
                    <a:cubicBezTo>
                      <a:pt x="96" y="19"/>
                      <a:pt x="98" y="20"/>
                      <a:pt x="101" y="21"/>
                    </a:cubicBezTo>
                    <a:cubicBezTo>
                      <a:pt x="104" y="22"/>
                      <a:pt x="102" y="23"/>
                      <a:pt x="100" y="22"/>
                    </a:cubicBezTo>
                    <a:cubicBezTo>
                      <a:pt x="95" y="23"/>
                      <a:pt x="91" y="24"/>
                      <a:pt x="86" y="24"/>
                    </a:cubicBezTo>
                    <a:cubicBezTo>
                      <a:pt x="86" y="25"/>
                      <a:pt x="85" y="25"/>
                      <a:pt x="84" y="25"/>
                    </a:cubicBezTo>
                    <a:cubicBezTo>
                      <a:pt x="84" y="25"/>
                      <a:pt x="83" y="25"/>
                      <a:pt x="82" y="25"/>
                    </a:cubicBezTo>
                    <a:cubicBezTo>
                      <a:pt x="82" y="26"/>
                      <a:pt x="81" y="25"/>
                      <a:pt x="80" y="25"/>
                    </a:cubicBezTo>
                    <a:cubicBezTo>
                      <a:pt x="79" y="25"/>
                      <a:pt x="78" y="25"/>
                      <a:pt x="78" y="25"/>
                    </a:cubicBezTo>
                    <a:cubicBezTo>
                      <a:pt x="77" y="26"/>
                      <a:pt x="76" y="26"/>
                      <a:pt x="75" y="26"/>
                    </a:cubicBezTo>
                    <a:cubicBezTo>
                      <a:pt x="75" y="26"/>
                      <a:pt x="74" y="26"/>
                      <a:pt x="73" y="26"/>
                    </a:cubicBezTo>
                    <a:cubicBezTo>
                      <a:pt x="70" y="27"/>
                      <a:pt x="67" y="26"/>
                      <a:pt x="65" y="26"/>
                    </a:cubicBezTo>
                    <a:cubicBezTo>
                      <a:pt x="55" y="24"/>
                      <a:pt x="45" y="20"/>
                      <a:pt x="36" y="17"/>
                    </a:cubicBezTo>
                    <a:cubicBezTo>
                      <a:pt x="31" y="15"/>
                      <a:pt x="25" y="11"/>
                      <a:pt x="20" y="15"/>
                    </a:cubicBezTo>
                    <a:cubicBezTo>
                      <a:pt x="16" y="18"/>
                      <a:pt x="20" y="23"/>
                      <a:pt x="22" y="25"/>
                    </a:cubicBezTo>
                    <a:cubicBezTo>
                      <a:pt x="29" y="31"/>
                      <a:pt x="37" y="33"/>
                      <a:pt x="45" y="36"/>
                    </a:cubicBezTo>
                    <a:cubicBezTo>
                      <a:pt x="52" y="39"/>
                      <a:pt x="58" y="42"/>
                      <a:pt x="66" y="43"/>
                    </a:cubicBezTo>
                    <a:cubicBezTo>
                      <a:pt x="68" y="43"/>
                      <a:pt x="70" y="43"/>
                      <a:pt x="72" y="43"/>
                    </a:cubicBezTo>
                    <a:cubicBezTo>
                      <a:pt x="72" y="43"/>
                      <a:pt x="73" y="42"/>
                      <a:pt x="73" y="42"/>
                    </a:cubicBezTo>
                    <a:cubicBezTo>
                      <a:pt x="76" y="42"/>
                      <a:pt x="79" y="41"/>
                      <a:pt x="82" y="41"/>
                    </a:cubicBezTo>
                    <a:cubicBezTo>
                      <a:pt x="79" y="42"/>
                      <a:pt x="76" y="43"/>
                      <a:pt x="73" y="43"/>
                    </a:cubicBezTo>
                    <a:cubicBezTo>
                      <a:pt x="73" y="43"/>
                      <a:pt x="72" y="44"/>
                      <a:pt x="72" y="44"/>
                    </a:cubicBezTo>
                    <a:cubicBezTo>
                      <a:pt x="69" y="44"/>
                      <a:pt x="67" y="44"/>
                      <a:pt x="64" y="44"/>
                    </a:cubicBezTo>
                    <a:cubicBezTo>
                      <a:pt x="53" y="42"/>
                      <a:pt x="44" y="37"/>
                      <a:pt x="34" y="34"/>
                    </a:cubicBezTo>
                    <a:cubicBezTo>
                      <a:pt x="27" y="31"/>
                      <a:pt x="20" y="29"/>
                      <a:pt x="14" y="27"/>
                    </a:cubicBezTo>
                    <a:cubicBezTo>
                      <a:pt x="9" y="26"/>
                      <a:pt x="3" y="25"/>
                      <a:pt x="1" y="30"/>
                    </a:cubicBezTo>
                    <a:cubicBezTo>
                      <a:pt x="0" y="37"/>
                      <a:pt x="9" y="37"/>
                      <a:pt x="14" y="40"/>
                    </a:cubicBezTo>
                    <a:cubicBezTo>
                      <a:pt x="29" y="45"/>
                      <a:pt x="44" y="51"/>
                      <a:pt x="60" y="54"/>
                    </a:cubicBezTo>
                    <a:cubicBezTo>
                      <a:pt x="61" y="55"/>
                      <a:pt x="64" y="54"/>
                      <a:pt x="64" y="55"/>
                    </a:cubicBezTo>
                    <a:cubicBezTo>
                      <a:pt x="62" y="55"/>
                      <a:pt x="59" y="55"/>
                      <a:pt x="57" y="55"/>
                    </a:cubicBezTo>
                    <a:cubicBezTo>
                      <a:pt x="43" y="53"/>
                      <a:pt x="30" y="46"/>
                      <a:pt x="16" y="43"/>
                    </a:cubicBezTo>
                    <a:cubicBezTo>
                      <a:pt x="16" y="44"/>
                      <a:pt x="15" y="44"/>
                      <a:pt x="14" y="43"/>
                    </a:cubicBezTo>
                    <a:cubicBezTo>
                      <a:pt x="12" y="43"/>
                      <a:pt x="8" y="43"/>
                      <a:pt x="7" y="45"/>
                    </a:cubicBezTo>
                    <a:cubicBezTo>
                      <a:pt x="6" y="51"/>
                      <a:pt x="13" y="52"/>
                      <a:pt x="16" y="54"/>
                    </a:cubicBezTo>
                    <a:cubicBezTo>
                      <a:pt x="27" y="59"/>
                      <a:pt x="39" y="61"/>
                      <a:pt x="51" y="64"/>
                    </a:cubicBezTo>
                    <a:cubicBezTo>
                      <a:pt x="51" y="64"/>
                      <a:pt x="52" y="64"/>
                      <a:pt x="53" y="64"/>
                    </a:cubicBezTo>
                    <a:cubicBezTo>
                      <a:pt x="53" y="64"/>
                      <a:pt x="55" y="64"/>
                      <a:pt x="56" y="64"/>
                    </a:cubicBezTo>
                    <a:cubicBezTo>
                      <a:pt x="57" y="64"/>
                      <a:pt x="59" y="64"/>
                      <a:pt x="61" y="64"/>
                    </a:cubicBezTo>
                    <a:cubicBezTo>
                      <a:pt x="59" y="65"/>
                      <a:pt x="58" y="65"/>
                      <a:pt x="56" y="65"/>
                    </a:cubicBezTo>
                    <a:cubicBezTo>
                      <a:pt x="55" y="65"/>
                      <a:pt x="55" y="65"/>
                      <a:pt x="54" y="65"/>
                    </a:cubicBezTo>
                    <a:cubicBezTo>
                      <a:pt x="53" y="66"/>
                      <a:pt x="52" y="66"/>
                      <a:pt x="51" y="65"/>
                    </a:cubicBezTo>
                    <a:cubicBezTo>
                      <a:pt x="47" y="64"/>
                      <a:pt x="43" y="63"/>
                      <a:pt x="38" y="63"/>
                    </a:cubicBezTo>
                    <a:cubicBezTo>
                      <a:pt x="38" y="63"/>
                      <a:pt x="37" y="63"/>
                      <a:pt x="36" y="62"/>
                    </a:cubicBezTo>
                    <a:cubicBezTo>
                      <a:pt x="32" y="62"/>
                      <a:pt x="26" y="59"/>
                      <a:pt x="22" y="63"/>
                    </a:cubicBezTo>
                    <a:cubicBezTo>
                      <a:pt x="21" y="64"/>
                      <a:pt x="21" y="66"/>
                      <a:pt x="23" y="67"/>
                    </a:cubicBezTo>
                    <a:cubicBezTo>
                      <a:pt x="26" y="69"/>
                      <a:pt x="31" y="70"/>
                      <a:pt x="35" y="71"/>
                    </a:cubicBezTo>
                    <a:cubicBezTo>
                      <a:pt x="39" y="72"/>
                      <a:pt x="43" y="74"/>
                      <a:pt x="48" y="74"/>
                    </a:cubicBezTo>
                    <a:cubicBezTo>
                      <a:pt x="51" y="74"/>
                      <a:pt x="54" y="74"/>
                      <a:pt x="57" y="74"/>
                    </a:cubicBezTo>
                    <a:cubicBezTo>
                      <a:pt x="58" y="74"/>
                      <a:pt x="60" y="74"/>
                      <a:pt x="61" y="74"/>
                    </a:cubicBezTo>
                    <a:cubicBezTo>
                      <a:pt x="62" y="73"/>
                      <a:pt x="64" y="73"/>
                      <a:pt x="65" y="73"/>
                    </a:cubicBezTo>
                    <a:cubicBezTo>
                      <a:pt x="66" y="73"/>
                      <a:pt x="67" y="73"/>
                      <a:pt x="69" y="73"/>
                    </a:cubicBezTo>
                    <a:cubicBezTo>
                      <a:pt x="69" y="72"/>
                      <a:pt x="71" y="72"/>
                      <a:pt x="72" y="73"/>
                    </a:cubicBezTo>
                    <a:cubicBezTo>
                      <a:pt x="73" y="73"/>
                      <a:pt x="74" y="73"/>
                      <a:pt x="74" y="73"/>
                    </a:cubicBezTo>
                    <a:cubicBezTo>
                      <a:pt x="75" y="72"/>
                      <a:pt x="76" y="72"/>
                      <a:pt x="77" y="72"/>
                    </a:cubicBezTo>
                    <a:cubicBezTo>
                      <a:pt x="78" y="72"/>
                      <a:pt x="78" y="72"/>
                      <a:pt x="79" y="72"/>
                    </a:cubicBezTo>
                    <a:cubicBezTo>
                      <a:pt x="80" y="72"/>
                      <a:pt x="80" y="72"/>
                      <a:pt x="81" y="72"/>
                    </a:cubicBezTo>
                    <a:cubicBezTo>
                      <a:pt x="82" y="72"/>
                      <a:pt x="83" y="72"/>
                      <a:pt x="84" y="72"/>
                    </a:cubicBezTo>
                    <a:cubicBezTo>
                      <a:pt x="85" y="71"/>
                      <a:pt x="86" y="71"/>
                      <a:pt x="87" y="71"/>
                    </a:cubicBezTo>
                    <a:cubicBezTo>
                      <a:pt x="88" y="71"/>
                      <a:pt x="90" y="71"/>
                      <a:pt x="90" y="71"/>
                    </a:cubicBezTo>
                    <a:cubicBezTo>
                      <a:pt x="95" y="71"/>
                      <a:pt x="99" y="71"/>
                      <a:pt x="103" y="71"/>
                    </a:cubicBezTo>
                    <a:cubicBezTo>
                      <a:pt x="104" y="71"/>
                      <a:pt x="106" y="71"/>
                      <a:pt x="107" y="71"/>
                    </a:cubicBezTo>
                    <a:cubicBezTo>
                      <a:pt x="109" y="71"/>
                      <a:pt x="110" y="72"/>
                      <a:pt x="112" y="72"/>
                    </a:cubicBezTo>
                    <a:cubicBezTo>
                      <a:pt x="113" y="72"/>
                      <a:pt x="114" y="72"/>
                      <a:pt x="115" y="72"/>
                    </a:cubicBezTo>
                    <a:cubicBezTo>
                      <a:pt x="116" y="71"/>
                      <a:pt x="117" y="71"/>
                      <a:pt x="119" y="72"/>
                    </a:cubicBezTo>
                    <a:cubicBezTo>
                      <a:pt x="119" y="72"/>
                      <a:pt x="120" y="72"/>
                      <a:pt x="121" y="72"/>
                    </a:cubicBezTo>
                    <a:cubicBezTo>
                      <a:pt x="122" y="72"/>
                      <a:pt x="123" y="72"/>
                      <a:pt x="123" y="73"/>
                    </a:cubicBezTo>
                    <a:cubicBezTo>
                      <a:pt x="124" y="73"/>
                      <a:pt x="125" y="73"/>
                      <a:pt x="125" y="73"/>
                    </a:cubicBezTo>
                    <a:cubicBezTo>
                      <a:pt x="126" y="73"/>
                      <a:pt x="127" y="73"/>
                      <a:pt x="127" y="73"/>
                    </a:cubicBezTo>
                    <a:cubicBezTo>
                      <a:pt x="128" y="73"/>
                      <a:pt x="129" y="73"/>
                      <a:pt x="129" y="73"/>
                    </a:cubicBezTo>
                    <a:cubicBezTo>
                      <a:pt x="131" y="73"/>
                      <a:pt x="133" y="73"/>
                      <a:pt x="134" y="74"/>
                    </a:cubicBezTo>
                    <a:cubicBezTo>
                      <a:pt x="135" y="74"/>
                      <a:pt x="136" y="74"/>
                      <a:pt x="137" y="74"/>
                    </a:cubicBezTo>
                    <a:cubicBezTo>
                      <a:pt x="146" y="76"/>
                      <a:pt x="155" y="80"/>
                      <a:pt x="162" y="85"/>
                    </a:cubicBezTo>
                    <a:cubicBezTo>
                      <a:pt x="173" y="74"/>
                      <a:pt x="182" y="61"/>
                      <a:pt x="189" y="47"/>
                    </a:cubicBezTo>
                    <a:cubicBezTo>
                      <a:pt x="180" y="43"/>
                      <a:pt x="172" y="37"/>
                      <a:pt x="165" y="31"/>
                    </a:cubicBezTo>
                    <a:close/>
                  </a:path>
                </a:pathLst>
              </a:custGeom>
              <a:solidFill>
                <a:schemeClr val="bg1"/>
              </a:solidFill>
              <a:ln w="0">
                <a:noFill/>
              </a:ln>
            </p:spPr>
            <p:style>
              <a:lnRef idx="0">
                <a:scrgbClr r="0" g="0" b="0"/>
              </a:lnRef>
              <a:fillRef idx="0">
                <a:scrgbClr r="0" g="0" b="0"/>
              </a:fillRef>
              <a:effectRef idx="0">
                <a:scrgbClr r="0" g="0" b="0"/>
              </a:effectRef>
              <a:fontRef idx="minor"/>
            </p:style>
          </p:sp>
        </p:grpSp>
        <p:grpSp>
          <p:nvGrpSpPr>
            <p:cNvPr id="24" name="Group 25"/>
            <p:cNvGrpSpPr/>
            <p:nvPr/>
          </p:nvGrpSpPr>
          <p:grpSpPr>
            <a:xfrm>
              <a:off x="9701279" y="3348180"/>
              <a:ext cx="423360" cy="415440"/>
              <a:chOff x="10853640" y="4051440"/>
              <a:chExt cx="423360" cy="415440"/>
            </a:xfrm>
          </p:grpSpPr>
          <p:sp>
            <p:nvSpPr>
              <p:cNvPr id="37" name="CustomShape 26"/>
              <p:cNvSpPr/>
              <p:nvPr/>
            </p:nvSpPr>
            <p:spPr>
              <a:xfrm>
                <a:off x="10958400" y="4245120"/>
                <a:ext cx="74160" cy="47160"/>
              </a:xfrm>
              <a:custGeom>
                <a:avLst/>
                <a:gdLst/>
                <a:ahLst/>
                <a:cxnLst/>
                <a:rect l="l" t="t" r="r" b="b"/>
                <a:pathLst>
                  <a:path w="23" h="15">
                    <a:moveTo>
                      <a:pt x="1" y="13"/>
                    </a:moveTo>
                    <a:cubicBezTo>
                      <a:pt x="0" y="14"/>
                      <a:pt x="1" y="15"/>
                      <a:pt x="3" y="15"/>
                    </a:cubicBezTo>
                    <a:cubicBezTo>
                      <a:pt x="20" y="15"/>
                      <a:pt x="20" y="15"/>
                      <a:pt x="20" y="15"/>
                    </a:cubicBezTo>
                    <a:cubicBezTo>
                      <a:pt x="22" y="15"/>
                      <a:pt x="23" y="14"/>
                      <a:pt x="23" y="13"/>
                    </a:cubicBezTo>
                    <a:cubicBezTo>
                      <a:pt x="23" y="3"/>
                      <a:pt x="23" y="3"/>
                      <a:pt x="23" y="3"/>
                    </a:cubicBezTo>
                    <a:cubicBezTo>
                      <a:pt x="23" y="1"/>
                      <a:pt x="22" y="0"/>
                      <a:pt x="20" y="0"/>
                    </a:cubicBezTo>
                    <a:cubicBezTo>
                      <a:pt x="6" y="0"/>
                      <a:pt x="6" y="0"/>
                      <a:pt x="6" y="0"/>
                    </a:cubicBezTo>
                    <a:cubicBezTo>
                      <a:pt x="5" y="0"/>
                      <a:pt x="4" y="1"/>
                      <a:pt x="3" y="3"/>
                    </a:cubicBezTo>
                    <a:lnTo>
                      <a:pt x="1" y="13"/>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38" name="CustomShape 27"/>
              <p:cNvSpPr/>
              <p:nvPr/>
            </p:nvSpPr>
            <p:spPr>
              <a:xfrm>
                <a:off x="10976040" y="4200480"/>
                <a:ext cx="56880" cy="37800"/>
              </a:xfrm>
              <a:custGeom>
                <a:avLst/>
                <a:gdLst/>
                <a:ahLst/>
                <a:cxnLst/>
                <a:rect l="l" t="t" r="r" b="b"/>
                <a:pathLst>
                  <a:path w="18" h="12">
                    <a:moveTo>
                      <a:pt x="18" y="2"/>
                    </a:moveTo>
                    <a:cubicBezTo>
                      <a:pt x="18" y="1"/>
                      <a:pt x="17" y="0"/>
                      <a:pt x="15" y="0"/>
                    </a:cubicBezTo>
                    <a:cubicBezTo>
                      <a:pt x="5" y="0"/>
                      <a:pt x="5" y="0"/>
                      <a:pt x="5" y="0"/>
                    </a:cubicBezTo>
                    <a:cubicBezTo>
                      <a:pt x="4" y="0"/>
                      <a:pt x="2" y="1"/>
                      <a:pt x="2" y="2"/>
                    </a:cubicBezTo>
                    <a:cubicBezTo>
                      <a:pt x="0" y="9"/>
                      <a:pt x="0" y="9"/>
                      <a:pt x="0" y="9"/>
                    </a:cubicBezTo>
                    <a:cubicBezTo>
                      <a:pt x="0" y="11"/>
                      <a:pt x="1" y="12"/>
                      <a:pt x="2" y="12"/>
                    </a:cubicBezTo>
                    <a:cubicBezTo>
                      <a:pt x="15" y="12"/>
                      <a:pt x="15" y="12"/>
                      <a:pt x="15" y="12"/>
                    </a:cubicBezTo>
                    <a:cubicBezTo>
                      <a:pt x="17" y="12"/>
                      <a:pt x="18" y="11"/>
                      <a:pt x="18" y="9"/>
                    </a:cubicBezTo>
                    <a:lnTo>
                      <a:pt x="18" y="2"/>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39" name="CustomShape 28"/>
              <p:cNvSpPr/>
              <p:nvPr/>
            </p:nvSpPr>
            <p:spPr>
              <a:xfrm>
                <a:off x="11039400" y="4245120"/>
                <a:ext cx="70920" cy="47160"/>
              </a:xfrm>
              <a:custGeom>
                <a:avLst/>
                <a:gdLst/>
                <a:ahLst/>
                <a:cxnLst/>
                <a:rect l="l" t="t" r="r" b="b"/>
                <a:pathLst>
                  <a:path w="22" h="15">
                    <a:moveTo>
                      <a:pt x="0" y="13"/>
                    </a:moveTo>
                    <a:cubicBezTo>
                      <a:pt x="0" y="14"/>
                      <a:pt x="1" y="15"/>
                      <a:pt x="3" y="15"/>
                    </a:cubicBezTo>
                    <a:cubicBezTo>
                      <a:pt x="20" y="15"/>
                      <a:pt x="20" y="15"/>
                      <a:pt x="20" y="15"/>
                    </a:cubicBezTo>
                    <a:cubicBezTo>
                      <a:pt x="21" y="15"/>
                      <a:pt x="22" y="14"/>
                      <a:pt x="22" y="13"/>
                    </a:cubicBezTo>
                    <a:cubicBezTo>
                      <a:pt x="19" y="3"/>
                      <a:pt x="19" y="3"/>
                      <a:pt x="19" y="3"/>
                    </a:cubicBezTo>
                    <a:cubicBezTo>
                      <a:pt x="19" y="1"/>
                      <a:pt x="17" y="0"/>
                      <a:pt x="16" y="0"/>
                    </a:cubicBezTo>
                    <a:cubicBezTo>
                      <a:pt x="3" y="0"/>
                      <a:pt x="3" y="0"/>
                      <a:pt x="3" y="0"/>
                    </a:cubicBezTo>
                    <a:cubicBezTo>
                      <a:pt x="1" y="0"/>
                      <a:pt x="0" y="1"/>
                      <a:pt x="0" y="3"/>
                    </a:cubicBezTo>
                    <a:lnTo>
                      <a:pt x="0" y="13"/>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40" name="CustomShape 29"/>
              <p:cNvSpPr/>
              <p:nvPr/>
            </p:nvSpPr>
            <p:spPr>
              <a:xfrm>
                <a:off x="11096640" y="4200480"/>
                <a:ext cx="68040" cy="37800"/>
              </a:xfrm>
              <a:custGeom>
                <a:avLst/>
                <a:gdLst/>
                <a:ahLst/>
                <a:cxnLst/>
                <a:rect l="l" t="t" r="r" b="b"/>
                <a:pathLst>
                  <a:path w="21" h="12">
                    <a:moveTo>
                      <a:pt x="2" y="9"/>
                    </a:moveTo>
                    <a:cubicBezTo>
                      <a:pt x="2" y="11"/>
                      <a:pt x="4" y="12"/>
                      <a:pt x="5" y="12"/>
                    </a:cubicBezTo>
                    <a:cubicBezTo>
                      <a:pt x="19" y="12"/>
                      <a:pt x="19" y="12"/>
                      <a:pt x="19" y="12"/>
                    </a:cubicBezTo>
                    <a:cubicBezTo>
                      <a:pt x="21" y="12"/>
                      <a:pt x="21" y="11"/>
                      <a:pt x="21" y="9"/>
                    </a:cubicBezTo>
                    <a:cubicBezTo>
                      <a:pt x="18" y="2"/>
                      <a:pt x="18" y="2"/>
                      <a:pt x="18" y="2"/>
                    </a:cubicBezTo>
                    <a:cubicBezTo>
                      <a:pt x="17" y="1"/>
                      <a:pt x="15" y="0"/>
                      <a:pt x="14" y="0"/>
                    </a:cubicBezTo>
                    <a:cubicBezTo>
                      <a:pt x="2" y="0"/>
                      <a:pt x="2" y="0"/>
                      <a:pt x="2" y="0"/>
                    </a:cubicBezTo>
                    <a:cubicBezTo>
                      <a:pt x="1" y="0"/>
                      <a:pt x="0" y="1"/>
                      <a:pt x="0" y="2"/>
                    </a:cubicBezTo>
                    <a:lnTo>
                      <a:pt x="2" y="9"/>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41" name="CustomShape 30"/>
              <p:cNvSpPr/>
              <p:nvPr/>
            </p:nvSpPr>
            <p:spPr>
              <a:xfrm>
                <a:off x="10882440" y="4245120"/>
                <a:ext cx="78840" cy="47160"/>
              </a:xfrm>
              <a:custGeom>
                <a:avLst/>
                <a:gdLst/>
                <a:ahLst/>
                <a:cxnLst/>
                <a:rect l="l" t="t" r="r" b="b"/>
                <a:pathLst>
                  <a:path w="25" h="15">
                    <a:moveTo>
                      <a:pt x="1" y="13"/>
                    </a:moveTo>
                    <a:cubicBezTo>
                      <a:pt x="0" y="14"/>
                      <a:pt x="1" y="15"/>
                      <a:pt x="2" y="15"/>
                    </a:cubicBezTo>
                    <a:cubicBezTo>
                      <a:pt x="19" y="15"/>
                      <a:pt x="19" y="15"/>
                      <a:pt x="19" y="15"/>
                    </a:cubicBezTo>
                    <a:cubicBezTo>
                      <a:pt x="20" y="15"/>
                      <a:pt x="22" y="14"/>
                      <a:pt x="22" y="13"/>
                    </a:cubicBezTo>
                    <a:cubicBezTo>
                      <a:pt x="25" y="3"/>
                      <a:pt x="25" y="3"/>
                      <a:pt x="25" y="3"/>
                    </a:cubicBezTo>
                    <a:cubicBezTo>
                      <a:pt x="25" y="1"/>
                      <a:pt x="24" y="0"/>
                      <a:pt x="23" y="0"/>
                    </a:cubicBezTo>
                    <a:cubicBezTo>
                      <a:pt x="9" y="0"/>
                      <a:pt x="9" y="0"/>
                      <a:pt x="9" y="0"/>
                    </a:cubicBezTo>
                    <a:cubicBezTo>
                      <a:pt x="8" y="0"/>
                      <a:pt x="6" y="1"/>
                      <a:pt x="5" y="2"/>
                    </a:cubicBezTo>
                    <a:lnTo>
                      <a:pt x="1" y="13"/>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42" name="CustomShape 31"/>
              <p:cNvSpPr/>
              <p:nvPr/>
            </p:nvSpPr>
            <p:spPr>
              <a:xfrm>
                <a:off x="11039400" y="4200480"/>
                <a:ext cx="56880" cy="37800"/>
              </a:xfrm>
              <a:custGeom>
                <a:avLst/>
                <a:gdLst/>
                <a:ahLst/>
                <a:cxnLst/>
                <a:rect l="l" t="t" r="r" b="b"/>
                <a:pathLst>
                  <a:path w="18" h="12">
                    <a:moveTo>
                      <a:pt x="3" y="0"/>
                    </a:moveTo>
                    <a:cubicBezTo>
                      <a:pt x="1" y="0"/>
                      <a:pt x="0" y="1"/>
                      <a:pt x="0" y="2"/>
                    </a:cubicBezTo>
                    <a:cubicBezTo>
                      <a:pt x="0" y="9"/>
                      <a:pt x="0" y="9"/>
                      <a:pt x="0" y="9"/>
                    </a:cubicBezTo>
                    <a:cubicBezTo>
                      <a:pt x="0" y="11"/>
                      <a:pt x="1" y="12"/>
                      <a:pt x="3" y="12"/>
                    </a:cubicBezTo>
                    <a:cubicBezTo>
                      <a:pt x="15" y="12"/>
                      <a:pt x="15" y="12"/>
                      <a:pt x="15" y="12"/>
                    </a:cubicBezTo>
                    <a:cubicBezTo>
                      <a:pt x="17" y="12"/>
                      <a:pt x="18" y="11"/>
                      <a:pt x="17" y="9"/>
                    </a:cubicBezTo>
                    <a:cubicBezTo>
                      <a:pt x="16" y="2"/>
                      <a:pt x="16" y="2"/>
                      <a:pt x="16" y="2"/>
                    </a:cubicBezTo>
                    <a:cubicBezTo>
                      <a:pt x="15" y="1"/>
                      <a:pt x="14" y="0"/>
                      <a:pt x="12" y="0"/>
                    </a:cubicBezTo>
                    <a:lnTo>
                      <a:pt x="3" y="0"/>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43" name="CustomShape 32"/>
              <p:cNvSpPr/>
              <p:nvPr/>
            </p:nvSpPr>
            <p:spPr>
              <a:xfrm>
                <a:off x="10853640" y="4302000"/>
                <a:ext cx="95040" cy="64800"/>
              </a:xfrm>
              <a:custGeom>
                <a:avLst/>
                <a:gdLst/>
                <a:ahLst/>
                <a:cxnLst/>
                <a:rect l="l" t="t" r="r" b="b"/>
                <a:pathLst>
                  <a:path w="30" h="20">
                    <a:moveTo>
                      <a:pt x="29" y="2"/>
                    </a:moveTo>
                    <a:cubicBezTo>
                      <a:pt x="30" y="1"/>
                      <a:pt x="29" y="0"/>
                      <a:pt x="27" y="0"/>
                    </a:cubicBezTo>
                    <a:cubicBezTo>
                      <a:pt x="10" y="0"/>
                      <a:pt x="10" y="0"/>
                      <a:pt x="10" y="0"/>
                    </a:cubicBezTo>
                    <a:cubicBezTo>
                      <a:pt x="9" y="0"/>
                      <a:pt x="7" y="1"/>
                      <a:pt x="7" y="2"/>
                    </a:cubicBezTo>
                    <a:cubicBezTo>
                      <a:pt x="0" y="17"/>
                      <a:pt x="0" y="17"/>
                      <a:pt x="0" y="17"/>
                    </a:cubicBezTo>
                    <a:cubicBezTo>
                      <a:pt x="0" y="19"/>
                      <a:pt x="0" y="20"/>
                      <a:pt x="2" y="20"/>
                    </a:cubicBezTo>
                    <a:cubicBezTo>
                      <a:pt x="22" y="20"/>
                      <a:pt x="22" y="20"/>
                      <a:pt x="22" y="20"/>
                    </a:cubicBezTo>
                    <a:cubicBezTo>
                      <a:pt x="24" y="20"/>
                      <a:pt x="25" y="19"/>
                      <a:pt x="26" y="17"/>
                    </a:cubicBezTo>
                    <a:lnTo>
                      <a:pt x="29" y="2"/>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44" name="CustomShape 33"/>
              <p:cNvSpPr/>
              <p:nvPr/>
            </p:nvSpPr>
            <p:spPr>
              <a:xfrm>
                <a:off x="11123640" y="4302000"/>
                <a:ext cx="97920" cy="64800"/>
              </a:xfrm>
              <a:custGeom>
                <a:avLst/>
                <a:gdLst/>
                <a:ahLst/>
                <a:cxnLst/>
                <a:rect l="l" t="t" r="r" b="b"/>
                <a:pathLst>
                  <a:path w="31" h="20">
                    <a:moveTo>
                      <a:pt x="2" y="0"/>
                    </a:moveTo>
                    <a:cubicBezTo>
                      <a:pt x="1" y="0"/>
                      <a:pt x="0" y="1"/>
                      <a:pt x="0" y="2"/>
                    </a:cubicBezTo>
                    <a:cubicBezTo>
                      <a:pt x="4" y="17"/>
                      <a:pt x="4" y="17"/>
                      <a:pt x="4" y="17"/>
                    </a:cubicBezTo>
                    <a:cubicBezTo>
                      <a:pt x="4" y="19"/>
                      <a:pt x="6" y="20"/>
                      <a:pt x="7" y="20"/>
                    </a:cubicBezTo>
                    <a:cubicBezTo>
                      <a:pt x="29" y="20"/>
                      <a:pt x="29" y="20"/>
                      <a:pt x="29" y="20"/>
                    </a:cubicBezTo>
                    <a:cubicBezTo>
                      <a:pt x="30" y="20"/>
                      <a:pt x="31" y="19"/>
                      <a:pt x="30" y="17"/>
                    </a:cubicBezTo>
                    <a:cubicBezTo>
                      <a:pt x="24" y="2"/>
                      <a:pt x="24" y="2"/>
                      <a:pt x="24" y="2"/>
                    </a:cubicBezTo>
                    <a:cubicBezTo>
                      <a:pt x="23" y="1"/>
                      <a:pt x="21" y="0"/>
                      <a:pt x="20" y="0"/>
                    </a:cubicBezTo>
                    <a:lnTo>
                      <a:pt x="2" y="0"/>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45" name="CustomShape 34"/>
              <p:cNvSpPr/>
              <p:nvPr/>
            </p:nvSpPr>
            <p:spPr>
              <a:xfrm>
                <a:off x="10907640" y="4200480"/>
                <a:ext cx="68040" cy="37800"/>
              </a:xfrm>
              <a:custGeom>
                <a:avLst/>
                <a:gdLst/>
                <a:ahLst/>
                <a:cxnLst/>
                <a:rect l="l" t="t" r="r" b="b"/>
                <a:pathLst>
                  <a:path w="21" h="12">
                    <a:moveTo>
                      <a:pt x="16" y="12"/>
                    </a:moveTo>
                    <a:cubicBezTo>
                      <a:pt x="17" y="12"/>
                      <a:pt x="18" y="11"/>
                      <a:pt x="19" y="9"/>
                    </a:cubicBezTo>
                    <a:cubicBezTo>
                      <a:pt x="20" y="2"/>
                      <a:pt x="20" y="2"/>
                      <a:pt x="20" y="2"/>
                    </a:cubicBezTo>
                    <a:cubicBezTo>
                      <a:pt x="21" y="1"/>
                      <a:pt x="20" y="0"/>
                      <a:pt x="19" y="0"/>
                    </a:cubicBezTo>
                    <a:cubicBezTo>
                      <a:pt x="7" y="0"/>
                      <a:pt x="7" y="0"/>
                      <a:pt x="7" y="0"/>
                    </a:cubicBezTo>
                    <a:cubicBezTo>
                      <a:pt x="6" y="0"/>
                      <a:pt x="4" y="1"/>
                      <a:pt x="4" y="2"/>
                    </a:cubicBezTo>
                    <a:cubicBezTo>
                      <a:pt x="0" y="9"/>
                      <a:pt x="0" y="9"/>
                      <a:pt x="0" y="9"/>
                    </a:cubicBezTo>
                    <a:cubicBezTo>
                      <a:pt x="0" y="11"/>
                      <a:pt x="1" y="12"/>
                      <a:pt x="2" y="12"/>
                    </a:cubicBezTo>
                    <a:lnTo>
                      <a:pt x="16" y="12"/>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46" name="CustomShape 35"/>
              <p:cNvSpPr/>
              <p:nvPr/>
            </p:nvSpPr>
            <p:spPr>
              <a:xfrm>
                <a:off x="11107800" y="4245120"/>
                <a:ext cx="82080" cy="47160"/>
              </a:xfrm>
              <a:custGeom>
                <a:avLst/>
                <a:gdLst/>
                <a:ahLst/>
                <a:cxnLst/>
                <a:rect l="l" t="t" r="r" b="b"/>
                <a:pathLst>
                  <a:path w="26" h="15">
                    <a:moveTo>
                      <a:pt x="21" y="2"/>
                    </a:moveTo>
                    <a:cubicBezTo>
                      <a:pt x="20" y="1"/>
                      <a:pt x="19" y="0"/>
                      <a:pt x="17" y="0"/>
                    </a:cubicBezTo>
                    <a:cubicBezTo>
                      <a:pt x="3" y="0"/>
                      <a:pt x="3" y="0"/>
                      <a:pt x="3" y="0"/>
                    </a:cubicBezTo>
                    <a:cubicBezTo>
                      <a:pt x="1" y="0"/>
                      <a:pt x="0" y="1"/>
                      <a:pt x="1" y="3"/>
                    </a:cubicBezTo>
                    <a:cubicBezTo>
                      <a:pt x="3" y="13"/>
                      <a:pt x="3" y="13"/>
                      <a:pt x="3" y="13"/>
                    </a:cubicBezTo>
                    <a:cubicBezTo>
                      <a:pt x="4" y="14"/>
                      <a:pt x="5" y="15"/>
                      <a:pt x="7" y="15"/>
                    </a:cubicBezTo>
                    <a:cubicBezTo>
                      <a:pt x="24" y="15"/>
                      <a:pt x="24" y="15"/>
                      <a:pt x="24" y="15"/>
                    </a:cubicBezTo>
                    <a:cubicBezTo>
                      <a:pt x="25" y="15"/>
                      <a:pt x="26" y="14"/>
                      <a:pt x="25" y="13"/>
                    </a:cubicBezTo>
                    <a:lnTo>
                      <a:pt x="21" y="2"/>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47" name="CustomShape 36"/>
              <p:cNvSpPr/>
              <p:nvPr/>
            </p:nvSpPr>
            <p:spPr>
              <a:xfrm>
                <a:off x="11039400" y="4302000"/>
                <a:ext cx="90000" cy="64800"/>
              </a:xfrm>
              <a:custGeom>
                <a:avLst/>
                <a:gdLst/>
                <a:ahLst/>
                <a:cxnLst/>
                <a:rect l="l" t="t" r="r" b="b"/>
                <a:pathLst>
                  <a:path w="28" h="20">
                    <a:moveTo>
                      <a:pt x="24" y="2"/>
                    </a:moveTo>
                    <a:cubicBezTo>
                      <a:pt x="23" y="1"/>
                      <a:pt x="22" y="0"/>
                      <a:pt x="21" y="0"/>
                    </a:cubicBezTo>
                    <a:cubicBezTo>
                      <a:pt x="3" y="0"/>
                      <a:pt x="3" y="0"/>
                      <a:pt x="3" y="0"/>
                    </a:cubicBezTo>
                    <a:cubicBezTo>
                      <a:pt x="1" y="0"/>
                      <a:pt x="0" y="1"/>
                      <a:pt x="0" y="2"/>
                    </a:cubicBezTo>
                    <a:cubicBezTo>
                      <a:pt x="0" y="17"/>
                      <a:pt x="0" y="17"/>
                      <a:pt x="0" y="17"/>
                    </a:cubicBezTo>
                    <a:cubicBezTo>
                      <a:pt x="0" y="19"/>
                      <a:pt x="1" y="20"/>
                      <a:pt x="3" y="20"/>
                    </a:cubicBezTo>
                    <a:cubicBezTo>
                      <a:pt x="26" y="20"/>
                      <a:pt x="26" y="20"/>
                      <a:pt x="26" y="20"/>
                    </a:cubicBezTo>
                    <a:cubicBezTo>
                      <a:pt x="27" y="20"/>
                      <a:pt x="28" y="19"/>
                      <a:pt x="27" y="17"/>
                    </a:cubicBezTo>
                    <a:lnTo>
                      <a:pt x="24" y="2"/>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48" name="CustomShape 37"/>
              <p:cNvSpPr/>
              <p:nvPr/>
            </p:nvSpPr>
            <p:spPr>
              <a:xfrm>
                <a:off x="10942560" y="4302000"/>
                <a:ext cx="90000" cy="64800"/>
              </a:xfrm>
              <a:custGeom>
                <a:avLst/>
                <a:gdLst/>
                <a:ahLst/>
                <a:cxnLst/>
                <a:rect l="l" t="t" r="r" b="b"/>
                <a:pathLst>
                  <a:path w="28" h="20">
                    <a:moveTo>
                      <a:pt x="25" y="20"/>
                    </a:moveTo>
                    <a:cubicBezTo>
                      <a:pt x="27" y="20"/>
                      <a:pt x="28" y="19"/>
                      <a:pt x="28" y="17"/>
                    </a:cubicBezTo>
                    <a:cubicBezTo>
                      <a:pt x="28" y="2"/>
                      <a:pt x="28" y="2"/>
                      <a:pt x="28" y="2"/>
                    </a:cubicBezTo>
                    <a:cubicBezTo>
                      <a:pt x="28" y="1"/>
                      <a:pt x="27" y="0"/>
                      <a:pt x="25" y="0"/>
                    </a:cubicBezTo>
                    <a:cubicBezTo>
                      <a:pt x="7" y="0"/>
                      <a:pt x="7" y="0"/>
                      <a:pt x="7" y="0"/>
                    </a:cubicBezTo>
                    <a:cubicBezTo>
                      <a:pt x="6" y="0"/>
                      <a:pt x="4" y="1"/>
                      <a:pt x="4" y="2"/>
                    </a:cubicBezTo>
                    <a:cubicBezTo>
                      <a:pt x="0" y="17"/>
                      <a:pt x="0" y="17"/>
                      <a:pt x="0" y="17"/>
                    </a:cubicBezTo>
                    <a:cubicBezTo>
                      <a:pt x="0" y="19"/>
                      <a:pt x="1" y="20"/>
                      <a:pt x="2" y="20"/>
                    </a:cubicBezTo>
                    <a:lnTo>
                      <a:pt x="25" y="20"/>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49" name="CustomShape 38"/>
              <p:cNvSpPr/>
              <p:nvPr/>
            </p:nvSpPr>
            <p:spPr>
              <a:xfrm>
                <a:off x="11014200" y="4424400"/>
                <a:ext cx="43920" cy="18720"/>
              </a:xfrm>
              <a:prstGeom prst="rect">
                <a:avLst/>
              </a:prstGeom>
              <a:solidFill>
                <a:schemeClr val="bg1"/>
              </a:solidFill>
              <a:ln w="0">
                <a:noFill/>
              </a:ln>
            </p:spPr>
            <p:style>
              <a:lnRef idx="0">
                <a:scrgbClr r="0" g="0" b="0"/>
              </a:lnRef>
              <a:fillRef idx="0">
                <a:scrgbClr r="0" g="0" b="0"/>
              </a:fillRef>
              <a:effectRef idx="0">
                <a:scrgbClr r="0" g="0" b="0"/>
              </a:effectRef>
              <a:fontRef idx="minor"/>
            </p:style>
          </p:sp>
          <p:sp>
            <p:nvSpPr>
              <p:cNvPr id="50" name="CustomShape 39"/>
              <p:cNvSpPr/>
              <p:nvPr/>
            </p:nvSpPr>
            <p:spPr>
              <a:xfrm>
                <a:off x="11020320" y="4395960"/>
                <a:ext cx="31320" cy="25200"/>
              </a:xfrm>
              <a:prstGeom prst="rect">
                <a:avLst/>
              </a:prstGeom>
              <a:solidFill>
                <a:schemeClr val="bg1"/>
              </a:solidFill>
              <a:ln w="0">
                <a:noFill/>
              </a:ln>
            </p:spPr>
            <p:style>
              <a:lnRef idx="0">
                <a:scrgbClr r="0" g="0" b="0"/>
              </a:lnRef>
              <a:fillRef idx="0">
                <a:scrgbClr r="0" g="0" b="0"/>
              </a:fillRef>
              <a:effectRef idx="0">
                <a:scrgbClr r="0" g="0" b="0"/>
              </a:effectRef>
              <a:fontRef idx="minor"/>
            </p:style>
          </p:sp>
          <p:sp>
            <p:nvSpPr>
              <p:cNvPr id="51" name="CustomShape 40"/>
              <p:cNvSpPr/>
              <p:nvPr/>
            </p:nvSpPr>
            <p:spPr>
              <a:xfrm>
                <a:off x="10995120" y="4446720"/>
                <a:ext cx="82080" cy="20160"/>
              </a:xfrm>
              <a:prstGeom prst="rect">
                <a:avLst/>
              </a:prstGeom>
              <a:solidFill>
                <a:schemeClr val="bg1"/>
              </a:solidFill>
              <a:ln w="0">
                <a:noFill/>
              </a:ln>
            </p:spPr>
            <p:style>
              <a:lnRef idx="0">
                <a:scrgbClr r="0" g="0" b="0"/>
              </a:lnRef>
              <a:fillRef idx="0">
                <a:scrgbClr r="0" g="0" b="0"/>
              </a:fillRef>
              <a:effectRef idx="0">
                <a:scrgbClr r="0" g="0" b="0"/>
              </a:effectRef>
              <a:fontRef idx="minor"/>
            </p:style>
          </p:sp>
          <p:sp>
            <p:nvSpPr>
              <p:cNvPr id="52" name="CustomShape 41"/>
              <p:cNvSpPr/>
              <p:nvPr/>
            </p:nvSpPr>
            <p:spPr>
              <a:xfrm>
                <a:off x="10853640" y="4376880"/>
                <a:ext cx="364680" cy="15480"/>
              </a:xfrm>
              <a:custGeom>
                <a:avLst/>
                <a:gdLst/>
                <a:ahLst/>
                <a:cxnLst/>
                <a:rect l="l" t="t" r="r" b="b"/>
                <a:pathLst>
                  <a:path w="230" h="10">
                    <a:moveTo>
                      <a:pt x="115" y="0"/>
                    </a:moveTo>
                    <a:lnTo>
                      <a:pt x="115" y="0"/>
                    </a:lnTo>
                    <a:lnTo>
                      <a:pt x="0" y="0"/>
                    </a:lnTo>
                    <a:lnTo>
                      <a:pt x="4" y="10"/>
                    </a:lnTo>
                    <a:lnTo>
                      <a:pt x="115" y="10"/>
                    </a:lnTo>
                    <a:lnTo>
                      <a:pt x="115" y="10"/>
                    </a:lnTo>
                    <a:lnTo>
                      <a:pt x="226" y="10"/>
                    </a:lnTo>
                    <a:lnTo>
                      <a:pt x="230" y="0"/>
                    </a:lnTo>
                    <a:lnTo>
                      <a:pt x="115" y="0"/>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53" name="CustomShape 42"/>
              <p:cNvSpPr/>
              <p:nvPr/>
            </p:nvSpPr>
            <p:spPr>
              <a:xfrm>
                <a:off x="11145960" y="4051440"/>
                <a:ext cx="37800" cy="33120"/>
              </a:xfrm>
              <a:custGeom>
                <a:avLst/>
                <a:gdLst/>
                <a:ahLst/>
                <a:cxnLst/>
                <a:rect l="l" t="t" r="r" b="b"/>
                <a:pathLst>
                  <a:path w="24" h="21">
                    <a:moveTo>
                      <a:pt x="0" y="21"/>
                    </a:moveTo>
                    <a:lnTo>
                      <a:pt x="12" y="0"/>
                    </a:lnTo>
                    <a:lnTo>
                      <a:pt x="24" y="21"/>
                    </a:lnTo>
                    <a:lnTo>
                      <a:pt x="0" y="21"/>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54" name="CustomShape 43"/>
              <p:cNvSpPr/>
              <p:nvPr/>
            </p:nvSpPr>
            <p:spPr>
              <a:xfrm>
                <a:off x="11245680" y="4145040"/>
                <a:ext cx="31320" cy="37800"/>
              </a:xfrm>
              <a:custGeom>
                <a:avLst/>
                <a:gdLst/>
                <a:ahLst/>
                <a:cxnLst/>
                <a:rect l="l" t="t" r="r" b="b"/>
                <a:pathLst>
                  <a:path w="20" h="24">
                    <a:moveTo>
                      <a:pt x="0" y="0"/>
                    </a:moveTo>
                    <a:lnTo>
                      <a:pt x="20" y="12"/>
                    </a:lnTo>
                    <a:lnTo>
                      <a:pt x="0" y="24"/>
                    </a:lnTo>
                    <a:lnTo>
                      <a:pt x="0" y="0"/>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55" name="CustomShape 44"/>
              <p:cNvSpPr/>
              <p:nvPr/>
            </p:nvSpPr>
            <p:spPr>
              <a:xfrm>
                <a:off x="11052000" y="4145040"/>
                <a:ext cx="31320" cy="37800"/>
              </a:xfrm>
              <a:custGeom>
                <a:avLst/>
                <a:gdLst/>
                <a:ahLst/>
                <a:cxnLst/>
                <a:rect l="l" t="t" r="r" b="b"/>
                <a:pathLst>
                  <a:path w="20" h="24">
                    <a:moveTo>
                      <a:pt x="20" y="24"/>
                    </a:moveTo>
                    <a:lnTo>
                      <a:pt x="0" y="12"/>
                    </a:lnTo>
                    <a:lnTo>
                      <a:pt x="20" y="0"/>
                    </a:lnTo>
                    <a:lnTo>
                      <a:pt x="20" y="24"/>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56" name="CustomShape 45"/>
              <p:cNvSpPr/>
              <p:nvPr/>
            </p:nvSpPr>
            <p:spPr>
              <a:xfrm>
                <a:off x="11084040" y="4081320"/>
                <a:ext cx="36000" cy="37800"/>
              </a:xfrm>
              <a:custGeom>
                <a:avLst/>
                <a:gdLst/>
                <a:ahLst/>
                <a:cxnLst/>
                <a:rect l="l" t="t" r="r" b="b"/>
                <a:pathLst>
                  <a:path w="23" h="24">
                    <a:moveTo>
                      <a:pt x="6" y="24"/>
                    </a:moveTo>
                    <a:lnTo>
                      <a:pt x="0" y="0"/>
                    </a:lnTo>
                    <a:lnTo>
                      <a:pt x="23" y="6"/>
                    </a:lnTo>
                    <a:lnTo>
                      <a:pt x="6" y="24"/>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57" name="CustomShape 46"/>
              <p:cNvSpPr/>
              <p:nvPr/>
            </p:nvSpPr>
            <p:spPr>
              <a:xfrm>
                <a:off x="11209320" y="4210200"/>
                <a:ext cx="36000" cy="34560"/>
              </a:xfrm>
              <a:custGeom>
                <a:avLst/>
                <a:gdLst/>
                <a:ahLst/>
                <a:cxnLst/>
                <a:rect l="l" t="t" r="r" b="b"/>
                <a:pathLst>
                  <a:path w="23" h="22">
                    <a:moveTo>
                      <a:pt x="17" y="0"/>
                    </a:moveTo>
                    <a:lnTo>
                      <a:pt x="23" y="22"/>
                    </a:lnTo>
                    <a:lnTo>
                      <a:pt x="0" y="16"/>
                    </a:lnTo>
                    <a:lnTo>
                      <a:pt x="17" y="0"/>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58" name="CustomShape 47"/>
              <p:cNvSpPr/>
              <p:nvPr/>
            </p:nvSpPr>
            <p:spPr>
              <a:xfrm>
                <a:off x="11209320" y="4081320"/>
                <a:ext cx="36000" cy="37800"/>
              </a:xfrm>
              <a:custGeom>
                <a:avLst/>
                <a:gdLst/>
                <a:ahLst/>
                <a:cxnLst/>
                <a:rect l="l" t="t" r="r" b="b"/>
                <a:pathLst>
                  <a:path w="23" h="24">
                    <a:moveTo>
                      <a:pt x="17" y="24"/>
                    </a:moveTo>
                    <a:lnTo>
                      <a:pt x="23" y="0"/>
                    </a:lnTo>
                    <a:lnTo>
                      <a:pt x="0" y="6"/>
                    </a:lnTo>
                    <a:lnTo>
                      <a:pt x="17" y="24"/>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59" name="CustomShape 48"/>
              <p:cNvSpPr/>
              <p:nvPr/>
            </p:nvSpPr>
            <p:spPr>
              <a:xfrm>
                <a:off x="11090160" y="4087800"/>
                <a:ext cx="149040" cy="147240"/>
              </a:xfrm>
              <a:custGeom>
                <a:avLst/>
                <a:gdLst/>
                <a:ahLst/>
                <a:cxnLst/>
                <a:rect l="l" t="t" r="r" b="b"/>
                <a:pathLst>
                  <a:path w="46" h="46">
                    <a:moveTo>
                      <a:pt x="5" y="30"/>
                    </a:moveTo>
                    <a:cubicBezTo>
                      <a:pt x="4" y="28"/>
                      <a:pt x="4" y="26"/>
                      <a:pt x="4" y="24"/>
                    </a:cubicBezTo>
                    <a:cubicBezTo>
                      <a:pt x="4" y="13"/>
                      <a:pt x="12" y="5"/>
                      <a:pt x="23" y="5"/>
                    </a:cubicBezTo>
                    <a:cubicBezTo>
                      <a:pt x="33" y="5"/>
                      <a:pt x="42" y="13"/>
                      <a:pt x="42" y="24"/>
                    </a:cubicBezTo>
                    <a:cubicBezTo>
                      <a:pt x="42" y="33"/>
                      <a:pt x="36" y="40"/>
                      <a:pt x="27" y="42"/>
                    </a:cubicBezTo>
                    <a:cubicBezTo>
                      <a:pt x="29" y="46"/>
                      <a:pt x="29" y="46"/>
                      <a:pt x="29" y="46"/>
                    </a:cubicBezTo>
                    <a:cubicBezTo>
                      <a:pt x="39" y="44"/>
                      <a:pt x="46" y="34"/>
                      <a:pt x="46" y="24"/>
                    </a:cubicBezTo>
                    <a:cubicBezTo>
                      <a:pt x="46" y="11"/>
                      <a:pt x="36" y="0"/>
                      <a:pt x="23" y="0"/>
                    </a:cubicBezTo>
                    <a:cubicBezTo>
                      <a:pt x="10" y="0"/>
                      <a:pt x="0" y="11"/>
                      <a:pt x="0" y="24"/>
                    </a:cubicBezTo>
                    <a:cubicBezTo>
                      <a:pt x="0" y="26"/>
                      <a:pt x="0" y="28"/>
                      <a:pt x="1" y="30"/>
                    </a:cubicBezTo>
                    <a:lnTo>
                      <a:pt x="5" y="30"/>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60" name="CustomShape 49"/>
              <p:cNvSpPr/>
              <p:nvPr/>
            </p:nvSpPr>
            <p:spPr>
              <a:xfrm>
                <a:off x="11130120" y="4125960"/>
                <a:ext cx="69480" cy="74160"/>
              </a:xfrm>
              <a:prstGeom prst="ellipse">
                <a:avLst/>
              </a:prstGeom>
              <a:solidFill>
                <a:schemeClr val="bg1"/>
              </a:solidFill>
              <a:ln w="0">
                <a:noFill/>
              </a:ln>
            </p:spPr>
            <p:style>
              <a:lnRef idx="0">
                <a:scrgbClr r="0" g="0" b="0"/>
              </a:lnRef>
              <a:fillRef idx="0">
                <a:scrgbClr r="0" g="0" b="0"/>
              </a:fillRef>
              <a:effectRef idx="0">
                <a:scrgbClr r="0" g="0" b="0"/>
              </a:effectRef>
              <a:fontRef idx="minor"/>
            </p:style>
          </p:sp>
        </p:grpSp>
        <p:sp>
          <p:nvSpPr>
            <p:cNvPr id="26" name="CustomShape 50"/>
            <p:cNvSpPr/>
            <p:nvPr/>
          </p:nvSpPr>
          <p:spPr>
            <a:xfrm>
              <a:off x="9663119" y="2338381"/>
              <a:ext cx="381241" cy="361801"/>
            </a:xfrm>
            <a:custGeom>
              <a:avLst/>
              <a:gdLst/>
              <a:ahLst/>
              <a:cxnLst/>
              <a:rect l="l" t="t" r="r" b="b"/>
              <a:pathLst>
                <a:path w="188" h="179">
                  <a:moveTo>
                    <a:pt x="109" y="179"/>
                  </a:moveTo>
                  <a:cubicBezTo>
                    <a:pt x="109" y="179"/>
                    <a:pt x="108" y="179"/>
                    <a:pt x="108" y="179"/>
                  </a:cubicBezTo>
                  <a:cubicBezTo>
                    <a:pt x="81" y="163"/>
                    <a:pt x="81" y="163"/>
                    <a:pt x="81" y="163"/>
                  </a:cubicBezTo>
                  <a:cubicBezTo>
                    <a:pt x="80" y="163"/>
                    <a:pt x="79" y="162"/>
                    <a:pt x="79" y="161"/>
                  </a:cubicBezTo>
                  <a:cubicBezTo>
                    <a:pt x="79" y="160"/>
                    <a:pt x="80" y="159"/>
                    <a:pt x="81" y="158"/>
                  </a:cubicBezTo>
                  <a:cubicBezTo>
                    <a:pt x="108" y="141"/>
                    <a:pt x="108" y="141"/>
                    <a:pt x="108" y="141"/>
                  </a:cubicBezTo>
                  <a:cubicBezTo>
                    <a:pt x="108" y="141"/>
                    <a:pt x="109" y="140"/>
                    <a:pt x="109" y="140"/>
                  </a:cubicBezTo>
                  <a:cubicBezTo>
                    <a:pt x="110" y="140"/>
                    <a:pt x="110" y="141"/>
                    <a:pt x="111" y="141"/>
                  </a:cubicBezTo>
                  <a:cubicBezTo>
                    <a:pt x="112" y="141"/>
                    <a:pt x="112" y="142"/>
                    <a:pt x="112" y="144"/>
                  </a:cubicBezTo>
                  <a:cubicBezTo>
                    <a:pt x="112" y="147"/>
                    <a:pt x="112" y="147"/>
                    <a:pt x="112" y="147"/>
                  </a:cubicBezTo>
                  <a:cubicBezTo>
                    <a:pt x="112" y="148"/>
                    <a:pt x="113" y="149"/>
                    <a:pt x="114" y="150"/>
                  </a:cubicBezTo>
                  <a:cubicBezTo>
                    <a:pt x="115" y="150"/>
                    <a:pt x="115" y="151"/>
                    <a:pt x="116" y="151"/>
                  </a:cubicBezTo>
                  <a:cubicBezTo>
                    <a:pt x="117" y="151"/>
                    <a:pt x="117" y="150"/>
                    <a:pt x="118" y="150"/>
                  </a:cubicBezTo>
                  <a:cubicBezTo>
                    <a:pt x="122" y="148"/>
                    <a:pt x="126" y="146"/>
                    <a:pt x="130" y="143"/>
                  </a:cubicBezTo>
                  <a:cubicBezTo>
                    <a:pt x="140" y="136"/>
                    <a:pt x="148" y="126"/>
                    <a:pt x="153" y="114"/>
                  </a:cubicBezTo>
                  <a:cubicBezTo>
                    <a:pt x="154" y="113"/>
                    <a:pt x="155" y="112"/>
                    <a:pt x="156" y="112"/>
                  </a:cubicBezTo>
                  <a:cubicBezTo>
                    <a:pt x="156" y="112"/>
                    <a:pt x="157" y="112"/>
                    <a:pt x="157" y="113"/>
                  </a:cubicBezTo>
                  <a:cubicBezTo>
                    <a:pt x="163" y="115"/>
                    <a:pt x="163" y="115"/>
                    <a:pt x="163" y="115"/>
                  </a:cubicBezTo>
                  <a:cubicBezTo>
                    <a:pt x="164" y="115"/>
                    <a:pt x="164" y="115"/>
                    <a:pt x="165" y="116"/>
                  </a:cubicBezTo>
                  <a:cubicBezTo>
                    <a:pt x="165" y="117"/>
                    <a:pt x="165" y="118"/>
                    <a:pt x="165" y="119"/>
                  </a:cubicBezTo>
                  <a:cubicBezTo>
                    <a:pt x="163" y="122"/>
                    <a:pt x="161" y="126"/>
                    <a:pt x="160" y="128"/>
                  </a:cubicBezTo>
                  <a:cubicBezTo>
                    <a:pt x="154" y="138"/>
                    <a:pt x="146" y="147"/>
                    <a:pt x="137" y="153"/>
                  </a:cubicBezTo>
                  <a:cubicBezTo>
                    <a:pt x="130" y="158"/>
                    <a:pt x="123" y="162"/>
                    <a:pt x="115" y="164"/>
                  </a:cubicBezTo>
                  <a:cubicBezTo>
                    <a:pt x="113" y="165"/>
                    <a:pt x="112" y="166"/>
                    <a:pt x="112" y="168"/>
                  </a:cubicBezTo>
                  <a:cubicBezTo>
                    <a:pt x="112" y="176"/>
                    <a:pt x="112" y="176"/>
                    <a:pt x="112" y="176"/>
                  </a:cubicBezTo>
                  <a:cubicBezTo>
                    <a:pt x="112" y="177"/>
                    <a:pt x="112" y="178"/>
                    <a:pt x="111" y="179"/>
                  </a:cubicBezTo>
                  <a:cubicBezTo>
                    <a:pt x="110" y="179"/>
                    <a:pt x="110" y="179"/>
                    <a:pt x="109" y="179"/>
                  </a:cubicBezTo>
                  <a:close/>
                  <a:moveTo>
                    <a:pt x="29" y="65"/>
                  </a:moveTo>
                  <a:cubicBezTo>
                    <a:pt x="33" y="53"/>
                    <a:pt x="42" y="43"/>
                    <a:pt x="52" y="36"/>
                  </a:cubicBezTo>
                  <a:cubicBezTo>
                    <a:pt x="56" y="33"/>
                    <a:pt x="60" y="31"/>
                    <a:pt x="64" y="29"/>
                  </a:cubicBezTo>
                  <a:cubicBezTo>
                    <a:pt x="65" y="29"/>
                    <a:pt x="65" y="29"/>
                    <a:pt x="66" y="29"/>
                  </a:cubicBezTo>
                  <a:cubicBezTo>
                    <a:pt x="66" y="29"/>
                    <a:pt x="67" y="29"/>
                    <a:pt x="68" y="29"/>
                  </a:cubicBezTo>
                  <a:cubicBezTo>
                    <a:pt x="69" y="30"/>
                    <a:pt x="70" y="31"/>
                    <a:pt x="70" y="33"/>
                  </a:cubicBezTo>
                  <a:cubicBezTo>
                    <a:pt x="70" y="36"/>
                    <a:pt x="70" y="36"/>
                    <a:pt x="70" y="36"/>
                  </a:cubicBezTo>
                  <a:cubicBezTo>
                    <a:pt x="70" y="37"/>
                    <a:pt x="70" y="38"/>
                    <a:pt x="71" y="38"/>
                  </a:cubicBezTo>
                  <a:cubicBezTo>
                    <a:pt x="72" y="39"/>
                    <a:pt x="72" y="39"/>
                    <a:pt x="73" y="39"/>
                  </a:cubicBezTo>
                  <a:cubicBezTo>
                    <a:pt x="73" y="39"/>
                    <a:pt x="73" y="39"/>
                    <a:pt x="73" y="39"/>
                  </a:cubicBezTo>
                  <a:cubicBezTo>
                    <a:pt x="73" y="39"/>
                    <a:pt x="74" y="39"/>
                    <a:pt x="74" y="38"/>
                  </a:cubicBezTo>
                  <a:cubicBezTo>
                    <a:pt x="101" y="21"/>
                    <a:pt x="101" y="21"/>
                    <a:pt x="101" y="21"/>
                  </a:cubicBezTo>
                  <a:cubicBezTo>
                    <a:pt x="102" y="20"/>
                    <a:pt x="102" y="19"/>
                    <a:pt x="102" y="18"/>
                  </a:cubicBezTo>
                  <a:cubicBezTo>
                    <a:pt x="102" y="17"/>
                    <a:pt x="102" y="16"/>
                    <a:pt x="101" y="16"/>
                  </a:cubicBezTo>
                  <a:cubicBezTo>
                    <a:pt x="74" y="0"/>
                    <a:pt x="74" y="0"/>
                    <a:pt x="74" y="0"/>
                  </a:cubicBezTo>
                  <a:cubicBezTo>
                    <a:pt x="74" y="0"/>
                    <a:pt x="73" y="0"/>
                    <a:pt x="73" y="0"/>
                  </a:cubicBezTo>
                  <a:cubicBezTo>
                    <a:pt x="72" y="0"/>
                    <a:pt x="72" y="0"/>
                    <a:pt x="71" y="0"/>
                  </a:cubicBezTo>
                  <a:cubicBezTo>
                    <a:pt x="70" y="1"/>
                    <a:pt x="70" y="2"/>
                    <a:pt x="70" y="3"/>
                  </a:cubicBezTo>
                  <a:cubicBezTo>
                    <a:pt x="70" y="11"/>
                    <a:pt x="70" y="11"/>
                    <a:pt x="70" y="11"/>
                  </a:cubicBezTo>
                  <a:cubicBezTo>
                    <a:pt x="70" y="13"/>
                    <a:pt x="69" y="14"/>
                    <a:pt x="67" y="15"/>
                  </a:cubicBezTo>
                  <a:cubicBezTo>
                    <a:pt x="59" y="17"/>
                    <a:pt x="52" y="21"/>
                    <a:pt x="45" y="26"/>
                  </a:cubicBezTo>
                  <a:cubicBezTo>
                    <a:pt x="36" y="32"/>
                    <a:pt x="28" y="41"/>
                    <a:pt x="22" y="51"/>
                  </a:cubicBezTo>
                  <a:cubicBezTo>
                    <a:pt x="21" y="53"/>
                    <a:pt x="19" y="58"/>
                    <a:pt x="17" y="61"/>
                  </a:cubicBezTo>
                  <a:cubicBezTo>
                    <a:pt x="17" y="61"/>
                    <a:pt x="17" y="62"/>
                    <a:pt x="17" y="63"/>
                  </a:cubicBezTo>
                  <a:cubicBezTo>
                    <a:pt x="18" y="64"/>
                    <a:pt x="18" y="64"/>
                    <a:pt x="19" y="65"/>
                  </a:cubicBezTo>
                  <a:cubicBezTo>
                    <a:pt x="25" y="67"/>
                    <a:pt x="25" y="67"/>
                    <a:pt x="25" y="67"/>
                  </a:cubicBezTo>
                  <a:cubicBezTo>
                    <a:pt x="25" y="67"/>
                    <a:pt x="25" y="67"/>
                    <a:pt x="26" y="67"/>
                  </a:cubicBezTo>
                  <a:cubicBezTo>
                    <a:pt x="27" y="67"/>
                    <a:pt x="28" y="66"/>
                    <a:pt x="29" y="65"/>
                  </a:cubicBezTo>
                  <a:close/>
                  <a:moveTo>
                    <a:pt x="149" y="32"/>
                  </a:moveTo>
                  <a:cubicBezTo>
                    <a:pt x="149" y="32"/>
                    <a:pt x="150" y="32"/>
                    <a:pt x="150" y="31"/>
                  </a:cubicBezTo>
                  <a:cubicBezTo>
                    <a:pt x="152" y="30"/>
                    <a:pt x="155" y="27"/>
                    <a:pt x="156" y="26"/>
                  </a:cubicBezTo>
                  <a:cubicBezTo>
                    <a:pt x="156" y="26"/>
                    <a:pt x="156" y="25"/>
                    <a:pt x="156" y="25"/>
                  </a:cubicBezTo>
                  <a:cubicBezTo>
                    <a:pt x="155" y="24"/>
                    <a:pt x="153" y="22"/>
                    <a:pt x="150" y="19"/>
                  </a:cubicBezTo>
                  <a:cubicBezTo>
                    <a:pt x="147" y="17"/>
                    <a:pt x="145" y="14"/>
                    <a:pt x="144" y="13"/>
                  </a:cubicBezTo>
                  <a:cubicBezTo>
                    <a:pt x="144" y="13"/>
                    <a:pt x="143" y="13"/>
                    <a:pt x="143" y="14"/>
                  </a:cubicBezTo>
                  <a:cubicBezTo>
                    <a:pt x="142" y="14"/>
                    <a:pt x="139" y="17"/>
                    <a:pt x="138" y="19"/>
                  </a:cubicBezTo>
                  <a:cubicBezTo>
                    <a:pt x="137" y="19"/>
                    <a:pt x="137" y="20"/>
                    <a:pt x="137" y="20"/>
                  </a:cubicBezTo>
                  <a:cubicBezTo>
                    <a:pt x="138" y="21"/>
                    <a:pt x="148" y="31"/>
                    <a:pt x="149" y="32"/>
                  </a:cubicBezTo>
                  <a:close/>
                  <a:moveTo>
                    <a:pt x="115" y="79"/>
                  </a:moveTo>
                  <a:cubicBezTo>
                    <a:pt x="114" y="80"/>
                    <a:pt x="114" y="83"/>
                    <a:pt x="113" y="84"/>
                  </a:cubicBezTo>
                  <a:cubicBezTo>
                    <a:pt x="111" y="86"/>
                    <a:pt x="108" y="88"/>
                    <a:pt x="107" y="89"/>
                  </a:cubicBezTo>
                  <a:cubicBezTo>
                    <a:pt x="105" y="91"/>
                    <a:pt x="102" y="91"/>
                    <a:pt x="100" y="90"/>
                  </a:cubicBezTo>
                  <a:cubicBezTo>
                    <a:pt x="100" y="90"/>
                    <a:pt x="98" y="90"/>
                    <a:pt x="97" y="89"/>
                  </a:cubicBezTo>
                  <a:cubicBezTo>
                    <a:pt x="94" y="86"/>
                    <a:pt x="95" y="85"/>
                    <a:pt x="90" y="80"/>
                  </a:cubicBezTo>
                  <a:cubicBezTo>
                    <a:pt x="85" y="75"/>
                    <a:pt x="84" y="76"/>
                    <a:pt x="81" y="73"/>
                  </a:cubicBezTo>
                  <a:cubicBezTo>
                    <a:pt x="80" y="72"/>
                    <a:pt x="80" y="71"/>
                    <a:pt x="80" y="70"/>
                  </a:cubicBezTo>
                  <a:cubicBezTo>
                    <a:pt x="79" y="68"/>
                    <a:pt x="79" y="65"/>
                    <a:pt x="81" y="63"/>
                  </a:cubicBezTo>
                  <a:cubicBezTo>
                    <a:pt x="81" y="62"/>
                    <a:pt x="84" y="59"/>
                    <a:pt x="85" y="58"/>
                  </a:cubicBezTo>
                  <a:cubicBezTo>
                    <a:pt x="87" y="56"/>
                    <a:pt x="90" y="56"/>
                    <a:pt x="91" y="55"/>
                  </a:cubicBezTo>
                  <a:cubicBezTo>
                    <a:pt x="92" y="54"/>
                    <a:pt x="91" y="51"/>
                    <a:pt x="93" y="50"/>
                  </a:cubicBezTo>
                  <a:cubicBezTo>
                    <a:pt x="95" y="48"/>
                    <a:pt x="97" y="48"/>
                    <a:pt x="98" y="47"/>
                  </a:cubicBezTo>
                  <a:cubicBezTo>
                    <a:pt x="99" y="47"/>
                    <a:pt x="99" y="44"/>
                    <a:pt x="100" y="42"/>
                  </a:cubicBezTo>
                  <a:cubicBezTo>
                    <a:pt x="102" y="41"/>
                    <a:pt x="104" y="41"/>
                    <a:pt x="105" y="40"/>
                  </a:cubicBezTo>
                  <a:cubicBezTo>
                    <a:pt x="106" y="39"/>
                    <a:pt x="107" y="36"/>
                    <a:pt x="107" y="35"/>
                  </a:cubicBezTo>
                  <a:cubicBezTo>
                    <a:pt x="111" y="32"/>
                    <a:pt x="113" y="29"/>
                    <a:pt x="114" y="29"/>
                  </a:cubicBezTo>
                  <a:cubicBezTo>
                    <a:pt x="116" y="27"/>
                    <a:pt x="118" y="26"/>
                    <a:pt x="120" y="26"/>
                  </a:cubicBezTo>
                  <a:cubicBezTo>
                    <a:pt x="122" y="25"/>
                    <a:pt x="125" y="25"/>
                    <a:pt x="129" y="25"/>
                  </a:cubicBezTo>
                  <a:cubicBezTo>
                    <a:pt x="130" y="25"/>
                    <a:pt x="132" y="25"/>
                    <a:pt x="133" y="24"/>
                  </a:cubicBezTo>
                  <a:cubicBezTo>
                    <a:pt x="134" y="24"/>
                    <a:pt x="134" y="24"/>
                    <a:pt x="134" y="24"/>
                  </a:cubicBezTo>
                  <a:cubicBezTo>
                    <a:pt x="134" y="23"/>
                    <a:pt x="134" y="23"/>
                    <a:pt x="135" y="23"/>
                  </a:cubicBezTo>
                  <a:cubicBezTo>
                    <a:pt x="135" y="22"/>
                    <a:pt x="137" y="22"/>
                    <a:pt x="137" y="23"/>
                  </a:cubicBezTo>
                  <a:cubicBezTo>
                    <a:pt x="146" y="32"/>
                    <a:pt x="146" y="32"/>
                    <a:pt x="146" y="32"/>
                  </a:cubicBezTo>
                  <a:cubicBezTo>
                    <a:pt x="147" y="32"/>
                    <a:pt x="147" y="34"/>
                    <a:pt x="146" y="34"/>
                  </a:cubicBezTo>
                  <a:cubicBezTo>
                    <a:pt x="146" y="35"/>
                    <a:pt x="146" y="35"/>
                    <a:pt x="146" y="35"/>
                  </a:cubicBezTo>
                  <a:cubicBezTo>
                    <a:pt x="145" y="35"/>
                    <a:pt x="145" y="35"/>
                    <a:pt x="145" y="36"/>
                  </a:cubicBezTo>
                  <a:cubicBezTo>
                    <a:pt x="145" y="37"/>
                    <a:pt x="145" y="39"/>
                    <a:pt x="145" y="41"/>
                  </a:cubicBezTo>
                  <a:cubicBezTo>
                    <a:pt x="144" y="44"/>
                    <a:pt x="144" y="47"/>
                    <a:pt x="144" y="49"/>
                  </a:cubicBezTo>
                  <a:cubicBezTo>
                    <a:pt x="143" y="52"/>
                    <a:pt x="142" y="53"/>
                    <a:pt x="141" y="55"/>
                  </a:cubicBezTo>
                  <a:cubicBezTo>
                    <a:pt x="140" y="56"/>
                    <a:pt x="138" y="59"/>
                    <a:pt x="135" y="62"/>
                  </a:cubicBezTo>
                  <a:cubicBezTo>
                    <a:pt x="134" y="62"/>
                    <a:pt x="131" y="63"/>
                    <a:pt x="130" y="64"/>
                  </a:cubicBezTo>
                  <a:cubicBezTo>
                    <a:pt x="129" y="64"/>
                    <a:pt x="129" y="65"/>
                    <a:pt x="129" y="65"/>
                  </a:cubicBezTo>
                  <a:cubicBezTo>
                    <a:pt x="122" y="66"/>
                    <a:pt x="114" y="68"/>
                    <a:pt x="114" y="73"/>
                  </a:cubicBezTo>
                  <a:cubicBezTo>
                    <a:pt x="114" y="74"/>
                    <a:pt x="115" y="75"/>
                    <a:pt x="116" y="76"/>
                  </a:cubicBezTo>
                  <a:cubicBezTo>
                    <a:pt x="116" y="78"/>
                    <a:pt x="116" y="78"/>
                    <a:pt x="116" y="78"/>
                  </a:cubicBezTo>
                  <a:cubicBezTo>
                    <a:pt x="116" y="78"/>
                    <a:pt x="116" y="79"/>
                    <a:pt x="115" y="79"/>
                  </a:cubicBezTo>
                  <a:close/>
                  <a:moveTo>
                    <a:pt x="98" y="60"/>
                  </a:moveTo>
                  <a:cubicBezTo>
                    <a:pt x="97" y="59"/>
                    <a:pt x="95" y="58"/>
                    <a:pt x="95" y="57"/>
                  </a:cubicBezTo>
                  <a:cubicBezTo>
                    <a:pt x="95" y="57"/>
                    <a:pt x="94" y="57"/>
                    <a:pt x="93" y="57"/>
                  </a:cubicBezTo>
                  <a:cubicBezTo>
                    <a:pt x="92" y="58"/>
                    <a:pt x="91" y="59"/>
                    <a:pt x="90" y="59"/>
                  </a:cubicBezTo>
                  <a:cubicBezTo>
                    <a:pt x="90" y="59"/>
                    <a:pt x="89" y="59"/>
                    <a:pt x="89" y="59"/>
                  </a:cubicBezTo>
                  <a:cubicBezTo>
                    <a:pt x="89" y="60"/>
                    <a:pt x="88" y="60"/>
                    <a:pt x="88" y="60"/>
                  </a:cubicBezTo>
                  <a:cubicBezTo>
                    <a:pt x="88" y="60"/>
                    <a:pt x="88" y="60"/>
                    <a:pt x="88" y="60"/>
                  </a:cubicBezTo>
                  <a:cubicBezTo>
                    <a:pt x="88" y="60"/>
                    <a:pt x="88" y="60"/>
                    <a:pt x="88" y="60"/>
                  </a:cubicBezTo>
                  <a:cubicBezTo>
                    <a:pt x="85" y="64"/>
                    <a:pt x="84" y="65"/>
                    <a:pt x="84" y="65"/>
                  </a:cubicBezTo>
                  <a:cubicBezTo>
                    <a:pt x="83" y="65"/>
                    <a:pt x="83" y="66"/>
                    <a:pt x="84" y="66"/>
                  </a:cubicBezTo>
                  <a:cubicBezTo>
                    <a:pt x="84" y="66"/>
                    <a:pt x="84" y="66"/>
                    <a:pt x="84" y="66"/>
                  </a:cubicBezTo>
                  <a:cubicBezTo>
                    <a:pt x="84" y="67"/>
                    <a:pt x="85" y="67"/>
                    <a:pt x="85" y="66"/>
                  </a:cubicBezTo>
                  <a:cubicBezTo>
                    <a:pt x="86" y="66"/>
                    <a:pt x="86" y="65"/>
                    <a:pt x="89" y="63"/>
                  </a:cubicBezTo>
                  <a:cubicBezTo>
                    <a:pt x="90" y="61"/>
                    <a:pt x="96" y="63"/>
                    <a:pt x="97" y="61"/>
                  </a:cubicBezTo>
                  <a:cubicBezTo>
                    <a:pt x="97" y="61"/>
                    <a:pt x="98" y="60"/>
                    <a:pt x="98" y="60"/>
                  </a:cubicBezTo>
                  <a:close/>
                  <a:moveTo>
                    <a:pt x="104" y="59"/>
                  </a:moveTo>
                  <a:cubicBezTo>
                    <a:pt x="104" y="59"/>
                    <a:pt x="100" y="56"/>
                    <a:pt x="100" y="55"/>
                  </a:cubicBezTo>
                  <a:cubicBezTo>
                    <a:pt x="100" y="55"/>
                    <a:pt x="100" y="55"/>
                    <a:pt x="100" y="54"/>
                  </a:cubicBezTo>
                  <a:cubicBezTo>
                    <a:pt x="100" y="54"/>
                    <a:pt x="101" y="53"/>
                    <a:pt x="102" y="52"/>
                  </a:cubicBezTo>
                  <a:cubicBezTo>
                    <a:pt x="103" y="51"/>
                    <a:pt x="103" y="51"/>
                    <a:pt x="102" y="50"/>
                  </a:cubicBezTo>
                  <a:cubicBezTo>
                    <a:pt x="102" y="50"/>
                    <a:pt x="101" y="50"/>
                    <a:pt x="101" y="50"/>
                  </a:cubicBezTo>
                  <a:cubicBezTo>
                    <a:pt x="99" y="51"/>
                    <a:pt x="98" y="52"/>
                    <a:pt x="97" y="52"/>
                  </a:cubicBezTo>
                  <a:cubicBezTo>
                    <a:pt x="97" y="52"/>
                    <a:pt x="96" y="52"/>
                    <a:pt x="96" y="52"/>
                  </a:cubicBezTo>
                  <a:cubicBezTo>
                    <a:pt x="95" y="52"/>
                    <a:pt x="94" y="53"/>
                    <a:pt x="96" y="54"/>
                  </a:cubicBezTo>
                  <a:cubicBezTo>
                    <a:pt x="102" y="61"/>
                    <a:pt x="102" y="61"/>
                    <a:pt x="102" y="61"/>
                  </a:cubicBezTo>
                  <a:cubicBezTo>
                    <a:pt x="102" y="61"/>
                    <a:pt x="103" y="61"/>
                    <a:pt x="104" y="61"/>
                  </a:cubicBezTo>
                  <a:cubicBezTo>
                    <a:pt x="104" y="60"/>
                    <a:pt x="104" y="59"/>
                    <a:pt x="104" y="59"/>
                  </a:cubicBezTo>
                  <a:close/>
                  <a:moveTo>
                    <a:pt x="111" y="51"/>
                  </a:moveTo>
                  <a:cubicBezTo>
                    <a:pt x="111" y="51"/>
                    <a:pt x="108" y="48"/>
                    <a:pt x="107" y="48"/>
                  </a:cubicBezTo>
                  <a:cubicBezTo>
                    <a:pt x="107" y="47"/>
                    <a:pt x="107" y="47"/>
                    <a:pt x="107" y="47"/>
                  </a:cubicBezTo>
                  <a:cubicBezTo>
                    <a:pt x="108" y="46"/>
                    <a:pt x="108" y="45"/>
                    <a:pt x="109" y="44"/>
                  </a:cubicBezTo>
                  <a:cubicBezTo>
                    <a:pt x="110" y="44"/>
                    <a:pt x="110" y="43"/>
                    <a:pt x="109" y="43"/>
                  </a:cubicBezTo>
                  <a:cubicBezTo>
                    <a:pt x="109" y="42"/>
                    <a:pt x="108" y="42"/>
                    <a:pt x="108" y="43"/>
                  </a:cubicBezTo>
                  <a:cubicBezTo>
                    <a:pt x="107" y="44"/>
                    <a:pt x="105" y="44"/>
                    <a:pt x="104" y="44"/>
                  </a:cubicBezTo>
                  <a:cubicBezTo>
                    <a:pt x="104" y="44"/>
                    <a:pt x="104" y="45"/>
                    <a:pt x="103" y="45"/>
                  </a:cubicBezTo>
                  <a:cubicBezTo>
                    <a:pt x="103" y="45"/>
                    <a:pt x="102" y="46"/>
                    <a:pt x="103" y="47"/>
                  </a:cubicBezTo>
                  <a:cubicBezTo>
                    <a:pt x="109" y="53"/>
                    <a:pt x="109" y="53"/>
                    <a:pt x="109" y="53"/>
                  </a:cubicBezTo>
                  <a:cubicBezTo>
                    <a:pt x="110" y="54"/>
                    <a:pt x="110" y="54"/>
                    <a:pt x="111" y="53"/>
                  </a:cubicBezTo>
                  <a:cubicBezTo>
                    <a:pt x="111" y="53"/>
                    <a:pt x="111" y="52"/>
                    <a:pt x="111" y="51"/>
                  </a:cubicBezTo>
                  <a:close/>
                  <a:moveTo>
                    <a:pt x="117" y="46"/>
                  </a:moveTo>
                  <a:cubicBezTo>
                    <a:pt x="117" y="46"/>
                    <a:pt x="118" y="46"/>
                    <a:pt x="118" y="46"/>
                  </a:cubicBezTo>
                  <a:cubicBezTo>
                    <a:pt x="119" y="45"/>
                    <a:pt x="119" y="44"/>
                    <a:pt x="118" y="44"/>
                  </a:cubicBezTo>
                  <a:cubicBezTo>
                    <a:pt x="118" y="44"/>
                    <a:pt x="116" y="42"/>
                    <a:pt x="115" y="41"/>
                  </a:cubicBezTo>
                  <a:cubicBezTo>
                    <a:pt x="115" y="41"/>
                    <a:pt x="115" y="40"/>
                    <a:pt x="115" y="40"/>
                  </a:cubicBezTo>
                  <a:cubicBezTo>
                    <a:pt x="116" y="40"/>
                    <a:pt x="119" y="37"/>
                    <a:pt x="120" y="35"/>
                  </a:cubicBezTo>
                  <a:cubicBezTo>
                    <a:pt x="121" y="34"/>
                    <a:pt x="128" y="31"/>
                    <a:pt x="134" y="30"/>
                  </a:cubicBezTo>
                  <a:cubicBezTo>
                    <a:pt x="135" y="30"/>
                    <a:pt x="135" y="29"/>
                    <a:pt x="135" y="29"/>
                  </a:cubicBezTo>
                  <a:cubicBezTo>
                    <a:pt x="135" y="28"/>
                    <a:pt x="135" y="28"/>
                    <a:pt x="134" y="28"/>
                  </a:cubicBezTo>
                  <a:cubicBezTo>
                    <a:pt x="133" y="28"/>
                    <a:pt x="131" y="28"/>
                    <a:pt x="129" y="29"/>
                  </a:cubicBezTo>
                  <a:cubicBezTo>
                    <a:pt x="128" y="29"/>
                    <a:pt x="128" y="29"/>
                    <a:pt x="128" y="29"/>
                  </a:cubicBezTo>
                  <a:cubicBezTo>
                    <a:pt x="126" y="29"/>
                    <a:pt x="122" y="29"/>
                    <a:pt x="121" y="29"/>
                  </a:cubicBezTo>
                  <a:cubicBezTo>
                    <a:pt x="119" y="30"/>
                    <a:pt x="118" y="30"/>
                    <a:pt x="116" y="32"/>
                  </a:cubicBezTo>
                  <a:cubicBezTo>
                    <a:pt x="116" y="32"/>
                    <a:pt x="115" y="33"/>
                    <a:pt x="111" y="37"/>
                  </a:cubicBezTo>
                  <a:cubicBezTo>
                    <a:pt x="110" y="38"/>
                    <a:pt x="110" y="39"/>
                    <a:pt x="110" y="40"/>
                  </a:cubicBezTo>
                  <a:lnTo>
                    <a:pt x="117" y="46"/>
                  </a:lnTo>
                  <a:close/>
                  <a:moveTo>
                    <a:pt x="188" y="57"/>
                  </a:moveTo>
                  <a:cubicBezTo>
                    <a:pt x="186" y="58"/>
                    <a:pt x="185" y="59"/>
                    <a:pt x="185" y="61"/>
                  </a:cubicBezTo>
                  <a:cubicBezTo>
                    <a:pt x="183" y="61"/>
                    <a:pt x="180" y="62"/>
                    <a:pt x="180" y="64"/>
                  </a:cubicBezTo>
                  <a:cubicBezTo>
                    <a:pt x="179" y="64"/>
                    <a:pt x="178" y="64"/>
                    <a:pt x="177" y="65"/>
                  </a:cubicBezTo>
                  <a:cubicBezTo>
                    <a:pt x="177" y="65"/>
                    <a:pt x="177" y="65"/>
                    <a:pt x="177" y="65"/>
                  </a:cubicBezTo>
                  <a:cubicBezTo>
                    <a:pt x="175" y="66"/>
                    <a:pt x="174" y="67"/>
                    <a:pt x="174" y="68"/>
                  </a:cubicBezTo>
                  <a:cubicBezTo>
                    <a:pt x="172" y="67"/>
                    <a:pt x="169" y="69"/>
                    <a:pt x="168" y="71"/>
                  </a:cubicBezTo>
                  <a:cubicBezTo>
                    <a:pt x="167" y="70"/>
                    <a:pt x="163" y="71"/>
                    <a:pt x="163" y="73"/>
                  </a:cubicBezTo>
                  <a:cubicBezTo>
                    <a:pt x="161" y="72"/>
                    <a:pt x="159" y="73"/>
                    <a:pt x="157" y="75"/>
                  </a:cubicBezTo>
                  <a:cubicBezTo>
                    <a:pt x="156" y="74"/>
                    <a:pt x="155" y="74"/>
                    <a:pt x="154" y="73"/>
                  </a:cubicBezTo>
                  <a:cubicBezTo>
                    <a:pt x="154" y="74"/>
                    <a:pt x="153" y="74"/>
                    <a:pt x="153" y="75"/>
                  </a:cubicBezTo>
                  <a:cubicBezTo>
                    <a:pt x="153" y="98"/>
                    <a:pt x="153" y="98"/>
                    <a:pt x="153" y="98"/>
                  </a:cubicBezTo>
                  <a:cubicBezTo>
                    <a:pt x="154" y="98"/>
                    <a:pt x="154" y="99"/>
                    <a:pt x="154" y="100"/>
                  </a:cubicBezTo>
                  <a:cubicBezTo>
                    <a:pt x="154" y="106"/>
                    <a:pt x="136" y="106"/>
                    <a:pt x="135" y="106"/>
                  </a:cubicBezTo>
                  <a:cubicBezTo>
                    <a:pt x="134" y="106"/>
                    <a:pt x="116" y="106"/>
                    <a:pt x="116" y="100"/>
                  </a:cubicBezTo>
                  <a:cubicBezTo>
                    <a:pt x="116" y="99"/>
                    <a:pt x="117" y="98"/>
                    <a:pt x="118" y="97"/>
                  </a:cubicBezTo>
                  <a:cubicBezTo>
                    <a:pt x="118" y="75"/>
                    <a:pt x="118" y="75"/>
                    <a:pt x="118" y="75"/>
                  </a:cubicBezTo>
                  <a:cubicBezTo>
                    <a:pt x="117" y="74"/>
                    <a:pt x="116" y="74"/>
                    <a:pt x="116" y="73"/>
                  </a:cubicBezTo>
                  <a:cubicBezTo>
                    <a:pt x="116" y="67"/>
                    <a:pt x="134" y="67"/>
                    <a:pt x="135" y="67"/>
                  </a:cubicBezTo>
                  <a:cubicBezTo>
                    <a:pt x="136" y="67"/>
                    <a:pt x="146" y="67"/>
                    <a:pt x="152" y="69"/>
                  </a:cubicBezTo>
                  <a:cubicBezTo>
                    <a:pt x="152" y="69"/>
                    <a:pt x="152" y="69"/>
                    <a:pt x="152" y="69"/>
                  </a:cubicBezTo>
                  <a:cubicBezTo>
                    <a:pt x="151" y="68"/>
                    <a:pt x="151" y="67"/>
                    <a:pt x="151" y="65"/>
                  </a:cubicBezTo>
                  <a:cubicBezTo>
                    <a:pt x="152" y="65"/>
                    <a:pt x="156" y="65"/>
                    <a:pt x="156" y="61"/>
                  </a:cubicBezTo>
                  <a:cubicBezTo>
                    <a:pt x="159" y="62"/>
                    <a:pt x="162" y="60"/>
                    <a:pt x="162" y="58"/>
                  </a:cubicBezTo>
                  <a:cubicBezTo>
                    <a:pt x="164" y="58"/>
                    <a:pt x="167" y="58"/>
                    <a:pt x="168" y="55"/>
                  </a:cubicBezTo>
                  <a:cubicBezTo>
                    <a:pt x="170" y="56"/>
                    <a:pt x="173" y="55"/>
                    <a:pt x="174" y="52"/>
                  </a:cubicBezTo>
                  <a:cubicBezTo>
                    <a:pt x="175" y="53"/>
                    <a:pt x="177" y="55"/>
                    <a:pt x="180" y="52"/>
                  </a:cubicBezTo>
                  <a:cubicBezTo>
                    <a:pt x="180" y="53"/>
                    <a:pt x="184" y="54"/>
                    <a:pt x="186" y="52"/>
                  </a:cubicBezTo>
                  <a:cubicBezTo>
                    <a:pt x="186" y="55"/>
                    <a:pt x="186" y="56"/>
                    <a:pt x="188" y="57"/>
                  </a:cubicBezTo>
                  <a:close/>
                  <a:moveTo>
                    <a:pt x="119" y="73"/>
                  </a:moveTo>
                  <a:cubicBezTo>
                    <a:pt x="120" y="74"/>
                    <a:pt x="125" y="75"/>
                    <a:pt x="135" y="75"/>
                  </a:cubicBezTo>
                  <a:cubicBezTo>
                    <a:pt x="145" y="75"/>
                    <a:pt x="151" y="74"/>
                    <a:pt x="152" y="73"/>
                  </a:cubicBezTo>
                  <a:cubicBezTo>
                    <a:pt x="151" y="71"/>
                    <a:pt x="145" y="70"/>
                    <a:pt x="135" y="70"/>
                  </a:cubicBezTo>
                  <a:cubicBezTo>
                    <a:pt x="125" y="70"/>
                    <a:pt x="120" y="71"/>
                    <a:pt x="119" y="73"/>
                  </a:cubicBezTo>
                  <a:close/>
                  <a:moveTo>
                    <a:pt x="182" y="56"/>
                  </a:moveTo>
                  <a:cubicBezTo>
                    <a:pt x="182" y="56"/>
                    <a:pt x="181" y="56"/>
                    <a:pt x="180" y="56"/>
                  </a:cubicBezTo>
                  <a:cubicBezTo>
                    <a:pt x="177" y="56"/>
                    <a:pt x="172" y="57"/>
                    <a:pt x="167" y="59"/>
                  </a:cubicBezTo>
                  <a:cubicBezTo>
                    <a:pt x="161" y="62"/>
                    <a:pt x="154" y="66"/>
                    <a:pt x="155" y="68"/>
                  </a:cubicBezTo>
                  <a:cubicBezTo>
                    <a:pt x="156" y="69"/>
                    <a:pt x="156" y="69"/>
                    <a:pt x="158" y="69"/>
                  </a:cubicBezTo>
                  <a:cubicBezTo>
                    <a:pt x="160" y="69"/>
                    <a:pt x="165" y="68"/>
                    <a:pt x="170" y="66"/>
                  </a:cubicBezTo>
                  <a:cubicBezTo>
                    <a:pt x="174" y="64"/>
                    <a:pt x="177" y="62"/>
                    <a:pt x="179" y="61"/>
                  </a:cubicBezTo>
                  <a:cubicBezTo>
                    <a:pt x="182" y="59"/>
                    <a:pt x="183" y="57"/>
                    <a:pt x="182" y="56"/>
                  </a:cubicBezTo>
                  <a:close/>
                  <a:moveTo>
                    <a:pt x="40" y="116"/>
                  </a:moveTo>
                  <a:cubicBezTo>
                    <a:pt x="28" y="126"/>
                    <a:pt x="14" y="128"/>
                    <a:pt x="8" y="121"/>
                  </a:cubicBezTo>
                  <a:cubicBezTo>
                    <a:pt x="8" y="121"/>
                    <a:pt x="6" y="119"/>
                    <a:pt x="6" y="119"/>
                  </a:cubicBezTo>
                  <a:cubicBezTo>
                    <a:pt x="0" y="112"/>
                    <a:pt x="5" y="99"/>
                    <a:pt x="16" y="89"/>
                  </a:cubicBezTo>
                  <a:cubicBezTo>
                    <a:pt x="28" y="79"/>
                    <a:pt x="42" y="76"/>
                    <a:pt x="48" y="83"/>
                  </a:cubicBezTo>
                  <a:cubicBezTo>
                    <a:pt x="48" y="84"/>
                    <a:pt x="49" y="85"/>
                    <a:pt x="50" y="86"/>
                  </a:cubicBezTo>
                  <a:cubicBezTo>
                    <a:pt x="56" y="93"/>
                    <a:pt x="51" y="106"/>
                    <a:pt x="40" y="116"/>
                  </a:cubicBezTo>
                  <a:close/>
                  <a:moveTo>
                    <a:pt x="43" y="86"/>
                  </a:moveTo>
                  <a:cubicBezTo>
                    <a:pt x="40" y="82"/>
                    <a:pt x="29" y="83"/>
                    <a:pt x="19" y="92"/>
                  </a:cubicBezTo>
                  <a:cubicBezTo>
                    <a:pt x="9" y="100"/>
                    <a:pt x="6" y="111"/>
                    <a:pt x="9" y="115"/>
                  </a:cubicBezTo>
                  <a:cubicBezTo>
                    <a:pt x="13" y="119"/>
                    <a:pt x="23" y="117"/>
                    <a:pt x="33" y="109"/>
                  </a:cubicBezTo>
                  <a:cubicBezTo>
                    <a:pt x="43" y="100"/>
                    <a:pt x="47" y="90"/>
                    <a:pt x="43" y="86"/>
                  </a:cubicBezTo>
                  <a:close/>
                  <a:moveTo>
                    <a:pt x="92" y="125"/>
                  </a:moveTo>
                  <a:cubicBezTo>
                    <a:pt x="92" y="125"/>
                    <a:pt x="91" y="127"/>
                    <a:pt x="90" y="127"/>
                  </a:cubicBezTo>
                  <a:cubicBezTo>
                    <a:pt x="87" y="134"/>
                    <a:pt x="75" y="134"/>
                    <a:pt x="64" y="128"/>
                  </a:cubicBezTo>
                  <a:cubicBezTo>
                    <a:pt x="54" y="121"/>
                    <a:pt x="48" y="112"/>
                    <a:pt x="52" y="105"/>
                  </a:cubicBezTo>
                  <a:cubicBezTo>
                    <a:pt x="52" y="105"/>
                    <a:pt x="53" y="103"/>
                    <a:pt x="53" y="103"/>
                  </a:cubicBezTo>
                  <a:cubicBezTo>
                    <a:pt x="57" y="96"/>
                    <a:pt x="68" y="96"/>
                    <a:pt x="79" y="102"/>
                  </a:cubicBezTo>
                  <a:cubicBezTo>
                    <a:pt x="90" y="109"/>
                    <a:pt x="96" y="118"/>
                    <a:pt x="92" y="125"/>
                  </a:cubicBezTo>
                  <a:close/>
                  <a:moveTo>
                    <a:pt x="77" y="105"/>
                  </a:moveTo>
                  <a:cubicBezTo>
                    <a:pt x="68" y="100"/>
                    <a:pt x="59" y="100"/>
                    <a:pt x="57" y="104"/>
                  </a:cubicBezTo>
                  <a:cubicBezTo>
                    <a:pt x="55" y="108"/>
                    <a:pt x="59" y="116"/>
                    <a:pt x="68" y="121"/>
                  </a:cubicBezTo>
                  <a:cubicBezTo>
                    <a:pt x="78" y="126"/>
                    <a:pt x="86" y="126"/>
                    <a:pt x="89" y="122"/>
                  </a:cubicBezTo>
                  <a:cubicBezTo>
                    <a:pt x="91" y="119"/>
                    <a:pt x="87" y="111"/>
                    <a:pt x="77" y="105"/>
                  </a:cubicBezTo>
                  <a:close/>
                  <a:moveTo>
                    <a:pt x="55" y="143"/>
                  </a:moveTo>
                  <a:cubicBezTo>
                    <a:pt x="51" y="153"/>
                    <a:pt x="44" y="159"/>
                    <a:pt x="38" y="157"/>
                  </a:cubicBezTo>
                  <a:cubicBezTo>
                    <a:pt x="38" y="157"/>
                    <a:pt x="36" y="157"/>
                    <a:pt x="36" y="156"/>
                  </a:cubicBezTo>
                  <a:cubicBezTo>
                    <a:pt x="30" y="154"/>
                    <a:pt x="28" y="145"/>
                    <a:pt x="32" y="135"/>
                  </a:cubicBezTo>
                  <a:cubicBezTo>
                    <a:pt x="35" y="125"/>
                    <a:pt x="42" y="119"/>
                    <a:pt x="48" y="121"/>
                  </a:cubicBezTo>
                  <a:cubicBezTo>
                    <a:pt x="49" y="121"/>
                    <a:pt x="50" y="122"/>
                    <a:pt x="50" y="122"/>
                  </a:cubicBezTo>
                  <a:cubicBezTo>
                    <a:pt x="56" y="124"/>
                    <a:pt x="58" y="133"/>
                    <a:pt x="55" y="143"/>
                  </a:cubicBezTo>
                  <a:close/>
                  <a:moveTo>
                    <a:pt x="47" y="124"/>
                  </a:moveTo>
                  <a:cubicBezTo>
                    <a:pt x="43" y="123"/>
                    <a:pt x="37" y="128"/>
                    <a:pt x="34" y="136"/>
                  </a:cubicBezTo>
                  <a:cubicBezTo>
                    <a:pt x="31" y="145"/>
                    <a:pt x="33" y="152"/>
                    <a:pt x="36" y="153"/>
                  </a:cubicBezTo>
                  <a:cubicBezTo>
                    <a:pt x="40" y="154"/>
                    <a:pt x="46" y="150"/>
                    <a:pt x="49" y="141"/>
                  </a:cubicBezTo>
                  <a:cubicBezTo>
                    <a:pt x="52" y="133"/>
                    <a:pt x="50" y="126"/>
                    <a:pt x="47" y="124"/>
                  </a:cubicBezTo>
                  <a:close/>
                  <a:moveTo>
                    <a:pt x="34" y="144"/>
                  </a:moveTo>
                  <a:cubicBezTo>
                    <a:pt x="34" y="144"/>
                    <a:pt x="34" y="144"/>
                    <a:pt x="34" y="144"/>
                  </a:cubicBezTo>
                  <a:cubicBezTo>
                    <a:pt x="36" y="144"/>
                    <a:pt x="36" y="144"/>
                    <a:pt x="36" y="144"/>
                  </a:cubicBezTo>
                  <a:cubicBezTo>
                    <a:pt x="36" y="144"/>
                    <a:pt x="36" y="144"/>
                    <a:pt x="36" y="144"/>
                  </a:cubicBezTo>
                  <a:cubicBezTo>
                    <a:pt x="38" y="139"/>
                    <a:pt x="38" y="139"/>
                    <a:pt x="38" y="139"/>
                  </a:cubicBezTo>
                  <a:cubicBezTo>
                    <a:pt x="41" y="140"/>
                    <a:pt x="41" y="140"/>
                    <a:pt x="41" y="140"/>
                  </a:cubicBezTo>
                  <a:cubicBezTo>
                    <a:pt x="42" y="140"/>
                    <a:pt x="42" y="140"/>
                    <a:pt x="42" y="140"/>
                  </a:cubicBezTo>
                  <a:cubicBezTo>
                    <a:pt x="43" y="138"/>
                    <a:pt x="43" y="138"/>
                    <a:pt x="43" y="138"/>
                  </a:cubicBezTo>
                  <a:cubicBezTo>
                    <a:pt x="43" y="138"/>
                    <a:pt x="43" y="138"/>
                    <a:pt x="42" y="138"/>
                  </a:cubicBezTo>
                  <a:cubicBezTo>
                    <a:pt x="39" y="137"/>
                    <a:pt x="39" y="137"/>
                    <a:pt x="39" y="137"/>
                  </a:cubicBezTo>
                  <a:cubicBezTo>
                    <a:pt x="40" y="133"/>
                    <a:pt x="40" y="133"/>
                    <a:pt x="40" y="133"/>
                  </a:cubicBezTo>
                  <a:cubicBezTo>
                    <a:pt x="45" y="134"/>
                    <a:pt x="45" y="134"/>
                    <a:pt x="45" y="134"/>
                  </a:cubicBezTo>
                  <a:cubicBezTo>
                    <a:pt x="45" y="134"/>
                    <a:pt x="45" y="134"/>
                    <a:pt x="45" y="134"/>
                  </a:cubicBezTo>
                  <a:cubicBezTo>
                    <a:pt x="46" y="132"/>
                    <a:pt x="46" y="132"/>
                    <a:pt x="46" y="132"/>
                  </a:cubicBezTo>
                  <a:cubicBezTo>
                    <a:pt x="46" y="132"/>
                    <a:pt x="46" y="132"/>
                    <a:pt x="46" y="132"/>
                  </a:cubicBezTo>
                  <a:cubicBezTo>
                    <a:pt x="40" y="130"/>
                    <a:pt x="40" y="130"/>
                    <a:pt x="40" y="130"/>
                  </a:cubicBezTo>
                  <a:cubicBezTo>
                    <a:pt x="40" y="130"/>
                    <a:pt x="40" y="131"/>
                    <a:pt x="39" y="131"/>
                  </a:cubicBezTo>
                  <a:lnTo>
                    <a:pt x="34" y="144"/>
                  </a:lnTo>
                  <a:close/>
                  <a:moveTo>
                    <a:pt x="42" y="143"/>
                  </a:moveTo>
                  <a:cubicBezTo>
                    <a:pt x="42" y="145"/>
                    <a:pt x="41" y="146"/>
                    <a:pt x="43" y="146"/>
                  </a:cubicBezTo>
                  <a:cubicBezTo>
                    <a:pt x="43" y="147"/>
                    <a:pt x="45" y="146"/>
                    <a:pt x="45" y="146"/>
                  </a:cubicBezTo>
                  <a:cubicBezTo>
                    <a:pt x="45" y="146"/>
                    <a:pt x="45" y="146"/>
                    <a:pt x="45" y="146"/>
                  </a:cubicBezTo>
                  <a:cubicBezTo>
                    <a:pt x="46" y="145"/>
                    <a:pt x="46" y="145"/>
                    <a:pt x="46" y="145"/>
                  </a:cubicBezTo>
                  <a:cubicBezTo>
                    <a:pt x="46" y="144"/>
                    <a:pt x="45" y="144"/>
                    <a:pt x="45" y="144"/>
                  </a:cubicBezTo>
                  <a:cubicBezTo>
                    <a:pt x="45" y="144"/>
                    <a:pt x="44" y="144"/>
                    <a:pt x="44" y="144"/>
                  </a:cubicBezTo>
                  <a:cubicBezTo>
                    <a:pt x="44" y="144"/>
                    <a:pt x="44" y="144"/>
                    <a:pt x="44" y="143"/>
                  </a:cubicBezTo>
                  <a:cubicBezTo>
                    <a:pt x="46" y="139"/>
                    <a:pt x="46" y="139"/>
                    <a:pt x="46" y="139"/>
                  </a:cubicBezTo>
                  <a:cubicBezTo>
                    <a:pt x="47" y="140"/>
                    <a:pt x="47" y="140"/>
                    <a:pt x="47" y="140"/>
                  </a:cubicBezTo>
                  <a:cubicBezTo>
                    <a:pt x="47" y="140"/>
                    <a:pt x="47" y="140"/>
                    <a:pt x="48" y="139"/>
                  </a:cubicBezTo>
                  <a:cubicBezTo>
                    <a:pt x="48" y="138"/>
                    <a:pt x="48" y="138"/>
                    <a:pt x="48" y="138"/>
                  </a:cubicBezTo>
                  <a:cubicBezTo>
                    <a:pt x="48" y="138"/>
                    <a:pt x="48" y="138"/>
                    <a:pt x="48" y="138"/>
                  </a:cubicBezTo>
                  <a:cubicBezTo>
                    <a:pt x="46" y="137"/>
                    <a:pt x="46" y="137"/>
                    <a:pt x="46" y="137"/>
                  </a:cubicBezTo>
                  <a:cubicBezTo>
                    <a:pt x="47" y="135"/>
                    <a:pt x="47" y="135"/>
                    <a:pt x="47" y="135"/>
                  </a:cubicBezTo>
                  <a:cubicBezTo>
                    <a:pt x="48" y="134"/>
                    <a:pt x="48" y="134"/>
                    <a:pt x="47" y="134"/>
                  </a:cubicBezTo>
                  <a:cubicBezTo>
                    <a:pt x="46" y="134"/>
                    <a:pt x="46" y="134"/>
                    <a:pt x="46" y="134"/>
                  </a:cubicBezTo>
                  <a:cubicBezTo>
                    <a:pt x="46" y="134"/>
                    <a:pt x="46" y="134"/>
                    <a:pt x="46" y="134"/>
                  </a:cubicBezTo>
                  <a:cubicBezTo>
                    <a:pt x="45" y="137"/>
                    <a:pt x="45" y="137"/>
                    <a:pt x="45" y="137"/>
                  </a:cubicBezTo>
                  <a:cubicBezTo>
                    <a:pt x="44" y="137"/>
                    <a:pt x="44" y="137"/>
                    <a:pt x="44" y="137"/>
                  </a:cubicBezTo>
                  <a:cubicBezTo>
                    <a:pt x="44" y="137"/>
                    <a:pt x="44" y="137"/>
                    <a:pt x="44" y="137"/>
                  </a:cubicBezTo>
                  <a:cubicBezTo>
                    <a:pt x="43" y="138"/>
                    <a:pt x="43" y="138"/>
                    <a:pt x="43" y="138"/>
                  </a:cubicBezTo>
                  <a:cubicBezTo>
                    <a:pt x="43" y="138"/>
                    <a:pt x="43" y="139"/>
                    <a:pt x="43" y="139"/>
                  </a:cubicBezTo>
                  <a:cubicBezTo>
                    <a:pt x="44" y="139"/>
                    <a:pt x="44" y="139"/>
                    <a:pt x="44" y="139"/>
                  </a:cubicBezTo>
                  <a:lnTo>
                    <a:pt x="42" y="143"/>
                  </a:lnTo>
                  <a:close/>
                  <a:moveTo>
                    <a:pt x="14" y="105"/>
                  </a:moveTo>
                  <a:cubicBezTo>
                    <a:pt x="14" y="106"/>
                    <a:pt x="14" y="106"/>
                    <a:pt x="15" y="106"/>
                  </a:cubicBezTo>
                  <a:cubicBezTo>
                    <a:pt x="17" y="106"/>
                    <a:pt x="17" y="106"/>
                    <a:pt x="17" y="106"/>
                  </a:cubicBezTo>
                  <a:cubicBezTo>
                    <a:pt x="17" y="106"/>
                    <a:pt x="17" y="106"/>
                    <a:pt x="18" y="106"/>
                  </a:cubicBezTo>
                  <a:cubicBezTo>
                    <a:pt x="20" y="100"/>
                    <a:pt x="20" y="100"/>
                    <a:pt x="20" y="100"/>
                  </a:cubicBezTo>
                  <a:cubicBezTo>
                    <a:pt x="26" y="101"/>
                    <a:pt x="26" y="101"/>
                    <a:pt x="26" y="101"/>
                  </a:cubicBezTo>
                  <a:cubicBezTo>
                    <a:pt x="26" y="101"/>
                    <a:pt x="27" y="101"/>
                    <a:pt x="27" y="101"/>
                  </a:cubicBezTo>
                  <a:cubicBezTo>
                    <a:pt x="28" y="99"/>
                    <a:pt x="28" y="99"/>
                    <a:pt x="28" y="99"/>
                  </a:cubicBezTo>
                  <a:cubicBezTo>
                    <a:pt x="28" y="99"/>
                    <a:pt x="28" y="99"/>
                    <a:pt x="28" y="99"/>
                  </a:cubicBezTo>
                  <a:cubicBezTo>
                    <a:pt x="22" y="98"/>
                    <a:pt x="22" y="98"/>
                    <a:pt x="22" y="98"/>
                  </a:cubicBezTo>
                  <a:cubicBezTo>
                    <a:pt x="24" y="94"/>
                    <a:pt x="24" y="94"/>
                    <a:pt x="24" y="94"/>
                  </a:cubicBezTo>
                  <a:cubicBezTo>
                    <a:pt x="31" y="95"/>
                    <a:pt x="31" y="95"/>
                    <a:pt x="31" y="95"/>
                  </a:cubicBezTo>
                  <a:cubicBezTo>
                    <a:pt x="31" y="95"/>
                    <a:pt x="32" y="94"/>
                    <a:pt x="32" y="94"/>
                  </a:cubicBezTo>
                  <a:cubicBezTo>
                    <a:pt x="33" y="92"/>
                    <a:pt x="33" y="92"/>
                    <a:pt x="33" y="92"/>
                  </a:cubicBezTo>
                  <a:cubicBezTo>
                    <a:pt x="33" y="92"/>
                    <a:pt x="33" y="92"/>
                    <a:pt x="32" y="92"/>
                  </a:cubicBezTo>
                  <a:cubicBezTo>
                    <a:pt x="23" y="91"/>
                    <a:pt x="23" y="91"/>
                    <a:pt x="23" y="91"/>
                  </a:cubicBezTo>
                  <a:cubicBezTo>
                    <a:pt x="23" y="91"/>
                    <a:pt x="22" y="91"/>
                    <a:pt x="22" y="91"/>
                  </a:cubicBezTo>
                  <a:lnTo>
                    <a:pt x="14" y="105"/>
                  </a:lnTo>
                  <a:close/>
                  <a:moveTo>
                    <a:pt x="28" y="104"/>
                  </a:moveTo>
                  <a:cubicBezTo>
                    <a:pt x="27" y="106"/>
                    <a:pt x="27" y="108"/>
                    <a:pt x="29" y="108"/>
                  </a:cubicBezTo>
                  <a:cubicBezTo>
                    <a:pt x="30" y="108"/>
                    <a:pt x="32" y="108"/>
                    <a:pt x="32" y="108"/>
                  </a:cubicBezTo>
                  <a:cubicBezTo>
                    <a:pt x="33" y="108"/>
                    <a:pt x="33" y="108"/>
                    <a:pt x="33" y="107"/>
                  </a:cubicBezTo>
                  <a:cubicBezTo>
                    <a:pt x="33" y="106"/>
                    <a:pt x="33" y="106"/>
                    <a:pt x="33" y="106"/>
                  </a:cubicBezTo>
                  <a:cubicBezTo>
                    <a:pt x="34" y="106"/>
                    <a:pt x="33" y="106"/>
                    <a:pt x="33" y="106"/>
                  </a:cubicBezTo>
                  <a:cubicBezTo>
                    <a:pt x="33" y="106"/>
                    <a:pt x="32" y="106"/>
                    <a:pt x="31" y="106"/>
                  </a:cubicBezTo>
                  <a:cubicBezTo>
                    <a:pt x="31" y="106"/>
                    <a:pt x="30" y="106"/>
                    <a:pt x="31" y="105"/>
                  </a:cubicBezTo>
                  <a:cubicBezTo>
                    <a:pt x="33" y="100"/>
                    <a:pt x="33" y="100"/>
                    <a:pt x="33" y="100"/>
                  </a:cubicBezTo>
                  <a:cubicBezTo>
                    <a:pt x="36" y="101"/>
                    <a:pt x="36" y="101"/>
                    <a:pt x="36" y="101"/>
                  </a:cubicBezTo>
                  <a:cubicBezTo>
                    <a:pt x="36" y="101"/>
                    <a:pt x="36" y="101"/>
                    <a:pt x="36" y="100"/>
                  </a:cubicBezTo>
                  <a:cubicBezTo>
                    <a:pt x="37" y="99"/>
                    <a:pt x="37" y="99"/>
                    <a:pt x="37" y="99"/>
                  </a:cubicBezTo>
                  <a:cubicBezTo>
                    <a:pt x="37" y="99"/>
                    <a:pt x="37" y="98"/>
                    <a:pt x="37" y="98"/>
                  </a:cubicBezTo>
                  <a:cubicBezTo>
                    <a:pt x="34" y="98"/>
                    <a:pt x="34" y="98"/>
                    <a:pt x="34" y="98"/>
                  </a:cubicBezTo>
                  <a:cubicBezTo>
                    <a:pt x="36" y="95"/>
                    <a:pt x="36" y="95"/>
                    <a:pt x="36" y="95"/>
                  </a:cubicBezTo>
                  <a:cubicBezTo>
                    <a:pt x="36" y="95"/>
                    <a:pt x="36" y="95"/>
                    <a:pt x="36" y="95"/>
                  </a:cubicBezTo>
                  <a:cubicBezTo>
                    <a:pt x="34" y="94"/>
                    <a:pt x="34" y="94"/>
                    <a:pt x="34" y="94"/>
                  </a:cubicBezTo>
                  <a:cubicBezTo>
                    <a:pt x="33" y="94"/>
                    <a:pt x="33" y="94"/>
                    <a:pt x="33" y="95"/>
                  </a:cubicBezTo>
                  <a:cubicBezTo>
                    <a:pt x="31" y="97"/>
                    <a:pt x="31" y="97"/>
                    <a:pt x="31" y="97"/>
                  </a:cubicBezTo>
                  <a:cubicBezTo>
                    <a:pt x="30" y="97"/>
                    <a:pt x="30" y="97"/>
                    <a:pt x="30" y="97"/>
                  </a:cubicBezTo>
                  <a:cubicBezTo>
                    <a:pt x="30" y="97"/>
                    <a:pt x="30" y="97"/>
                    <a:pt x="30" y="98"/>
                  </a:cubicBezTo>
                  <a:cubicBezTo>
                    <a:pt x="29" y="99"/>
                    <a:pt x="29" y="99"/>
                    <a:pt x="29" y="99"/>
                  </a:cubicBezTo>
                  <a:cubicBezTo>
                    <a:pt x="29" y="99"/>
                    <a:pt x="29" y="100"/>
                    <a:pt x="29" y="100"/>
                  </a:cubicBezTo>
                  <a:cubicBezTo>
                    <a:pt x="30" y="100"/>
                    <a:pt x="30" y="100"/>
                    <a:pt x="30" y="100"/>
                  </a:cubicBezTo>
                  <a:lnTo>
                    <a:pt x="28" y="104"/>
                  </a:lnTo>
                  <a:close/>
                  <a:moveTo>
                    <a:pt x="70" y="120"/>
                  </a:moveTo>
                  <a:cubicBezTo>
                    <a:pt x="70" y="120"/>
                    <a:pt x="70" y="120"/>
                    <a:pt x="71" y="120"/>
                  </a:cubicBezTo>
                  <a:cubicBezTo>
                    <a:pt x="73" y="120"/>
                    <a:pt x="73" y="120"/>
                    <a:pt x="73" y="120"/>
                  </a:cubicBezTo>
                  <a:cubicBezTo>
                    <a:pt x="73" y="120"/>
                    <a:pt x="73" y="120"/>
                    <a:pt x="73" y="120"/>
                  </a:cubicBezTo>
                  <a:cubicBezTo>
                    <a:pt x="70" y="115"/>
                    <a:pt x="70" y="115"/>
                    <a:pt x="70" y="115"/>
                  </a:cubicBezTo>
                  <a:cubicBezTo>
                    <a:pt x="75" y="114"/>
                    <a:pt x="75" y="114"/>
                    <a:pt x="75" y="114"/>
                  </a:cubicBezTo>
                  <a:cubicBezTo>
                    <a:pt x="75" y="114"/>
                    <a:pt x="75" y="114"/>
                    <a:pt x="75" y="113"/>
                  </a:cubicBezTo>
                  <a:cubicBezTo>
                    <a:pt x="74" y="112"/>
                    <a:pt x="74" y="112"/>
                    <a:pt x="74" y="112"/>
                  </a:cubicBezTo>
                  <a:cubicBezTo>
                    <a:pt x="74" y="112"/>
                    <a:pt x="74" y="111"/>
                    <a:pt x="74" y="111"/>
                  </a:cubicBezTo>
                  <a:cubicBezTo>
                    <a:pt x="68" y="112"/>
                    <a:pt x="68" y="112"/>
                    <a:pt x="68" y="112"/>
                  </a:cubicBezTo>
                  <a:cubicBezTo>
                    <a:pt x="66" y="108"/>
                    <a:pt x="66" y="108"/>
                    <a:pt x="66" y="108"/>
                  </a:cubicBezTo>
                  <a:cubicBezTo>
                    <a:pt x="72" y="107"/>
                    <a:pt x="72" y="107"/>
                    <a:pt x="72" y="107"/>
                  </a:cubicBezTo>
                  <a:cubicBezTo>
                    <a:pt x="73" y="107"/>
                    <a:pt x="73" y="107"/>
                    <a:pt x="73" y="107"/>
                  </a:cubicBezTo>
                  <a:cubicBezTo>
                    <a:pt x="72" y="105"/>
                    <a:pt x="72" y="105"/>
                    <a:pt x="72" y="105"/>
                  </a:cubicBezTo>
                  <a:cubicBezTo>
                    <a:pt x="71" y="105"/>
                    <a:pt x="71" y="105"/>
                    <a:pt x="71" y="105"/>
                  </a:cubicBezTo>
                  <a:cubicBezTo>
                    <a:pt x="62" y="106"/>
                    <a:pt x="62" y="106"/>
                    <a:pt x="62" y="106"/>
                  </a:cubicBezTo>
                  <a:cubicBezTo>
                    <a:pt x="62" y="106"/>
                    <a:pt x="62" y="106"/>
                    <a:pt x="62" y="106"/>
                  </a:cubicBezTo>
                  <a:lnTo>
                    <a:pt x="70" y="120"/>
                  </a:lnTo>
                  <a:close/>
                  <a:moveTo>
                    <a:pt x="79" y="116"/>
                  </a:moveTo>
                  <a:cubicBezTo>
                    <a:pt x="80" y="118"/>
                    <a:pt x="82" y="119"/>
                    <a:pt x="84" y="119"/>
                  </a:cubicBezTo>
                  <a:cubicBezTo>
                    <a:pt x="85" y="119"/>
                    <a:pt x="86" y="118"/>
                    <a:pt x="86" y="118"/>
                  </a:cubicBezTo>
                  <a:cubicBezTo>
                    <a:pt x="86" y="118"/>
                    <a:pt x="86" y="118"/>
                    <a:pt x="86" y="118"/>
                  </a:cubicBezTo>
                  <a:cubicBezTo>
                    <a:pt x="85" y="116"/>
                    <a:pt x="85" y="116"/>
                    <a:pt x="85" y="116"/>
                  </a:cubicBezTo>
                  <a:cubicBezTo>
                    <a:pt x="85" y="116"/>
                    <a:pt x="85" y="116"/>
                    <a:pt x="84" y="116"/>
                  </a:cubicBezTo>
                  <a:cubicBezTo>
                    <a:pt x="84" y="116"/>
                    <a:pt x="84" y="117"/>
                    <a:pt x="83" y="117"/>
                  </a:cubicBezTo>
                  <a:cubicBezTo>
                    <a:pt x="83" y="117"/>
                    <a:pt x="82" y="117"/>
                    <a:pt x="82" y="116"/>
                  </a:cubicBezTo>
                  <a:cubicBezTo>
                    <a:pt x="79" y="112"/>
                    <a:pt x="79" y="112"/>
                    <a:pt x="79" y="112"/>
                  </a:cubicBezTo>
                  <a:cubicBezTo>
                    <a:pt x="82" y="111"/>
                    <a:pt x="82" y="111"/>
                    <a:pt x="82" y="111"/>
                  </a:cubicBezTo>
                  <a:cubicBezTo>
                    <a:pt x="82" y="111"/>
                    <a:pt x="82" y="111"/>
                    <a:pt x="82" y="111"/>
                  </a:cubicBezTo>
                  <a:cubicBezTo>
                    <a:pt x="81" y="110"/>
                    <a:pt x="81" y="110"/>
                    <a:pt x="81" y="110"/>
                  </a:cubicBezTo>
                  <a:cubicBezTo>
                    <a:pt x="81" y="109"/>
                    <a:pt x="81" y="109"/>
                    <a:pt x="80" y="109"/>
                  </a:cubicBezTo>
                  <a:cubicBezTo>
                    <a:pt x="78" y="109"/>
                    <a:pt x="78" y="109"/>
                    <a:pt x="78" y="109"/>
                  </a:cubicBezTo>
                  <a:cubicBezTo>
                    <a:pt x="77" y="107"/>
                    <a:pt x="77" y="107"/>
                    <a:pt x="77" y="107"/>
                  </a:cubicBezTo>
                  <a:cubicBezTo>
                    <a:pt x="76" y="107"/>
                    <a:pt x="76" y="106"/>
                    <a:pt x="76" y="106"/>
                  </a:cubicBezTo>
                  <a:cubicBezTo>
                    <a:pt x="74" y="107"/>
                    <a:pt x="74" y="107"/>
                    <a:pt x="74" y="107"/>
                  </a:cubicBezTo>
                  <a:cubicBezTo>
                    <a:pt x="74" y="107"/>
                    <a:pt x="74" y="107"/>
                    <a:pt x="74" y="107"/>
                  </a:cubicBezTo>
                  <a:cubicBezTo>
                    <a:pt x="75" y="110"/>
                    <a:pt x="75" y="110"/>
                    <a:pt x="75" y="110"/>
                  </a:cubicBezTo>
                  <a:cubicBezTo>
                    <a:pt x="74" y="110"/>
                    <a:pt x="74" y="110"/>
                    <a:pt x="74" y="110"/>
                  </a:cubicBezTo>
                  <a:cubicBezTo>
                    <a:pt x="74" y="110"/>
                    <a:pt x="74" y="110"/>
                    <a:pt x="74" y="110"/>
                  </a:cubicBezTo>
                  <a:cubicBezTo>
                    <a:pt x="75" y="112"/>
                    <a:pt x="75" y="112"/>
                    <a:pt x="75" y="112"/>
                  </a:cubicBezTo>
                  <a:cubicBezTo>
                    <a:pt x="75" y="112"/>
                    <a:pt x="76" y="112"/>
                    <a:pt x="76" y="112"/>
                  </a:cubicBezTo>
                  <a:cubicBezTo>
                    <a:pt x="77" y="112"/>
                    <a:pt x="77" y="112"/>
                    <a:pt x="77" y="112"/>
                  </a:cubicBezTo>
                  <a:lnTo>
                    <a:pt x="79" y="116"/>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27" name="CustomShape 51"/>
            <p:cNvSpPr/>
            <p:nvPr/>
          </p:nvSpPr>
          <p:spPr>
            <a:xfrm>
              <a:off x="9465839" y="1857061"/>
              <a:ext cx="259921" cy="250920"/>
            </a:xfrm>
            <a:custGeom>
              <a:avLst/>
              <a:gdLst/>
              <a:ahLst/>
              <a:cxnLst/>
              <a:rect l="l" t="t" r="r" b="b"/>
              <a:pathLst>
                <a:path w="147" h="142">
                  <a:moveTo>
                    <a:pt x="145" y="89"/>
                  </a:moveTo>
                  <a:cubicBezTo>
                    <a:pt x="147" y="89"/>
                    <a:pt x="147" y="89"/>
                    <a:pt x="147" y="89"/>
                  </a:cubicBezTo>
                  <a:cubicBezTo>
                    <a:pt x="147" y="108"/>
                    <a:pt x="147" y="108"/>
                    <a:pt x="147" y="108"/>
                  </a:cubicBezTo>
                  <a:cubicBezTo>
                    <a:pt x="147" y="109"/>
                    <a:pt x="146" y="110"/>
                    <a:pt x="145" y="110"/>
                  </a:cubicBezTo>
                  <a:cubicBezTo>
                    <a:pt x="127" y="110"/>
                    <a:pt x="127" y="110"/>
                    <a:pt x="127" y="110"/>
                  </a:cubicBezTo>
                  <a:cubicBezTo>
                    <a:pt x="127" y="108"/>
                    <a:pt x="127" y="108"/>
                    <a:pt x="127" y="108"/>
                  </a:cubicBezTo>
                  <a:cubicBezTo>
                    <a:pt x="127" y="98"/>
                    <a:pt x="135" y="89"/>
                    <a:pt x="145" y="89"/>
                  </a:cubicBezTo>
                  <a:close/>
                  <a:moveTo>
                    <a:pt x="83" y="101"/>
                  </a:moveTo>
                  <a:cubicBezTo>
                    <a:pt x="83" y="106"/>
                    <a:pt x="79" y="110"/>
                    <a:pt x="74" y="110"/>
                  </a:cubicBezTo>
                  <a:cubicBezTo>
                    <a:pt x="69" y="110"/>
                    <a:pt x="65" y="106"/>
                    <a:pt x="65" y="101"/>
                  </a:cubicBezTo>
                  <a:cubicBezTo>
                    <a:pt x="65" y="96"/>
                    <a:pt x="69" y="92"/>
                    <a:pt x="74" y="92"/>
                  </a:cubicBezTo>
                  <a:cubicBezTo>
                    <a:pt x="79" y="92"/>
                    <a:pt x="83" y="96"/>
                    <a:pt x="83" y="101"/>
                  </a:cubicBezTo>
                  <a:close/>
                  <a:moveTo>
                    <a:pt x="78" y="101"/>
                  </a:moveTo>
                  <a:cubicBezTo>
                    <a:pt x="78" y="98"/>
                    <a:pt x="76" y="96"/>
                    <a:pt x="74" y="96"/>
                  </a:cubicBezTo>
                  <a:cubicBezTo>
                    <a:pt x="71" y="96"/>
                    <a:pt x="69" y="98"/>
                    <a:pt x="69" y="101"/>
                  </a:cubicBezTo>
                  <a:cubicBezTo>
                    <a:pt x="69" y="103"/>
                    <a:pt x="71" y="105"/>
                    <a:pt x="74" y="105"/>
                  </a:cubicBezTo>
                  <a:cubicBezTo>
                    <a:pt x="76" y="105"/>
                    <a:pt x="78" y="103"/>
                    <a:pt x="78" y="101"/>
                  </a:cubicBezTo>
                  <a:close/>
                  <a:moveTo>
                    <a:pt x="2" y="89"/>
                  </a:moveTo>
                  <a:cubicBezTo>
                    <a:pt x="0" y="89"/>
                    <a:pt x="0" y="89"/>
                    <a:pt x="0" y="89"/>
                  </a:cubicBezTo>
                  <a:cubicBezTo>
                    <a:pt x="0" y="108"/>
                    <a:pt x="0" y="108"/>
                    <a:pt x="0" y="108"/>
                  </a:cubicBezTo>
                  <a:cubicBezTo>
                    <a:pt x="0" y="109"/>
                    <a:pt x="1" y="110"/>
                    <a:pt x="2" y="110"/>
                  </a:cubicBezTo>
                  <a:cubicBezTo>
                    <a:pt x="21" y="110"/>
                    <a:pt x="21" y="110"/>
                    <a:pt x="21" y="110"/>
                  </a:cubicBezTo>
                  <a:cubicBezTo>
                    <a:pt x="21" y="108"/>
                    <a:pt x="21" y="108"/>
                    <a:pt x="21" y="108"/>
                  </a:cubicBezTo>
                  <a:cubicBezTo>
                    <a:pt x="21" y="98"/>
                    <a:pt x="13" y="89"/>
                    <a:pt x="2" y="89"/>
                  </a:cubicBezTo>
                  <a:close/>
                  <a:moveTo>
                    <a:pt x="145" y="0"/>
                  </a:moveTo>
                  <a:cubicBezTo>
                    <a:pt x="127" y="0"/>
                    <a:pt x="127" y="0"/>
                    <a:pt x="127" y="0"/>
                  </a:cubicBezTo>
                  <a:cubicBezTo>
                    <a:pt x="127" y="2"/>
                    <a:pt x="127" y="2"/>
                    <a:pt x="127" y="2"/>
                  </a:cubicBezTo>
                  <a:cubicBezTo>
                    <a:pt x="127" y="12"/>
                    <a:pt x="135" y="20"/>
                    <a:pt x="145" y="20"/>
                  </a:cubicBezTo>
                  <a:cubicBezTo>
                    <a:pt x="147" y="20"/>
                    <a:pt x="147" y="20"/>
                    <a:pt x="147" y="20"/>
                  </a:cubicBezTo>
                  <a:cubicBezTo>
                    <a:pt x="147" y="2"/>
                    <a:pt x="147" y="2"/>
                    <a:pt x="147" y="2"/>
                  </a:cubicBezTo>
                  <a:cubicBezTo>
                    <a:pt x="147" y="1"/>
                    <a:pt x="146" y="0"/>
                    <a:pt x="145" y="0"/>
                  </a:cubicBezTo>
                  <a:close/>
                  <a:moveTo>
                    <a:pt x="21" y="2"/>
                  </a:moveTo>
                  <a:cubicBezTo>
                    <a:pt x="21" y="0"/>
                    <a:pt x="21" y="0"/>
                    <a:pt x="21" y="0"/>
                  </a:cubicBezTo>
                  <a:cubicBezTo>
                    <a:pt x="2" y="0"/>
                    <a:pt x="2" y="0"/>
                    <a:pt x="2" y="0"/>
                  </a:cubicBezTo>
                  <a:cubicBezTo>
                    <a:pt x="1" y="0"/>
                    <a:pt x="0" y="1"/>
                    <a:pt x="0" y="2"/>
                  </a:cubicBezTo>
                  <a:cubicBezTo>
                    <a:pt x="0" y="20"/>
                    <a:pt x="0" y="20"/>
                    <a:pt x="0" y="20"/>
                  </a:cubicBezTo>
                  <a:cubicBezTo>
                    <a:pt x="2" y="20"/>
                    <a:pt x="2" y="20"/>
                    <a:pt x="2" y="20"/>
                  </a:cubicBezTo>
                  <a:cubicBezTo>
                    <a:pt x="13" y="20"/>
                    <a:pt x="21" y="12"/>
                    <a:pt x="21" y="2"/>
                  </a:cubicBezTo>
                  <a:close/>
                  <a:moveTo>
                    <a:pt x="147" y="25"/>
                  </a:moveTo>
                  <a:cubicBezTo>
                    <a:pt x="147" y="85"/>
                    <a:pt x="147" y="85"/>
                    <a:pt x="147" y="85"/>
                  </a:cubicBezTo>
                  <a:cubicBezTo>
                    <a:pt x="145" y="85"/>
                    <a:pt x="145" y="85"/>
                    <a:pt x="145" y="85"/>
                  </a:cubicBezTo>
                  <a:cubicBezTo>
                    <a:pt x="132" y="85"/>
                    <a:pt x="122" y="95"/>
                    <a:pt x="122" y="108"/>
                  </a:cubicBezTo>
                  <a:cubicBezTo>
                    <a:pt x="122" y="110"/>
                    <a:pt x="122" y="110"/>
                    <a:pt x="122" y="110"/>
                  </a:cubicBezTo>
                  <a:cubicBezTo>
                    <a:pt x="90" y="110"/>
                    <a:pt x="90" y="110"/>
                    <a:pt x="90" y="110"/>
                  </a:cubicBezTo>
                  <a:cubicBezTo>
                    <a:pt x="90" y="113"/>
                    <a:pt x="90" y="113"/>
                    <a:pt x="90" y="113"/>
                  </a:cubicBezTo>
                  <a:cubicBezTo>
                    <a:pt x="90" y="114"/>
                    <a:pt x="89" y="115"/>
                    <a:pt x="88" y="115"/>
                  </a:cubicBezTo>
                  <a:cubicBezTo>
                    <a:pt x="99" y="134"/>
                    <a:pt x="99" y="134"/>
                    <a:pt x="99" y="134"/>
                  </a:cubicBezTo>
                  <a:cubicBezTo>
                    <a:pt x="99" y="135"/>
                    <a:pt x="99" y="136"/>
                    <a:pt x="99" y="136"/>
                  </a:cubicBezTo>
                  <a:cubicBezTo>
                    <a:pt x="98" y="137"/>
                    <a:pt x="97" y="137"/>
                    <a:pt x="96" y="137"/>
                  </a:cubicBezTo>
                  <a:cubicBezTo>
                    <a:pt x="88" y="135"/>
                    <a:pt x="88" y="135"/>
                    <a:pt x="88" y="135"/>
                  </a:cubicBezTo>
                  <a:cubicBezTo>
                    <a:pt x="82" y="141"/>
                    <a:pt x="82" y="141"/>
                    <a:pt x="82" y="141"/>
                  </a:cubicBezTo>
                  <a:cubicBezTo>
                    <a:pt x="82" y="142"/>
                    <a:pt x="81" y="142"/>
                    <a:pt x="81" y="142"/>
                  </a:cubicBezTo>
                  <a:cubicBezTo>
                    <a:pt x="80" y="142"/>
                    <a:pt x="80" y="142"/>
                    <a:pt x="80" y="142"/>
                  </a:cubicBezTo>
                  <a:cubicBezTo>
                    <a:pt x="79" y="141"/>
                    <a:pt x="78" y="141"/>
                    <a:pt x="78" y="140"/>
                  </a:cubicBezTo>
                  <a:cubicBezTo>
                    <a:pt x="75" y="120"/>
                    <a:pt x="75" y="120"/>
                    <a:pt x="75" y="120"/>
                  </a:cubicBezTo>
                  <a:cubicBezTo>
                    <a:pt x="74" y="120"/>
                    <a:pt x="74" y="120"/>
                    <a:pt x="74" y="120"/>
                  </a:cubicBezTo>
                  <a:cubicBezTo>
                    <a:pt x="72" y="120"/>
                    <a:pt x="72" y="120"/>
                    <a:pt x="72" y="120"/>
                  </a:cubicBezTo>
                  <a:cubicBezTo>
                    <a:pt x="69" y="140"/>
                    <a:pt x="69" y="140"/>
                    <a:pt x="69" y="140"/>
                  </a:cubicBezTo>
                  <a:cubicBezTo>
                    <a:pt x="69" y="141"/>
                    <a:pt x="68" y="141"/>
                    <a:pt x="68" y="142"/>
                  </a:cubicBezTo>
                  <a:cubicBezTo>
                    <a:pt x="67" y="142"/>
                    <a:pt x="67" y="142"/>
                    <a:pt x="67" y="142"/>
                  </a:cubicBezTo>
                  <a:cubicBezTo>
                    <a:pt x="66" y="142"/>
                    <a:pt x="66" y="142"/>
                    <a:pt x="65" y="141"/>
                  </a:cubicBezTo>
                  <a:cubicBezTo>
                    <a:pt x="59" y="135"/>
                    <a:pt x="59" y="135"/>
                    <a:pt x="59" y="135"/>
                  </a:cubicBezTo>
                  <a:cubicBezTo>
                    <a:pt x="51" y="137"/>
                    <a:pt x="51" y="137"/>
                    <a:pt x="51" y="137"/>
                  </a:cubicBezTo>
                  <a:cubicBezTo>
                    <a:pt x="50" y="137"/>
                    <a:pt x="49" y="137"/>
                    <a:pt x="49" y="136"/>
                  </a:cubicBezTo>
                  <a:cubicBezTo>
                    <a:pt x="48" y="136"/>
                    <a:pt x="48" y="135"/>
                    <a:pt x="49" y="134"/>
                  </a:cubicBezTo>
                  <a:cubicBezTo>
                    <a:pt x="59" y="115"/>
                    <a:pt x="59" y="115"/>
                    <a:pt x="59" y="115"/>
                  </a:cubicBezTo>
                  <a:cubicBezTo>
                    <a:pt x="58" y="115"/>
                    <a:pt x="58" y="114"/>
                    <a:pt x="57" y="113"/>
                  </a:cubicBezTo>
                  <a:cubicBezTo>
                    <a:pt x="57" y="110"/>
                    <a:pt x="57" y="110"/>
                    <a:pt x="57" y="110"/>
                  </a:cubicBezTo>
                  <a:cubicBezTo>
                    <a:pt x="25" y="110"/>
                    <a:pt x="25" y="110"/>
                    <a:pt x="25" y="110"/>
                  </a:cubicBezTo>
                  <a:cubicBezTo>
                    <a:pt x="25" y="108"/>
                    <a:pt x="25" y="108"/>
                    <a:pt x="25" y="108"/>
                  </a:cubicBezTo>
                  <a:cubicBezTo>
                    <a:pt x="25" y="95"/>
                    <a:pt x="15" y="85"/>
                    <a:pt x="2" y="85"/>
                  </a:cubicBezTo>
                  <a:cubicBezTo>
                    <a:pt x="0" y="85"/>
                    <a:pt x="0" y="85"/>
                    <a:pt x="0" y="85"/>
                  </a:cubicBezTo>
                  <a:cubicBezTo>
                    <a:pt x="0" y="25"/>
                    <a:pt x="0" y="25"/>
                    <a:pt x="0" y="25"/>
                  </a:cubicBezTo>
                  <a:cubicBezTo>
                    <a:pt x="2" y="25"/>
                    <a:pt x="2" y="25"/>
                    <a:pt x="2" y="25"/>
                  </a:cubicBezTo>
                  <a:cubicBezTo>
                    <a:pt x="15" y="25"/>
                    <a:pt x="25" y="15"/>
                    <a:pt x="25" y="2"/>
                  </a:cubicBezTo>
                  <a:cubicBezTo>
                    <a:pt x="25" y="0"/>
                    <a:pt x="25" y="0"/>
                    <a:pt x="25" y="0"/>
                  </a:cubicBezTo>
                  <a:cubicBezTo>
                    <a:pt x="122" y="0"/>
                    <a:pt x="122" y="0"/>
                    <a:pt x="122" y="0"/>
                  </a:cubicBezTo>
                  <a:cubicBezTo>
                    <a:pt x="122" y="2"/>
                    <a:pt x="122" y="2"/>
                    <a:pt x="122" y="2"/>
                  </a:cubicBezTo>
                  <a:cubicBezTo>
                    <a:pt x="122" y="15"/>
                    <a:pt x="132" y="25"/>
                    <a:pt x="145" y="25"/>
                  </a:cubicBezTo>
                  <a:lnTo>
                    <a:pt x="147" y="25"/>
                  </a:lnTo>
                  <a:close/>
                  <a:moveTo>
                    <a:pt x="14" y="34"/>
                  </a:moveTo>
                  <a:cubicBezTo>
                    <a:pt x="14" y="33"/>
                    <a:pt x="13" y="32"/>
                    <a:pt x="12" y="32"/>
                  </a:cubicBezTo>
                  <a:cubicBezTo>
                    <a:pt x="10" y="32"/>
                    <a:pt x="9" y="33"/>
                    <a:pt x="9" y="34"/>
                  </a:cubicBezTo>
                  <a:cubicBezTo>
                    <a:pt x="9" y="76"/>
                    <a:pt x="9" y="76"/>
                    <a:pt x="9" y="76"/>
                  </a:cubicBezTo>
                  <a:cubicBezTo>
                    <a:pt x="9" y="77"/>
                    <a:pt x="10" y="78"/>
                    <a:pt x="12" y="78"/>
                  </a:cubicBezTo>
                  <a:cubicBezTo>
                    <a:pt x="13" y="78"/>
                    <a:pt x="14" y="77"/>
                    <a:pt x="14" y="76"/>
                  </a:cubicBezTo>
                  <a:lnTo>
                    <a:pt x="14" y="34"/>
                  </a:lnTo>
                  <a:close/>
                  <a:moveTo>
                    <a:pt x="35" y="11"/>
                  </a:moveTo>
                  <a:cubicBezTo>
                    <a:pt x="35" y="12"/>
                    <a:pt x="36" y="13"/>
                    <a:pt x="37" y="13"/>
                  </a:cubicBezTo>
                  <a:cubicBezTo>
                    <a:pt x="110" y="13"/>
                    <a:pt x="110" y="13"/>
                    <a:pt x="110" y="13"/>
                  </a:cubicBezTo>
                  <a:cubicBezTo>
                    <a:pt x="112" y="13"/>
                    <a:pt x="113" y="12"/>
                    <a:pt x="113" y="11"/>
                  </a:cubicBezTo>
                  <a:cubicBezTo>
                    <a:pt x="113" y="10"/>
                    <a:pt x="112" y="9"/>
                    <a:pt x="110" y="9"/>
                  </a:cubicBezTo>
                  <a:cubicBezTo>
                    <a:pt x="37" y="9"/>
                    <a:pt x="37" y="9"/>
                    <a:pt x="37" y="9"/>
                  </a:cubicBezTo>
                  <a:cubicBezTo>
                    <a:pt x="36" y="9"/>
                    <a:pt x="35" y="10"/>
                    <a:pt x="35" y="11"/>
                  </a:cubicBezTo>
                  <a:close/>
                  <a:moveTo>
                    <a:pt x="103" y="29"/>
                  </a:moveTo>
                  <a:cubicBezTo>
                    <a:pt x="103" y="29"/>
                    <a:pt x="103" y="29"/>
                    <a:pt x="103" y="29"/>
                  </a:cubicBezTo>
                  <a:cubicBezTo>
                    <a:pt x="102" y="31"/>
                    <a:pt x="100" y="33"/>
                    <a:pt x="99" y="36"/>
                  </a:cubicBezTo>
                  <a:cubicBezTo>
                    <a:pt x="97" y="38"/>
                    <a:pt x="96" y="40"/>
                    <a:pt x="95" y="42"/>
                  </a:cubicBezTo>
                  <a:cubicBezTo>
                    <a:pt x="97" y="41"/>
                    <a:pt x="99" y="41"/>
                    <a:pt x="101" y="41"/>
                  </a:cubicBezTo>
                  <a:cubicBezTo>
                    <a:pt x="102" y="41"/>
                    <a:pt x="104" y="41"/>
                    <a:pt x="106" y="42"/>
                  </a:cubicBezTo>
                  <a:cubicBezTo>
                    <a:pt x="112" y="35"/>
                    <a:pt x="109" y="22"/>
                    <a:pt x="108" y="21"/>
                  </a:cubicBezTo>
                  <a:cubicBezTo>
                    <a:pt x="108" y="21"/>
                    <a:pt x="108" y="23"/>
                    <a:pt x="102" y="26"/>
                  </a:cubicBezTo>
                  <a:cubicBezTo>
                    <a:pt x="96" y="28"/>
                    <a:pt x="92" y="31"/>
                    <a:pt x="91" y="37"/>
                  </a:cubicBezTo>
                  <a:cubicBezTo>
                    <a:pt x="90" y="40"/>
                    <a:pt x="90" y="43"/>
                    <a:pt x="91" y="45"/>
                  </a:cubicBezTo>
                  <a:cubicBezTo>
                    <a:pt x="96" y="41"/>
                    <a:pt x="100" y="30"/>
                    <a:pt x="103" y="29"/>
                  </a:cubicBezTo>
                  <a:close/>
                  <a:moveTo>
                    <a:pt x="34" y="46"/>
                  </a:moveTo>
                  <a:cubicBezTo>
                    <a:pt x="35" y="46"/>
                    <a:pt x="35" y="46"/>
                    <a:pt x="35" y="46"/>
                  </a:cubicBezTo>
                  <a:cubicBezTo>
                    <a:pt x="36" y="47"/>
                    <a:pt x="35" y="47"/>
                    <a:pt x="35" y="47"/>
                  </a:cubicBezTo>
                  <a:cubicBezTo>
                    <a:pt x="35" y="47"/>
                    <a:pt x="36" y="48"/>
                    <a:pt x="36" y="48"/>
                  </a:cubicBezTo>
                  <a:cubicBezTo>
                    <a:pt x="36" y="48"/>
                    <a:pt x="36" y="48"/>
                    <a:pt x="37" y="48"/>
                  </a:cubicBezTo>
                  <a:cubicBezTo>
                    <a:pt x="37" y="48"/>
                    <a:pt x="37" y="48"/>
                    <a:pt x="37" y="49"/>
                  </a:cubicBezTo>
                  <a:cubicBezTo>
                    <a:pt x="37" y="49"/>
                    <a:pt x="38" y="49"/>
                    <a:pt x="38" y="49"/>
                  </a:cubicBezTo>
                  <a:cubicBezTo>
                    <a:pt x="38" y="49"/>
                    <a:pt x="38" y="50"/>
                    <a:pt x="38" y="50"/>
                  </a:cubicBezTo>
                  <a:cubicBezTo>
                    <a:pt x="38" y="50"/>
                    <a:pt x="39" y="51"/>
                    <a:pt x="39" y="51"/>
                  </a:cubicBezTo>
                  <a:cubicBezTo>
                    <a:pt x="40" y="51"/>
                    <a:pt x="40" y="51"/>
                    <a:pt x="40" y="51"/>
                  </a:cubicBezTo>
                  <a:cubicBezTo>
                    <a:pt x="40" y="51"/>
                    <a:pt x="40" y="51"/>
                    <a:pt x="41" y="51"/>
                  </a:cubicBezTo>
                  <a:cubicBezTo>
                    <a:pt x="41" y="52"/>
                    <a:pt x="41" y="52"/>
                    <a:pt x="41" y="52"/>
                  </a:cubicBezTo>
                  <a:cubicBezTo>
                    <a:pt x="41" y="52"/>
                    <a:pt x="41" y="53"/>
                    <a:pt x="41" y="53"/>
                  </a:cubicBezTo>
                  <a:cubicBezTo>
                    <a:pt x="41" y="53"/>
                    <a:pt x="42" y="54"/>
                    <a:pt x="42" y="54"/>
                  </a:cubicBezTo>
                  <a:cubicBezTo>
                    <a:pt x="42" y="54"/>
                    <a:pt x="43" y="54"/>
                    <a:pt x="43" y="54"/>
                  </a:cubicBezTo>
                  <a:cubicBezTo>
                    <a:pt x="43" y="54"/>
                    <a:pt x="44" y="54"/>
                    <a:pt x="44" y="55"/>
                  </a:cubicBezTo>
                  <a:cubicBezTo>
                    <a:pt x="44" y="55"/>
                    <a:pt x="44" y="55"/>
                    <a:pt x="44" y="55"/>
                  </a:cubicBezTo>
                  <a:cubicBezTo>
                    <a:pt x="45" y="56"/>
                    <a:pt x="45" y="56"/>
                    <a:pt x="46" y="56"/>
                  </a:cubicBezTo>
                  <a:cubicBezTo>
                    <a:pt x="46" y="56"/>
                    <a:pt x="46" y="56"/>
                    <a:pt x="46" y="56"/>
                  </a:cubicBezTo>
                  <a:cubicBezTo>
                    <a:pt x="46" y="56"/>
                    <a:pt x="46" y="56"/>
                    <a:pt x="46" y="56"/>
                  </a:cubicBezTo>
                  <a:cubicBezTo>
                    <a:pt x="46" y="57"/>
                    <a:pt x="46" y="57"/>
                    <a:pt x="47" y="57"/>
                  </a:cubicBezTo>
                  <a:cubicBezTo>
                    <a:pt x="47" y="57"/>
                    <a:pt x="47" y="56"/>
                    <a:pt x="47" y="56"/>
                  </a:cubicBezTo>
                  <a:cubicBezTo>
                    <a:pt x="47" y="56"/>
                    <a:pt x="48" y="57"/>
                    <a:pt x="48" y="57"/>
                  </a:cubicBezTo>
                  <a:cubicBezTo>
                    <a:pt x="48" y="56"/>
                    <a:pt x="49" y="56"/>
                    <a:pt x="50" y="57"/>
                  </a:cubicBezTo>
                  <a:cubicBezTo>
                    <a:pt x="50" y="57"/>
                    <a:pt x="50" y="57"/>
                    <a:pt x="50" y="57"/>
                  </a:cubicBezTo>
                  <a:cubicBezTo>
                    <a:pt x="50" y="57"/>
                    <a:pt x="51" y="57"/>
                    <a:pt x="51" y="57"/>
                  </a:cubicBezTo>
                  <a:cubicBezTo>
                    <a:pt x="51" y="57"/>
                    <a:pt x="51" y="57"/>
                    <a:pt x="51" y="57"/>
                  </a:cubicBezTo>
                  <a:cubicBezTo>
                    <a:pt x="52" y="57"/>
                    <a:pt x="52" y="57"/>
                    <a:pt x="52" y="56"/>
                  </a:cubicBezTo>
                  <a:cubicBezTo>
                    <a:pt x="52" y="56"/>
                    <a:pt x="52" y="56"/>
                    <a:pt x="53" y="56"/>
                  </a:cubicBezTo>
                  <a:cubicBezTo>
                    <a:pt x="53" y="56"/>
                    <a:pt x="53" y="55"/>
                    <a:pt x="53" y="55"/>
                  </a:cubicBezTo>
                  <a:cubicBezTo>
                    <a:pt x="53" y="55"/>
                    <a:pt x="53" y="55"/>
                    <a:pt x="53" y="55"/>
                  </a:cubicBezTo>
                  <a:cubicBezTo>
                    <a:pt x="54" y="55"/>
                    <a:pt x="54" y="55"/>
                    <a:pt x="54" y="55"/>
                  </a:cubicBezTo>
                  <a:cubicBezTo>
                    <a:pt x="54" y="55"/>
                    <a:pt x="55" y="55"/>
                    <a:pt x="55" y="55"/>
                  </a:cubicBezTo>
                  <a:cubicBezTo>
                    <a:pt x="55" y="55"/>
                    <a:pt x="56" y="55"/>
                    <a:pt x="56" y="55"/>
                  </a:cubicBezTo>
                  <a:cubicBezTo>
                    <a:pt x="56" y="55"/>
                    <a:pt x="56" y="54"/>
                    <a:pt x="56" y="54"/>
                  </a:cubicBezTo>
                  <a:cubicBezTo>
                    <a:pt x="57" y="54"/>
                    <a:pt x="57" y="54"/>
                    <a:pt x="57" y="54"/>
                  </a:cubicBezTo>
                  <a:cubicBezTo>
                    <a:pt x="57" y="54"/>
                    <a:pt x="57" y="54"/>
                    <a:pt x="57" y="54"/>
                  </a:cubicBezTo>
                  <a:cubicBezTo>
                    <a:pt x="57" y="54"/>
                    <a:pt x="57" y="54"/>
                    <a:pt x="57" y="54"/>
                  </a:cubicBezTo>
                  <a:cubicBezTo>
                    <a:pt x="57" y="54"/>
                    <a:pt x="58" y="54"/>
                    <a:pt x="58" y="54"/>
                  </a:cubicBezTo>
                  <a:cubicBezTo>
                    <a:pt x="58" y="54"/>
                    <a:pt x="58" y="54"/>
                    <a:pt x="59" y="54"/>
                  </a:cubicBezTo>
                  <a:cubicBezTo>
                    <a:pt x="59" y="54"/>
                    <a:pt x="59" y="53"/>
                    <a:pt x="59" y="53"/>
                  </a:cubicBezTo>
                  <a:cubicBezTo>
                    <a:pt x="59" y="53"/>
                    <a:pt x="60" y="53"/>
                    <a:pt x="60" y="53"/>
                  </a:cubicBezTo>
                  <a:cubicBezTo>
                    <a:pt x="60" y="53"/>
                    <a:pt x="60" y="53"/>
                    <a:pt x="60" y="52"/>
                  </a:cubicBezTo>
                  <a:cubicBezTo>
                    <a:pt x="61" y="52"/>
                    <a:pt x="61" y="52"/>
                    <a:pt x="61" y="52"/>
                  </a:cubicBezTo>
                  <a:cubicBezTo>
                    <a:pt x="62" y="52"/>
                    <a:pt x="62" y="52"/>
                    <a:pt x="62" y="52"/>
                  </a:cubicBezTo>
                  <a:cubicBezTo>
                    <a:pt x="63" y="52"/>
                    <a:pt x="63" y="52"/>
                    <a:pt x="63" y="52"/>
                  </a:cubicBezTo>
                  <a:cubicBezTo>
                    <a:pt x="63" y="52"/>
                    <a:pt x="64" y="52"/>
                    <a:pt x="64" y="52"/>
                  </a:cubicBezTo>
                  <a:cubicBezTo>
                    <a:pt x="64" y="52"/>
                    <a:pt x="64" y="52"/>
                    <a:pt x="65" y="52"/>
                  </a:cubicBezTo>
                  <a:cubicBezTo>
                    <a:pt x="65" y="52"/>
                    <a:pt x="65" y="52"/>
                    <a:pt x="65" y="52"/>
                  </a:cubicBezTo>
                  <a:cubicBezTo>
                    <a:pt x="66" y="52"/>
                    <a:pt x="66" y="52"/>
                    <a:pt x="66" y="52"/>
                  </a:cubicBezTo>
                  <a:cubicBezTo>
                    <a:pt x="66" y="52"/>
                    <a:pt x="66" y="52"/>
                    <a:pt x="67" y="52"/>
                  </a:cubicBezTo>
                  <a:cubicBezTo>
                    <a:pt x="67" y="52"/>
                    <a:pt x="68" y="52"/>
                    <a:pt x="68" y="52"/>
                  </a:cubicBezTo>
                  <a:cubicBezTo>
                    <a:pt x="68" y="52"/>
                    <a:pt x="69" y="52"/>
                    <a:pt x="69" y="52"/>
                  </a:cubicBezTo>
                  <a:cubicBezTo>
                    <a:pt x="69" y="52"/>
                    <a:pt x="69" y="52"/>
                    <a:pt x="69" y="52"/>
                  </a:cubicBezTo>
                  <a:cubicBezTo>
                    <a:pt x="70" y="52"/>
                    <a:pt x="70" y="52"/>
                    <a:pt x="70" y="52"/>
                  </a:cubicBezTo>
                  <a:cubicBezTo>
                    <a:pt x="70" y="52"/>
                    <a:pt x="70" y="52"/>
                    <a:pt x="70" y="52"/>
                  </a:cubicBezTo>
                  <a:cubicBezTo>
                    <a:pt x="70" y="52"/>
                    <a:pt x="71" y="52"/>
                    <a:pt x="71" y="52"/>
                  </a:cubicBezTo>
                  <a:cubicBezTo>
                    <a:pt x="71" y="52"/>
                    <a:pt x="71" y="52"/>
                    <a:pt x="71" y="51"/>
                  </a:cubicBezTo>
                  <a:cubicBezTo>
                    <a:pt x="71" y="51"/>
                    <a:pt x="71" y="51"/>
                    <a:pt x="72" y="51"/>
                  </a:cubicBezTo>
                  <a:cubicBezTo>
                    <a:pt x="72" y="50"/>
                    <a:pt x="72" y="51"/>
                    <a:pt x="72" y="51"/>
                  </a:cubicBezTo>
                  <a:cubicBezTo>
                    <a:pt x="73" y="51"/>
                    <a:pt x="73" y="50"/>
                    <a:pt x="73" y="51"/>
                  </a:cubicBezTo>
                  <a:cubicBezTo>
                    <a:pt x="73" y="51"/>
                    <a:pt x="73" y="51"/>
                    <a:pt x="74" y="51"/>
                  </a:cubicBezTo>
                  <a:cubicBezTo>
                    <a:pt x="74" y="51"/>
                    <a:pt x="74" y="50"/>
                    <a:pt x="74" y="50"/>
                  </a:cubicBezTo>
                  <a:cubicBezTo>
                    <a:pt x="75" y="50"/>
                    <a:pt x="75" y="50"/>
                    <a:pt x="75" y="50"/>
                  </a:cubicBezTo>
                  <a:cubicBezTo>
                    <a:pt x="75" y="50"/>
                    <a:pt x="75" y="49"/>
                    <a:pt x="75" y="49"/>
                  </a:cubicBezTo>
                  <a:cubicBezTo>
                    <a:pt x="75" y="49"/>
                    <a:pt x="75" y="49"/>
                    <a:pt x="75" y="49"/>
                  </a:cubicBezTo>
                  <a:cubicBezTo>
                    <a:pt x="75" y="49"/>
                    <a:pt x="76" y="49"/>
                    <a:pt x="76" y="49"/>
                  </a:cubicBezTo>
                  <a:cubicBezTo>
                    <a:pt x="76" y="49"/>
                    <a:pt x="76" y="48"/>
                    <a:pt x="76" y="48"/>
                  </a:cubicBezTo>
                  <a:cubicBezTo>
                    <a:pt x="76" y="48"/>
                    <a:pt x="75" y="48"/>
                    <a:pt x="75" y="48"/>
                  </a:cubicBezTo>
                  <a:cubicBezTo>
                    <a:pt x="75" y="48"/>
                    <a:pt x="75" y="48"/>
                    <a:pt x="75" y="48"/>
                  </a:cubicBezTo>
                  <a:cubicBezTo>
                    <a:pt x="76" y="47"/>
                    <a:pt x="76" y="46"/>
                    <a:pt x="76" y="46"/>
                  </a:cubicBezTo>
                  <a:cubicBezTo>
                    <a:pt x="76" y="46"/>
                    <a:pt x="76" y="46"/>
                    <a:pt x="77" y="46"/>
                  </a:cubicBezTo>
                  <a:cubicBezTo>
                    <a:pt x="77" y="46"/>
                    <a:pt x="77" y="46"/>
                    <a:pt x="77" y="46"/>
                  </a:cubicBezTo>
                  <a:cubicBezTo>
                    <a:pt x="77" y="45"/>
                    <a:pt x="78" y="45"/>
                    <a:pt x="78" y="45"/>
                  </a:cubicBezTo>
                  <a:cubicBezTo>
                    <a:pt x="78" y="44"/>
                    <a:pt x="77" y="44"/>
                    <a:pt x="77" y="44"/>
                  </a:cubicBezTo>
                  <a:cubicBezTo>
                    <a:pt x="77" y="44"/>
                    <a:pt x="77" y="44"/>
                    <a:pt x="77" y="44"/>
                  </a:cubicBezTo>
                  <a:cubicBezTo>
                    <a:pt x="78" y="43"/>
                    <a:pt x="78" y="43"/>
                    <a:pt x="78" y="43"/>
                  </a:cubicBezTo>
                  <a:cubicBezTo>
                    <a:pt x="79" y="43"/>
                    <a:pt x="79" y="43"/>
                    <a:pt x="79" y="43"/>
                  </a:cubicBezTo>
                  <a:cubicBezTo>
                    <a:pt x="79" y="42"/>
                    <a:pt x="78" y="42"/>
                    <a:pt x="78" y="42"/>
                  </a:cubicBezTo>
                  <a:cubicBezTo>
                    <a:pt x="78" y="42"/>
                    <a:pt x="79" y="42"/>
                    <a:pt x="79" y="42"/>
                  </a:cubicBezTo>
                  <a:cubicBezTo>
                    <a:pt x="79" y="42"/>
                    <a:pt x="79" y="41"/>
                    <a:pt x="79" y="41"/>
                  </a:cubicBezTo>
                  <a:cubicBezTo>
                    <a:pt x="79" y="41"/>
                    <a:pt x="79" y="41"/>
                    <a:pt x="79" y="41"/>
                  </a:cubicBezTo>
                  <a:cubicBezTo>
                    <a:pt x="79" y="40"/>
                    <a:pt x="80" y="40"/>
                    <a:pt x="80" y="40"/>
                  </a:cubicBezTo>
                  <a:cubicBezTo>
                    <a:pt x="80" y="40"/>
                    <a:pt x="80" y="39"/>
                    <a:pt x="80" y="39"/>
                  </a:cubicBezTo>
                  <a:cubicBezTo>
                    <a:pt x="80" y="39"/>
                    <a:pt x="80" y="38"/>
                    <a:pt x="80" y="38"/>
                  </a:cubicBezTo>
                  <a:cubicBezTo>
                    <a:pt x="80" y="38"/>
                    <a:pt x="81" y="37"/>
                    <a:pt x="81" y="37"/>
                  </a:cubicBezTo>
                  <a:cubicBezTo>
                    <a:pt x="81" y="37"/>
                    <a:pt x="81" y="37"/>
                    <a:pt x="81" y="37"/>
                  </a:cubicBezTo>
                  <a:cubicBezTo>
                    <a:pt x="81" y="37"/>
                    <a:pt x="81" y="37"/>
                    <a:pt x="82" y="37"/>
                  </a:cubicBezTo>
                  <a:cubicBezTo>
                    <a:pt x="82" y="36"/>
                    <a:pt x="82" y="36"/>
                    <a:pt x="82" y="36"/>
                  </a:cubicBezTo>
                  <a:cubicBezTo>
                    <a:pt x="82" y="35"/>
                    <a:pt x="81" y="35"/>
                    <a:pt x="82" y="35"/>
                  </a:cubicBezTo>
                  <a:cubicBezTo>
                    <a:pt x="82" y="34"/>
                    <a:pt x="82" y="34"/>
                    <a:pt x="83" y="34"/>
                  </a:cubicBezTo>
                  <a:cubicBezTo>
                    <a:pt x="83" y="34"/>
                    <a:pt x="83" y="34"/>
                    <a:pt x="83" y="34"/>
                  </a:cubicBezTo>
                  <a:cubicBezTo>
                    <a:pt x="83" y="34"/>
                    <a:pt x="83" y="33"/>
                    <a:pt x="83" y="33"/>
                  </a:cubicBezTo>
                  <a:cubicBezTo>
                    <a:pt x="84" y="33"/>
                    <a:pt x="84" y="32"/>
                    <a:pt x="84" y="32"/>
                  </a:cubicBezTo>
                  <a:cubicBezTo>
                    <a:pt x="84" y="32"/>
                    <a:pt x="84" y="32"/>
                    <a:pt x="84" y="32"/>
                  </a:cubicBezTo>
                  <a:cubicBezTo>
                    <a:pt x="84" y="32"/>
                    <a:pt x="84" y="32"/>
                    <a:pt x="85" y="32"/>
                  </a:cubicBezTo>
                  <a:cubicBezTo>
                    <a:pt x="85" y="32"/>
                    <a:pt x="85" y="32"/>
                    <a:pt x="85" y="31"/>
                  </a:cubicBezTo>
                  <a:cubicBezTo>
                    <a:pt x="85" y="31"/>
                    <a:pt x="86" y="31"/>
                    <a:pt x="86" y="32"/>
                  </a:cubicBezTo>
                  <a:cubicBezTo>
                    <a:pt x="86" y="32"/>
                    <a:pt x="86" y="32"/>
                    <a:pt x="86" y="32"/>
                  </a:cubicBezTo>
                  <a:cubicBezTo>
                    <a:pt x="86" y="32"/>
                    <a:pt x="87" y="32"/>
                    <a:pt x="87" y="31"/>
                  </a:cubicBezTo>
                  <a:cubicBezTo>
                    <a:pt x="87" y="31"/>
                    <a:pt x="87" y="31"/>
                    <a:pt x="88" y="31"/>
                  </a:cubicBezTo>
                  <a:cubicBezTo>
                    <a:pt x="88" y="31"/>
                    <a:pt x="88" y="30"/>
                    <a:pt x="88" y="30"/>
                  </a:cubicBezTo>
                  <a:cubicBezTo>
                    <a:pt x="88" y="30"/>
                    <a:pt x="88" y="30"/>
                    <a:pt x="88" y="30"/>
                  </a:cubicBezTo>
                  <a:cubicBezTo>
                    <a:pt x="88" y="30"/>
                    <a:pt x="88" y="30"/>
                    <a:pt x="88" y="30"/>
                  </a:cubicBezTo>
                  <a:cubicBezTo>
                    <a:pt x="89" y="30"/>
                    <a:pt x="89" y="30"/>
                    <a:pt x="89" y="30"/>
                  </a:cubicBezTo>
                  <a:cubicBezTo>
                    <a:pt x="89" y="29"/>
                    <a:pt x="88" y="29"/>
                    <a:pt x="88" y="29"/>
                  </a:cubicBezTo>
                  <a:cubicBezTo>
                    <a:pt x="88" y="28"/>
                    <a:pt x="88" y="28"/>
                    <a:pt x="88" y="28"/>
                  </a:cubicBezTo>
                  <a:cubicBezTo>
                    <a:pt x="88" y="28"/>
                    <a:pt x="88" y="27"/>
                    <a:pt x="88" y="27"/>
                  </a:cubicBezTo>
                  <a:cubicBezTo>
                    <a:pt x="87" y="27"/>
                    <a:pt x="87" y="28"/>
                    <a:pt x="87" y="28"/>
                  </a:cubicBezTo>
                  <a:cubicBezTo>
                    <a:pt x="86" y="28"/>
                    <a:pt x="86" y="28"/>
                    <a:pt x="86" y="27"/>
                  </a:cubicBezTo>
                  <a:cubicBezTo>
                    <a:pt x="86" y="27"/>
                    <a:pt x="86" y="26"/>
                    <a:pt x="85" y="26"/>
                  </a:cubicBezTo>
                  <a:cubicBezTo>
                    <a:pt x="85" y="26"/>
                    <a:pt x="85" y="26"/>
                    <a:pt x="84" y="26"/>
                  </a:cubicBezTo>
                  <a:cubicBezTo>
                    <a:pt x="84" y="25"/>
                    <a:pt x="84" y="25"/>
                    <a:pt x="84" y="25"/>
                  </a:cubicBezTo>
                  <a:cubicBezTo>
                    <a:pt x="84" y="25"/>
                    <a:pt x="84" y="24"/>
                    <a:pt x="83" y="24"/>
                  </a:cubicBezTo>
                  <a:cubicBezTo>
                    <a:pt x="83" y="24"/>
                    <a:pt x="83" y="24"/>
                    <a:pt x="83" y="24"/>
                  </a:cubicBezTo>
                  <a:cubicBezTo>
                    <a:pt x="83" y="24"/>
                    <a:pt x="83" y="24"/>
                    <a:pt x="83" y="24"/>
                  </a:cubicBezTo>
                  <a:cubicBezTo>
                    <a:pt x="82" y="24"/>
                    <a:pt x="82" y="24"/>
                    <a:pt x="82" y="24"/>
                  </a:cubicBezTo>
                  <a:cubicBezTo>
                    <a:pt x="81" y="24"/>
                    <a:pt x="81" y="24"/>
                    <a:pt x="80" y="24"/>
                  </a:cubicBezTo>
                  <a:cubicBezTo>
                    <a:pt x="80" y="24"/>
                    <a:pt x="80" y="25"/>
                    <a:pt x="80" y="25"/>
                  </a:cubicBezTo>
                  <a:cubicBezTo>
                    <a:pt x="80" y="25"/>
                    <a:pt x="79" y="25"/>
                    <a:pt x="79" y="25"/>
                  </a:cubicBezTo>
                  <a:cubicBezTo>
                    <a:pt x="79" y="25"/>
                    <a:pt x="79" y="25"/>
                    <a:pt x="78" y="24"/>
                  </a:cubicBezTo>
                  <a:cubicBezTo>
                    <a:pt x="78" y="24"/>
                    <a:pt x="78" y="23"/>
                    <a:pt x="78" y="23"/>
                  </a:cubicBezTo>
                  <a:cubicBezTo>
                    <a:pt x="78" y="23"/>
                    <a:pt x="77" y="23"/>
                    <a:pt x="77" y="23"/>
                  </a:cubicBezTo>
                  <a:cubicBezTo>
                    <a:pt x="77" y="23"/>
                    <a:pt x="77" y="22"/>
                    <a:pt x="77" y="22"/>
                  </a:cubicBezTo>
                  <a:cubicBezTo>
                    <a:pt x="76" y="22"/>
                    <a:pt x="76" y="22"/>
                    <a:pt x="76" y="22"/>
                  </a:cubicBezTo>
                  <a:cubicBezTo>
                    <a:pt x="75" y="22"/>
                    <a:pt x="75" y="23"/>
                    <a:pt x="75" y="23"/>
                  </a:cubicBezTo>
                  <a:cubicBezTo>
                    <a:pt x="75" y="23"/>
                    <a:pt x="74" y="23"/>
                    <a:pt x="74" y="23"/>
                  </a:cubicBezTo>
                  <a:cubicBezTo>
                    <a:pt x="74" y="23"/>
                    <a:pt x="74" y="23"/>
                    <a:pt x="74" y="23"/>
                  </a:cubicBezTo>
                  <a:cubicBezTo>
                    <a:pt x="73" y="23"/>
                    <a:pt x="73" y="23"/>
                    <a:pt x="73" y="23"/>
                  </a:cubicBezTo>
                  <a:cubicBezTo>
                    <a:pt x="73" y="23"/>
                    <a:pt x="73" y="23"/>
                    <a:pt x="72" y="22"/>
                  </a:cubicBezTo>
                  <a:cubicBezTo>
                    <a:pt x="72" y="22"/>
                    <a:pt x="72" y="22"/>
                    <a:pt x="71" y="22"/>
                  </a:cubicBezTo>
                  <a:cubicBezTo>
                    <a:pt x="71" y="22"/>
                    <a:pt x="70" y="23"/>
                    <a:pt x="70" y="23"/>
                  </a:cubicBezTo>
                  <a:cubicBezTo>
                    <a:pt x="70" y="23"/>
                    <a:pt x="69" y="22"/>
                    <a:pt x="69" y="23"/>
                  </a:cubicBezTo>
                  <a:cubicBezTo>
                    <a:pt x="69" y="23"/>
                    <a:pt x="69" y="23"/>
                    <a:pt x="69" y="23"/>
                  </a:cubicBezTo>
                  <a:cubicBezTo>
                    <a:pt x="69" y="24"/>
                    <a:pt x="68" y="24"/>
                    <a:pt x="68" y="24"/>
                  </a:cubicBezTo>
                  <a:cubicBezTo>
                    <a:pt x="68" y="24"/>
                    <a:pt x="68" y="24"/>
                    <a:pt x="68" y="25"/>
                  </a:cubicBezTo>
                  <a:cubicBezTo>
                    <a:pt x="68" y="25"/>
                    <a:pt x="68" y="25"/>
                    <a:pt x="68" y="25"/>
                  </a:cubicBezTo>
                  <a:cubicBezTo>
                    <a:pt x="68" y="25"/>
                    <a:pt x="67" y="25"/>
                    <a:pt x="67" y="26"/>
                  </a:cubicBezTo>
                  <a:cubicBezTo>
                    <a:pt x="67" y="26"/>
                    <a:pt x="67" y="26"/>
                    <a:pt x="67" y="26"/>
                  </a:cubicBezTo>
                  <a:cubicBezTo>
                    <a:pt x="67" y="26"/>
                    <a:pt x="66" y="26"/>
                    <a:pt x="66" y="26"/>
                  </a:cubicBezTo>
                  <a:cubicBezTo>
                    <a:pt x="66" y="26"/>
                    <a:pt x="66" y="27"/>
                    <a:pt x="66" y="27"/>
                  </a:cubicBezTo>
                  <a:cubicBezTo>
                    <a:pt x="65" y="27"/>
                    <a:pt x="65" y="27"/>
                    <a:pt x="65" y="27"/>
                  </a:cubicBezTo>
                  <a:cubicBezTo>
                    <a:pt x="65" y="27"/>
                    <a:pt x="64" y="28"/>
                    <a:pt x="64" y="28"/>
                  </a:cubicBezTo>
                  <a:cubicBezTo>
                    <a:pt x="64" y="28"/>
                    <a:pt x="64" y="27"/>
                    <a:pt x="64" y="27"/>
                  </a:cubicBezTo>
                  <a:cubicBezTo>
                    <a:pt x="63" y="27"/>
                    <a:pt x="63" y="27"/>
                    <a:pt x="63" y="27"/>
                  </a:cubicBezTo>
                  <a:cubicBezTo>
                    <a:pt x="63" y="27"/>
                    <a:pt x="63" y="27"/>
                    <a:pt x="63" y="27"/>
                  </a:cubicBezTo>
                  <a:cubicBezTo>
                    <a:pt x="63" y="27"/>
                    <a:pt x="63" y="27"/>
                    <a:pt x="62" y="27"/>
                  </a:cubicBezTo>
                  <a:cubicBezTo>
                    <a:pt x="62" y="26"/>
                    <a:pt x="62" y="27"/>
                    <a:pt x="61" y="27"/>
                  </a:cubicBezTo>
                  <a:cubicBezTo>
                    <a:pt x="61" y="27"/>
                    <a:pt x="61" y="27"/>
                    <a:pt x="61" y="27"/>
                  </a:cubicBezTo>
                  <a:cubicBezTo>
                    <a:pt x="61" y="27"/>
                    <a:pt x="61" y="27"/>
                    <a:pt x="61" y="28"/>
                  </a:cubicBezTo>
                  <a:cubicBezTo>
                    <a:pt x="61" y="28"/>
                    <a:pt x="60" y="28"/>
                    <a:pt x="60" y="28"/>
                  </a:cubicBezTo>
                  <a:cubicBezTo>
                    <a:pt x="60" y="28"/>
                    <a:pt x="59" y="28"/>
                    <a:pt x="59" y="28"/>
                  </a:cubicBezTo>
                  <a:cubicBezTo>
                    <a:pt x="59" y="28"/>
                    <a:pt x="59" y="28"/>
                    <a:pt x="58" y="28"/>
                  </a:cubicBezTo>
                  <a:cubicBezTo>
                    <a:pt x="58" y="29"/>
                    <a:pt x="57" y="28"/>
                    <a:pt x="57" y="28"/>
                  </a:cubicBezTo>
                  <a:cubicBezTo>
                    <a:pt x="57" y="28"/>
                    <a:pt x="57" y="29"/>
                    <a:pt x="57" y="29"/>
                  </a:cubicBezTo>
                  <a:cubicBezTo>
                    <a:pt x="56" y="29"/>
                    <a:pt x="56" y="29"/>
                    <a:pt x="56" y="28"/>
                  </a:cubicBezTo>
                  <a:cubicBezTo>
                    <a:pt x="55" y="29"/>
                    <a:pt x="55" y="29"/>
                    <a:pt x="55" y="29"/>
                  </a:cubicBezTo>
                  <a:cubicBezTo>
                    <a:pt x="55" y="29"/>
                    <a:pt x="55" y="29"/>
                    <a:pt x="55" y="30"/>
                  </a:cubicBezTo>
                  <a:cubicBezTo>
                    <a:pt x="54" y="30"/>
                    <a:pt x="54" y="30"/>
                    <a:pt x="55" y="31"/>
                  </a:cubicBezTo>
                  <a:cubicBezTo>
                    <a:pt x="55" y="31"/>
                    <a:pt x="55" y="31"/>
                    <a:pt x="55" y="31"/>
                  </a:cubicBezTo>
                  <a:cubicBezTo>
                    <a:pt x="55" y="32"/>
                    <a:pt x="55" y="31"/>
                    <a:pt x="54" y="32"/>
                  </a:cubicBezTo>
                  <a:cubicBezTo>
                    <a:pt x="54" y="32"/>
                    <a:pt x="54" y="32"/>
                    <a:pt x="54" y="32"/>
                  </a:cubicBezTo>
                  <a:cubicBezTo>
                    <a:pt x="54" y="32"/>
                    <a:pt x="54" y="32"/>
                    <a:pt x="53" y="32"/>
                  </a:cubicBezTo>
                  <a:cubicBezTo>
                    <a:pt x="53" y="32"/>
                    <a:pt x="53" y="32"/>
                    <a:pt x="52" y="32"/>
                  </a:cubicBezTo>
                  <a:cubicBezTo>
                    <a:pt x="52" y="32"/>
                    <a:pt x="51" y="32"/>
                    <a:pt x="51" y="32"/>
                  </a:cubicBezTo>
                  <a:cubicBezTo>
                    <a:pt x="51" y="32"/>
                    <a:pt x="50" y="32"/>
                    <a:pt x="50" y="32"/>
                  </a:cubicBezTo>
                  <a:cubicBezTo>
                    <a:pt x="50" y="32"/>
                    <a:pt x="49" y="32"/>
                    <a:pt x="49" y="32"/>
                  </a:cubicBezTo>
                  <a:cubicBezTo>
                    <a:pt x="48" y="32"/>
                    <a:pt x="48" y="32"/>
                    <a:pt x="48" y="32"/>
                  </a:cubicBezTo>
                  <a:cubicBezTo>
                    <a:pt x="47" y="32"/>
                    <a:pt x="47" y="32"/>
                    <a:pt x="47" y="32"/>
                  </a:cubicBezTo>
                  <a:cubicBezTo>
                    <a:pt x="46" y="32"/>
                    <a:pt x="46" y="32"/>
                    <a:pt x="46" y="32"/>
                  </a:cubicBezTo>
                  <a:cubicBezTo>
                    <a:pt x="45" y="32"/>
                    <a:pt x="45" y="31"/>
                    <a:pt x="45" y="31"/>
                  </a:cubicBezTo>
                  <a:cubicBezTo>
                    <a:pt x="45" y="31"/>
                    <a:pt x="44" y="31"/>
                    <a:pt x="44" y="31"/>
                  </a:cubicBezTo>
                  <a:cubicBezTo>
                    <a:pt x="44" y="31"/>
                    <a:pt x="44" y="31"/>
                    <a:pt x="44" y="30"/>
                  </a:cubicBezTo>
                  <a:cubicBezTo>
                    <a:pt x="44" y="30"/>
                    <a:pt x="43" y="30"/>
                    <a:pt x="43" y="29"/>
                  </a:cubicBezTo>
                  <a:cubicBezTo>
                    <a:pt x="43" y="29"/>
                    <a:pt x="42" y="29"/>
                    <a:pt x="42" y="29"/>
                  </a:cubicBezTo>
                  <a:cubicBezTo>
                    <a:pt x="42" y="29"/>
                    <a:pt x="42" y="29"/>
                    <a:pt x="42" y="29"/>
                  </a:cubicBezTo>
                  <a:cubicBezTo>
                    <a:pt x="41" y="29"/>
                    <a:pt x="41" y="29"/>
                    <a:pt x="41" y="29"/>
                  </a:cubicBezTo>
                  <a:cubicBezTo>
                    <a:pt x="41" y="29"/>
                    <a:pt x="41" y="30"/>
                    <a:pt x="41" y="30"/>
                  </a:cubicBezTo>
                  <a:cubicBezTo>
                    <a:pt x="40" y="30"/>
                    <a:pt x="40" y="30"/>
                    <a:pt x="40" y="30"/>
                  </a:cubicBezTo>
                  <a:cubicBezTo>
                    <a:pt x="40" y="31"/>
                    <a:pt x="40" y="31"/>
                    <a:pt x="40" y="31"/>
                  </a:cubicBezTo>
                  <a:cubicBezTo>
                    <a:pt x="40" y="31"/>
                    <a:pt x="40" y="31"/>
                    <a:pt x="40" y="31"/>
                  </a:cubicBezTo>
                  <a:cubicBezTo>
                    <a:pt x="40" y="31"/>
                    <a:pt x="40" y="32"/>
                    <a:pt x="40" y="32"/>
                  </a:cubicBezTo>
                  <a:cubicBezTo>
                    <a:pt x="40" y="32"/>
                    <a:pt x="40" y="33"/>
                    <a:pt x="40" y="33"/>
                  </a:cubicBezTo>
                  <a:cubicBezTo>
                    <a:pt x="40" y="33"/>
                    <a:pt x="40" y="33"/>
                    <a:pt x="39" y="33"/>
                  </a:cubicBezTo>
                  <a:cubicBezTo>
                    <a:pt x="39" y="33"/>
                    <a:pt x="39" y="33"/>
                    <a:pt x="39" y="32"/>
                  </a:cubicBezTo>
                  <a:cubicBezTo>
                    <a:pt x="39" y="32"/>
                    <a:pt x="39" y="32"/>
                    <a:pt x="39" y="32"/>
                  </a:cubicBezTo>
                  <a:cubicBezTo>
                    <a:pt x="39" y="33"/>
                    <a:pt x="39" y="33"/>
                    <a:pt x="39" y="33"/>
                  </a:cubicBezTo>
                  <a:cubicBezTo>
                    <a:pt x="38" y="33"/>
                    <a:pt x="38" y="33"/>
                    <a:pt x="38" y="33"/>
                  </a:cubicBezTo>
                  <a:cubicBezTo>
                    <a:pt x="37" y="32"/>
                    <a:pt x="38" y="32"/>
                    <a:pt x="37" y="32"/>
                  </a:cubicBezTo>
                  <a:cubicBezTo>
                    <a:pt x="37" y="32"/>
                    <a:pt x="37" y="31"/>
                    <a:pt x="36" y="32"/>
                  </a:cubicBezTo>
                  <a:cubicBezTo>
                    <a:pt x="36" y="32"/>
                    <a:pt x="36" y="32"/>
                    <a:pt x="36" y="32"/>
                  </a:cubicBezTo>
                  <a:cubicBezTo>
                    <a:pt x="36" y="32"/>
                    <a:pt x="35" y="32"/>
                    <a:pt x="35" y="32"/>
                  </a:cubicBezTo>
                  <a:cubicBezTo>
                    <a:pt x="35" y="33"/>
                    <a:pt x="35" y="33"/>
                    <a:pt x="35" y="33"/>
                  </a:cubicBezTo>
                  <a:cubicBezTo>
                    <a:pt x="36" y="33"/>
                    <a:pt x="36" y="33"/>
                    <a:pt x="37" y="33"/>
                  </a:cubicBezTo>
                  <a:cubicBezTo>
                    <a:pt x="37" y="34"/>
                    <a:pt x="37" y="34"/>
                    <a:pt x="37" y="34"/>
                  </a:cubicBezTo>
                  <a:cubicBezTo>
                    <a:pt x="37" y="34"/>
                    <a:pt x="37" y="34"/>
                    <a:pt x="37" y="35"/>
                  </a:cubicBezTo>
                  <a:cubicBezTo>
                    <a:pt x="37" y="35"/>
                    <a:pt x="37" y="35"/>
                    <a:pt x="37" y="35"/>
                  </a:cubicBezTo>
                  <a:cubicBezTo>
                    <a:pt x="37" y="35"/>
                    <a:pt x="37" y="35"/>
                    <a:pt x="37" y="35"/>
                  </a:cubicBezTo>
                  <a:cubicBezTo>
                    <a:pt x="37" y="36"/>
                    <a:pt x="37" y="36"/>
                    <a:pt x="36" y="36"/>
                  </a:cubicBezTo>
                  <a:cubicBezTo>
                    <a:pt x="36" y="36"/>
                    <a:pt x="36" y="36"/>
                    <a:pt x="35" y="36"/>
                  </a:cubicBezTo>
                  <a:cubicBezTo>
                    <a:pt x="35" y="36"/>
                    <a:pt x="35" y="36"/>
                    <a:pt x="35" y="36"/>
                  </a:cubicBezTo>
                  <a:cubicBezTo>
                    <a:pt x="35" y="37"/>
                    <a:pt x="35" y="37"/>
                    <a:pt x="35" y="37"/>
                  </a:cubicBezTo>
                  <a:cubicBezTo>
                    <a:pt x="35" y="38"/>
                    <a:pt x="35" y="38"/>
                    <a:pt x="35" y="38"/>
                  </a:cubicBezTo>
                  <a:cubicBezTo>
                    <a:pt x="35" y="38"/>
                    <a:pt x="35" y="38"/>
                    <a:pt x="35" y="38"/>
                  </a:cubicBezTo>
                  <a:cubicBezTo>
                    <a:pt x="35" y="39"/>
                    <a:pt x="35" y="39"/>
                    <a:pt x="35" y="39"/>
                  </a:cubicBezTo>
                  <a:cubicBezTo>
                    <a:pt x="35" y="39"/>
                    <a:pt x="35" y="39"/>
                    <a:pt x="36" y="39"/>
                  </a:cubicBezTo>
                  <a:cubicBezTo>
                    <a:pt x="36" y="40"/>
                    <a:pt x="35" y="40"/>
                    <a:pt x="35" y="40"/>
                  </a:cubicBezTo>
                  <a:cubicBezTo>
                    <a:pt x="35" y="40"/>
                    <a:pt x="35" y="40"/>
                    <a:pt x="35" y="41"/>
                  </a:cubicBezTo>
                  <a:cubicBezTo>
                    <a:pt x="35" y="41"/>
                    <a:pt x="35" y="41"/>
                    <a:pt x="35" y="41"/>
                  </a:cubicBezTo>
                  <a:cubicBezTo>
                    <a:pt x="35" y="41"/>
                    <a:pt x="35" y="41"/>
                    <a:pt x="35" y="41"/>
                  </a:cubicBezTo>
                  <a:cubicBezTo>
                    <a:pt x="34" y="41"/>
                    <a:pt x="34" y="41"/>
                    <a:pt x="34" y="40"/>
                  </a:cubicBezTo>
                  <a:cubicBezTo>
                    <a:pt x="34" y="41"/>
                    <a:pt x="34" y="41"/>
                    <a:pt x="33" y="41"/>
                  </a:cubicBezTo>
                  <a:cubicBezTo>
                    <a:pt x="33" y="41"/>
                    <a:pt x="33" y="41"/>
                    <a:pt x="33" y="42"/>
                  </a:cubicBezTo>
                  <a:cubicBezTo>
                    <a:pt x="33" y="42"/>
                    <a:pt x="32" y="42"/>
                    <a:pt x="32" y="42"/>
                  </a:cubicBezTo>
                  <a:cubicBezTo>
                    <a:pt x="33" y="42"/>
                    <a:pt x="33" y="43"/>
                    <a:pt x="33" y="43"/>
                  </a:cubicBezTo>
                  <a:cubicBezTo>
                    <a:pt x="33" y="43"/>
                    <a:pt x="33" y="42"/>
                    <a:pt x="34" y="42"/>
                  </a:cubicBezTo>
                  <a:cubicBezTo>
                    <a:pt x="34" y="43"/>
                    <a:pt x="34" y="43"/>
                    <a:pt x="34" y="43"/>
                  </a:cubicBezTo>
                  <a:cubicBezTo>
                    <a:pt x="34" y="43"/>
                    <a:pt x="34" y="44"/>
                    <a:pt x="34" y="44"/>
                  </a:cubicBezTo>
                  <a:cubicBezTo>
                    <a:pt x="34" y="44"/>
                    <a:pt x="34" y="44"/>
                    <a:pt x="34" y="45"/>
                  </a:cubicBezTo>
                  <a:cubicBezTo>
                    <a:pt x="34" y="45"/>
                    <a:pt x="34" y="45"/>
                    <a:pt x="34" y="45"/>
                  </a:cubicBezTo>
                  <a:cubicBezTo>
                    <a:pt x="34" y="45"/>
                    <a:pt x="34" y="45"/>
                    <a:pt x="34" y="45"/>
                  </a:cubicBezTo>
                  <a:cubicBezTo>
                    <a:pt x="34" y="46"/>
                    <a:pt x="34" y="46"/>
                    <a:pt x="34" y="46"/>
                  </a:cubicBezTo>
                  <a:close/>
                  <a:moveTo>
                    <a:pt x="55" y="85"/>
                  </a:moveTo>
                  <a:cubicBezTo>
                    <a:pt x="55" y="83"/>
                    <a:pt x="54" y="82"/>
                    <a:pt x="53" y="82"/>
                  </a:cubicBezTo>
                  <a:cubicBezTo>
                    <a:pt x="37" y="82"/>
                    <a:pt x="37" y="82"/>
                    <a:pt x="37" y="82"/>
                  </a:cubicBezTo>
                  <a:cubicBezTo>
                    <a:pt x="36" y="82"/>
                    <a:pt x="35" y="83"/>
                    <a:pt x="35" y="85"/>
                  </a:cubicBezTo>
                  <a:cubicBezTo>
                    <a:pt x="35" y="86"/>
                    <a:pt x="36" y="87"/>
                    <a:pt x="37" y="87"/>
                  </a:cubicBezTo>
                  <a:cubicBezTo>
                    <a:pt x="53" y="87"/>
                    <a:pt x="53" y="87"/>
                    <a:pt x="53" y="87"/>
                  </a:cubicBezTo>
                  <a:cubicBezTo>
                    <a:pt x="54" y="87"/>
                    <a:pt x="55" y="86"/>
                    <a:pt x="55" y="85"/>
                  </a:cubicBezTo>
                  <a:close/>
                  <a:moveTo>
                    <a:pt x="68" y="121"/>
                  </a:moveTo>
                  <a:cubicBezTo>
                    <a:pt x="67" y="121"/>
                    <a:pt x="67" y="121"/>
                    <a:pt x="67" y="120"/>
                  </a:cubicBezTo>
                  <a:cubicBezTo>
                    <a:pt x="64" y="117"/>
                    <a:pt x="64" y="117"/>
                    <a:pt x="64" y="117"/>
                  </a:cubicBezTo>
                  <a:cubicBezTo>
                    <a:pt x="63" y="117"/>
                    <a:pt x="63" y="117"/>
                    <a:pt x="63" y="117"/>
                  </a:cubicBezTo>
                  <a:cubicBezTo>
                    <a:pt x="55" y="131"/>
                    <a:pt x="55" y="131"/>
                    <a:pt x="55" y="131"/>
                  </a:cubicBezTo>
                  <a:cubicBezTo>
                    <a:pt x="59" y="130"/>
                    <a:pt x="59" y="130"/>
                    <a:pt x="59" y="130"/>
                  </a:cubicBezTo>
                  <a:cubicBezTo>
                    <a:pt x="60" y="130"/>
                    <a:pt x="61" y="130"/>
                    <a:pt x="62" y="131"/>
                  </a:cubicBezTo>
                  <a:cubicBezTo>
                    <a:pt x="65" y="135"/>
                    <a:pt x="65" y="135"/>
                    <a:pt x="65" y="135"/>
                  </a:cubicBezTo>
                  <a:lnTo>
                    <a:pt x="68" y="121"/>
                  </a:lnTo>
                  <a:close/>
                  <a:moveTo>
                    <a:pt x="84" y="117"/>
                  </a:moveTo>
                  <a:cubicBezTo>
                    <a:pt x="84" y="117"/>
                    <a:pt x="84" y="117"/>
                    <a:pt x="84" y="117"/>
                  </a:cubicBezTo>
                  <a:cubicBezTo>
                    <a:pt x="81" y="120"/>
                    <a:pt x="81" y="120"/>
                    <a:pt x="81" y="120"/>
                  </a:cubicBezTo>
                  <a:cubicBezTo>
                    <a:pt x="80" y="121"/>
                    <a:pt x="80" y="121"/>
                    <a:pt x="80" y="121"/>
                  </a:cubicBezTo>
                  <a:cubicBezTo>
                    <a:pt x="82" y="135"/>
                    <a:pt x="82" y="135"/>
                    <a:pt x="82" y="135"/>
                  </a:cubicBezTo>
                  <a:cubicBezTo>
                    <a:pt x="86" y="131"/>
                    <a:pt x="86" y="131"/>
                    <a:pt x="86" y="131"/>
                  </a:cubicBezTo>
                  <a:cubicBezTo>
                    <a:pt x="86" y="130"/>
                    <a:pt x="87" y="130"/>
                    <a:pt x="88" y="130"/>
                  </a:cubicBezTo>
                  <a:cubicBezTo>
                    <a:pt x="92" y="131"/>
                    <a:pt x="92" y="131"/>
                    <a:pt x="92" y="131"/>
                  </a:cubicBezTo>
                  <a:lnTo>
                    <a:pt x="84" y="117"/>
                  </a:lnTo>
                  <a:close/>
                  <a:moveTo>
                    <a:pt x="89" y="103"/>
                  </a:moveTo>
                  <a:cubicBezTo>
                    <a:pt x="88" y="100"/>
                    <a:pt x="88" y="100"/>
                    <a:pt x="88" y="100"/>
                  </a:cubicBezTo>
                  <a:cubicBezTo>
                    <a:pt x="88" y="99"/>
                    <a:pt x="87" y="99"/>
                    <a:pt x="88" y="98"/>
                  </a:cubicBezTo>
                  <a:cubicBezTo>
                    <a:pt x="88" y="94"/>
                    <a:pt x="88" y="94"/>
                    <a:pt x="88" y="94"/>
                  </a:cubicBezTo>
                  <a:cubicBezTo>
                    <a:pt x="85" y="92"/>
                    <a:pt x="85" y="92"/>
                    <a:pt x="85" y="92"/>
                  </a:cubicBezTo>
                  <a:cubicBezTo>
                    <a:pt x="84" y="92"/>
                    <a:pt x="84" y="92"/>
                    <a:pt x="84" y="91"/>
                  </a:cubicBezTo>
                  <a:cubicBezTo>
                    <a:pt x="82" y="88"/>
                    <a:pt x="82" y="88"/>
                    <a:pt x="82" y="88"/>
                  </a:cubicBezTo>
                  <a:cubicBezTo>
                    <a:pt x="78" y="88"/>
                    <a:pt x="78" y="88"/>
                    <a:pt x="78" y="88"/>
                  </a:cubicBezTo>
                  <a:cubicBezTo>
                    <a:pt x="78" y="88"/>
                    <a:pt x="77" y="88"/>
                    <a:pt x="77" y="87"/>
                  </a:cubicBezTo>
                  <a:cubicBezTo>
                    <a:pt x="74" y="85"/>
                    <a:pt x="74" y="85"/>
                    <a:pt x="74" y="85"/>
                  </a:cubicBezTo>
                  <a:cubicBezTo>
                    <a:pt x="70" y="87"/>
                    <a:pt x="70" y="87"/>
                    <a:pt x="70" y="87"/>
                  </a:cubicBezTo>
                  <a:cubicBezTo>
                    <a:pt x="70" y="88"/>
                    <a:pt x="70" y="88"/>
                    <a:pt x="69" y="88"/>
                  </a:cubicBezTo>
                  <a:cubicBezTo>
                    <a:pt x="65" y="88"/>
                    <a:pt x="65" y="88"/>
                    <a:pt x="65" y="88"/>
                  </a:cubicBezTo>
                  <a:cubicBezTo>
                    <a:pt x="64" y="91"/>
                    <a:pt x="64" y="91"/>
                    <a:pt x="64" y="91"/>
                  </a:cubicBezTo>
                  <a:cubicBezTo>
                    <a:pt x="63" y="92"/>
                    <a:pt x="63" y="92"/>
                    <a:pt x="63" y="92"/>
                  </a:cubicBezTo>
                  <a:cubicBezTo>
                    <a:pt x="59" y="94"/>
                    <a:pt x="59" y="94"/>
                    <a:pt x="59" y="94"/>
                  </a:cubicBezTo>
                  <a:cubicBezTo>
                    <a:pt x="60" y="98"/>
                    <a:pt x="60" y="98"/>
                    <a:pt x="60" y="98"/>
                  </a:cubicBezTo>
                  <a:cubicBezTo>
                    <a:pt x="60" y="99"/>
                    <a:pt x="60" y="99"/>
                    <a:pt x="60" y="100"/>
                  </a:cubicBezTo>
                  <a:cubicBezTo>
                    <a:pt x="58" y="103"/>
                    <a:pt x="58" y="103"/>
                    <a:pt x="58" y="103"/>
                  </a:cubicBezTo>
                  <a:cubicBezTo>
                    <a:pt x="61" y="106"/>
                    <a:pt x="61" y="106"/>
                    <a:pt x="61" y="106"/>
                  </a:cubicBezTo>
                  <a:cubicBezTo>
                    <a:pt x="61" y="107"/>
                    <a:pt x="61" y="107"/>
                    <a:pt x="61" y="107"/>
                  </a:cubicBezTo>
                  <a:cubicBezTo>
                    <a:pt x="62" y="111"/>
                    <a:pt x="62" y="111"/>
                    <a:pt x="62" y="111"/>
                  </a:cubicBezTo>
                  <a:cubicBezTo>
                    <a:pt x="66" y="112"/>
                    <a:pt x="66" y="112"/>
                    <a:pt x="66" y="112"/>
                  </a:cubicBezTo>
                  <a:cubicBezTo>
                    <a:pt x="66" y="113"/>
                    <a:pt x="66" y="113"/>
                    <a:pt x="67" y="113"/>
                  </a:cubicBezTo>
                  <a:cubicBezTo>
                    <a:pt x="69" y="115"/>
                    <a:pt x="69" y="115"/>
                    <a:pt x="69" y="115"/>
                  </a:cubicBezTo>
                  <a:cubicBezTo>
                    <a:pt x="69" y="116"/>
                    <a:pt x="69" y="116"/>
                    <a:pt x="69" y="116"/>
                  </a:cubicBezTo>
                  <a:cubicBezTo>
                    <a:pt x="73" y="115"/>
                    <a:pt x="73" y="115"/>
                    <a:pt x="73" y="115"/>
                  </a:cubicBezTo>
                  <a:cubicBezTo>
                    <a:pt x="73" y="115"/>
                    <a:pt x="73" y="115"/>
                    <a:pt x="73" y="115"/>
                  </a:cubicBezTo>
                  <a:cubicBezTo>
                    <a:pt x="73" y="115"/>
                    <a:pt x="73" y="115"/>
                    <a:pt x="73" y="115"/>
                  </a:cubicBezTo>
                  <a:cubicBezTo>
                    <a:pt x="74" y="115"/>
                    <a:pt x="74" y="115"/>
                    <a:pt x="74" y="115"/>
                  </a:cubicBezTo>
                  <a:cubicBezTo>
                    <a:pt x="74" y="115"/>
                    <a:pt x="74" y="115"/>
                    <a:pt x="74" y="115"/>
                  </a:cubicBezTo>
                  <a:cubicBezTo>
                    <a:pt x="74" y="115"/>
                    <a:pt x="74" y="115"/>
                    <a:pt x="74" y="115"/>
                  </a:cubicBezTo>
                  <a:cubicBezTo>
                    <a:pt x="74" y="115"/>
                    <a:pt x="74" y="115"/>
                    <a:pt x="74" y="115"/>
                  </a:cubicBezTo>
                  <a:cubicBezTo>
                    <a:pt x="78" y="116"/>
                    <a:pt x="78" y="116"/>
                    <a:pt x="78" y="116"/>
                  </a:cubicBezTo>
                  <a:cubicBezTo>
                    <a:pt x="79" y="115"/>
                    <a:pt x="79" y="115"/>
                    <a:pt x="79" y="115"/>
                  </a:cubicBezTo>
                  <a:cubicBezTo>
                    <a:pt x="81" y="113"/>
                    <a:pt x="81" y="113"/>
                    <a:pt x="81" y="113"/>
                  </a:cubicBezTo>
                  <a:cubicBezTo>
                    <a:pt x="81" y="113"/>
                    <a:pt x="81" y="113"/>
                    <a:pt x="82" y="112"/>
                  </a:cubicBezTo>
                  <a:cubicBezTo>
                    <a:pt x="86" y="111"/>
                    <a:pt x="86" y="111"/>
                    <a:pt x="86" y="111"/>
                  </a:cubicBezTo>
                  <a:cubicBezTo>
                    <a:pt x="86" y="107"/>
                    <a:pt x="86" y="107"/>
                    <a:pt x="86" y="107"/>
                  </a:cubicBezTo>
                  <a:cubicBezTo>
                    <a:pt x="86" y="107"/>
                    <a:pt x="86" y="107"/>
                    <a:pt x="87" y="106"/>
                  </a:cubicBezTo>
                  <a:lnTo>
                    <a:pt x="89" y="103"/>
                  </a:lnTo>
                  <a:close/>
                  <a:moveTo>
                    <a:pt x="113" y="76"/>
                  </a:moveTo>
                  <a:cubicBezTo>
                    <a:pt x="113" y="74"/>
                    <a:pt x="112" y="73"/>
                    <a:pt x="110" y="73"/>
                  </a:cubicBezTo>
                  <a:cubicBezTo>
                    <a:pt x="37" y="73"/>
                    <a:pt x="37" y="73"/>
                    <a:pt x="37" y="73"/>
                  </a:cubicBezTo>
                  <a:cubicBezTo>
                    <a:pt x="36" y="73"/>
                    <a:pt x="35" y="74"/>
                    <a:pt x="35" y="76"/>
                  </a:cubicBezTo>
                  <a:cubicBezTo>
                    <a:pt x="35" y="77"/>
                    <a:pt x="36" y="78"/>
                    <a:pt x="37" y="78"/>
                  </a:cubicBezTo>
                  <a:cubicBezTo>
                    <a:pt x="110" y="78"/>
                    <a:pt x="110" y="78"/>
                    <a:pt x="110" y="78"/>
                  </a:cubicBezTo>
                  <a:cubicBezTo>
                    <a:pt x="112" y="78"/>
                    <a:pt x="113" y="77"/>
                    <a:pt x="113" y="76"/>
                  </a:cubicBezTo>
                  <a:close/>
                  <a:moveTo>
                    <a:pt x="113" y="66"/>
                  </a:moveTo>
                  <a:cubicBezTo>
                    <a:pt x="113" y="65"/>
                    <a:pt x="112" y="64"/>
                    <a:pt x="110" y="64"/>
                  </a:cubicBezTo>
                  <a:cubicBezTo>
                    <a:pt x="37" y="64"/>
                    <a:pt x="37" y="64"/>
                    <a:pt x="37" y="64"/>
                  </a:cubicBezTo>
                  <a:cubicBezTo>
                    <a:pt x="36" y="64"/>
                    <a:pt x="35" y="65"/>
                    <a:pt x="35" y="66"/>
                  </a:cubicBezTo>
                  <a:cubicBezTo>
                    <a:pt x="35" y="68"/>
                    <a:pt x="36" y="69"/>
                    <a:pt x="37" y="69"/>
                  </a:cubicBezTo>
                  <a:cubicBezTo>
                    <a:pt x="110" y="69"/>
                    <a:pt x="110" y="69"/>
                    <a:pt x="110" y="69"/>
                  </a:cubicBezTo>
                  <a:cubicBezTo>
                    <a:pt x="112" y="69"/>
                    <a:pt x="113" y="68"/>
                    <a:pt x="113" y="66"/>
                  </a:cubicBezTo>
                  <a:close/>
                  <a:moveTo>
                    <a:pt x="117" y="45"/>
                  </a:moveTo>
                  <a:cubicBezTo>
                    <a:pt x="117" y="45"/>
                    <a:pt x="115" y="46"/>
                    <a:pt x="109" y="44"/>
                  </a:cubicBezTo>
                  <a:cubicBezTo>
                    <a:pt x="103" y="42"/>
                    <a:pt x="99" y="41"/>
                    <a:pt x="93" y="44"/>
                  </a:cubicBezTo>
                  <a:cubicBezTo>
                    <a:pt x="91" y="46"/>
                    <a:pt x="89" y="49"/>
                    <a:pt x="88" y="50"/>
                  </a:cubicBezTo>
                  <a:cubicBezTo>
                    <a:pt x="94" y="50"/>
                    <a:pt x="104" y="46"/>
                    <a:pt x="108" y="48"/>
                  </a:cubicBezTo>
                  <a:cubicBezTo>
                    <a:pt x="108" y="48"/>
                    <a:pt x="108" y="48"/>
                    <a:pt x="108" y="48"/>
                  </a:cubicBezTo>
                  <a:cubicBezTo>
                    <a:pt x="106" y="48"/>
                    <a:pt x="103" y="48"/>
                    <a:pt x="100" y="49"/>
                  </a:cubicBezTo>
                  <a:cubicBezTo>
                    <a:pt x="94" y="50"/>
                    <a:pt x="88" y="53"/>
                    <a:pt x="83" y="52"/>
                  </a:cubicBezTo>
                  <a:cubicBezTo>
                    <a:pt x="83" y="52"/>
                    <a:pt x="82" y="52"/>
                    <a:pt x="83" y="53"/>
                  </a:cubicBezTo>
                  <a:cubicBezTo>
                    <a:pt x="83" y="53"/>
                    <a:pt x="83" y="53"/>
                    <a:pt x="84" y="53"/>
                  </a:cubicBezTo>
                  <a:cubicBezTo>
                    <a:pt x="85" y="53"/>
                    <a:pt x="85" y="53"/>
                    <a:pt x="89" y="53"/>
                  </a:cubicBezTo>
                  <a:cubicBezTo>
                    <a:pt x="89" y="54"/>
                    <a:pt x="90" y="54"/>
                    <a:pt x="91" y="55"/>
                  </a:cubicBezTo>
                  <a:cubicBezTo>
                    <a:pt x="105" y="66"/>
                    <a:pt x="117" y="46"/>
                    <a:pt x="117" y="45"/>
                  </a:cubicBezTo>
                  <a:close/>
                  <a:moveTo>
                    <a:pt x="138" y="34"/>
                  </a:moveTo>
                  <a:cubicBezTo>
                    <a:pt x="138" y="33"/>
                    <a:pt x="137" y="32"/>
                    <a:pt x="136" y="32"/>
                  </a:cubicBezTo>
                  <a:cubicBezTo>
                    <a:pt x="135" y="32"/>
                    <a:pt x="133" y="33"/>
                    <a:pt x="133" y="34"/>
                  </a:cubicBezTo>
                  <a:cubicBezTo>
                    <a:pt x="133" y="76"/>
                    <a:pt x="133" y="76"/>
                    <a:pt x="133" y="76"/>
                  </a:cubicBezTo>
                  <a:cubicBezTo>
                    <a:pt x="133" y="77"/>
                    <a:pt x="135" y="78"/>
                    <a:pt x="136" y="78"/>
                  </a:cubicBezTo>
                  <a:cubicBezTo>
                    <a:pt x="137" y="78"/>
                    <a:pt x="138" y="77"/>
                    <a:pt x="138" y="76"/>
                  </a:cubicBezTo>
                  <a:lnTo>
                    <a:pt x="138" y="34"/>
                  </a:lnTo>
                  <a:close/>
                </a:path>
              </a:pathLst>
            </a:custGeom>
            <a:solidFill>
              <a:srgbClr val="FFFFFF"/>
            </a:solidFill>
            <a:ln w="0">
              <a:noFill/>
            </a:ln>
          </p:spPr>
          <p:style>
            <a:lnRef idx="0">
              <a:scrgbClr r="0" g="0" b="0"/>
            </a:lnRef>
            <a:fillRef idx="0">
              <a:scrgbClr r="0" g="0" b="0"/>
            </a:fillRef>
            <a:effectRef idx="0">
              <a:scrgbClr r="0" g="0" b="0"/>
            </a:effectRef>
            <a:fontRef idx="minor"/>
          </p:style>
        </p:sp>
        <p:pic>
          <p:nvPicPr>
            <p:cNvPr id="28" name="Picture 4"/>
            <p:cNvPicPr/>
            <p:nvPr/>
          </p:nvPicPr>
          <p:blipFill>
            <a:blip r:embed="rId5">
              <a:extLst>
                <a:ext uri="{28A0092B-C50C-407E-A947-70E740481C1C}">
                  <a14:useLocalDpi xmlns:a14="http://schemas.microsoft.com/office/drawing/2010/main" val="0"/>
                </a:ext>
              </a:extLst>
            </a:blip>
            <a:stretch/>
          </p:blipFill>
          <p:spPr>
            <a:xfrm>
              <a:off x="8013960" y="2580660"/>
              <a:ext cx="523440" cy="426601"/>
            </a:xfrm>
            <a:prstGeom prst="rect">
              <a:avLst/>
            </a:prstGeom>
            <a:ln w="0">
              <a:noFill/>
            </a:ln>
          </p:spPr>
        </p:pic>
        <p:sp>
          <p:nvSpPr>
            <p:cNvPr id="29" name="CustomShape 52"/>
            <p:cNvSpPr/>
            <p:nvPr/>
          </p:nvSpPr>
          <p:spPr>
            <a:xfrm>
              <a:off x="8745840" y="2033460"/>
              <a:ext cx="344159" cy="318601"/>
            </a:xfrm>
            <a:custGeom>
              <a:avLst/>
              <a:gdLst/>
              <a:ahLst/>
              <a:cxnLst/>
              <a:rect l="l" t="t" r="r" b="b"/>
              <a:pathLst>
                <a:path w="107" h="99">
                  <a:moveTo>
                    <a:pt x="104" y="22"/>
                  </a:moveTo>
                  <a:cubicBezTo>
                    <a:pt x="103" y="22"/>
                    <a:pt x="103" y="22"/>
                    <a:pt x="103" y="22"/>
                  </a:cubicBezTo>
                  <a:cubicBezTo>
                    <a:pt x="103" y="20"/>
                    <a:pt x="103" y="20"/>
                    <a:pt x="103" y="20"/>
                  </a:cubicBezTo>
                  <a:cubicBezTo>
                    <a:pt x="103" y="17"/>
                    <a:pt x="101" y="14"/>
                    <a:pt x="98" y="14"/>
                  </a:cubicBezTo>
                  <a:cubicBezTo>
                    <a:pt x="95" y="14"/>
                    <a:pt x="95" y="14"/>
                    <a:pt x="95" y="14"/>
                  </a:cubicBezTo>
                  <a:cubicBezTo>
                    <a:pt x="95" y="11"/>
                    <a:pt x="95" y="11"/>
                    <a:pt x="95" y="11"/>
                  </a:cubicBezTo>
                  <a:cubicBezTo>
                    <a:pt x="95" y="5"/>
                    <a:pt x="90" y="0"/>
                    <a:pt x="83" y="0"/>
                  </a:cubicBezTo>
                  <a:cubicBezTo>
                    <a:pt x="24" y="0"/>
                    <a:pt x="24" y="0"/>
                    <a:pt x="24" y="0"/>
                  </a:cubicBezTo>
                  <a:cubicBezTo>
                    <a:pt x="18" y="0"/>
                    <a:pt x="12" y="5"/>
                    <a:pt x="12" y="11"/>
                  </a:cubicBezTo>
                  <a:cubicBezTo>
                    <a:pt x="12" y="14"/>
                    <a:pt x="12" y="14"/>
                    <a:pt x="12" y="14"/>
                  </a:cubicBezTo>
                  <a:cubicBezTo>
                    <a:pt x="10" y="14"/>
                    <a:pt x="10" y="14"/>
                    <a:pt x="10" y="14"/>
                  </a:cubicBezTo>
                  <a:cubicBezTo>
                    <a:pt x="7" y="14"/>
                    <a:pt x="4" y="17"/>
                    <a:pt x="4" y="20"/>
                  </a:cubicBezTo>
                  <a:cubicBezTo>
                    <a:pt x="4" y="22"/>
                    <a:pt x="4" y="22"/>
                    <a:pt x="4" y="22"/>
                  </a:cubicBezTo>
                  <a:cubicBezTo>
                    <a:pt x="4" y="22"/>
                    <a:pt x="4" y="22"/>
                    <a:pt x="4" y="22"/>
                  </a:cubicBezTo>
                  <a:cubicBezTo>
                    <a:pt x="2" y="22"/>
                    <a:pt x="0" y="23"/>
                    <a:pt x="0" y="25"/>
                  </a:cubicBezTo>
                  <a:cubicBezTo>
                    <a:pt x="0" y="39"/>
                    <a:pt x="0" y="39"/>
                    <a:pt x="0" y="39"/>
                  </a:cubicBezTo>
                  <a:cubicBezTo>
                    <a:pt x="0" y="41"/>
                    <a:pt x="2" y="42"/>
                    <a:pt x="4" y="42"/>
                  </a:cubicBezTo>
                  <a:cubicBezTo>
                    <a:pt x="7" y="42"/>
                    <a:pt x="7" y="42"/>
                    <a:pt x="7" y="42"/>
                  </a:cubicBezTo>
                  <a:cubicBezTo>
                    <a:pt x="9" y="42"/>
                    <a:pt x="10" y="41"/>
                    <a:pt x="10" y="39"/>
                  </a:cubicBezTo>
                  <a:cubicBezTo>
                    <a:pt x="10" y="25"/>
                    <a:pt x="10" y="25"/>
                    <a:pt x="10" y="25"/>
                  </a:cubicBezTo>
                  <a:cubicBezTo>
                    <a:pt x="10" y="23"/>
                    <a:pt x="9" y="22"/>
                    <a:pt x="7" y="22"/>
                  </a:cubicBezTo>
                  <a:cubicBezTo>
                    <a:pt x="7" y="22"/>
                    <a:pt x="7" y="22"/>
                    <a:pt x="7" y="22"/>
                  </a:cubicBezTo>
                  <a:cubicBezTo>
                    <a:pt x="7" y="20"/>
                    <a:pt x="7" y="20"/>
                    <a:pt x="7" y="20"/>
                  </a:cubicBezTo>
                  <a:cubicBezTo>
                    <a:pt x="7" y="18"/>
                    <a:pt x="8" y="17"/>
                    <a:pt x="10" y="17"/>
                  </a:cubicBezTo>
                  <a:cubicBezTo>
                    <a:pt x="12" y="17"/>
                    <a:pt x="12" y="17"/>
                    <a:pt x="12" y="17"/>
                  </a:cubicBezTo>
                  <a:cubicBezTo>
                    <a:pt x="12" y="85"/>
                    <a:pt x="12" y="85"/>
                    <a:pt x="12" y="85"/>
                  </a:cubicBezTo>
                  <a:cubicBezTo>
                    <a:pt x="12" y="88"/>
                    <a:pt x="15" y="91"/>
                    <a:pt x="18" y="91"/>
                  </a:cubicBezTo>
                  <a:cubicBezTo>
                    <a:pt x="18" y="95"/>
                    <a:pt x="18" y="95"/>
                    <a:pt x="18" y="95"/>
                  </a:cubicBezTo>
                  <a:cubicBezTo>
                    <a:pt x="18" y="97"/>
                    <a:pt x="19" y="99"/>
                    <a:pt x="21" y="99"/>
                  </a:cubicBezTo>
                  <a:cubicBezTo>
                    <a:pt x="29" y="99"/>
                    <a:pt x="29" y="99"/>
                    <a:pt x="29" y="99"/>
                  </a:cubicBezTo>
                  <a:cubicBezTo>
                    <a:pt x="31" y="99"/>
                    <a:pt x="33" y="97"/>
                    <a:pt x="33" y="95"/>
                  </a:cubicBezTo>
                  <a:cubicBezTo>
                    <a:pt x="33" y="91"/>
                    <a:pt x="33" y="91"/>
                    <a:pt x="33" y="91"/>
                  </a:cubicBezTo>
                  <a:cubicBezTo>
                    <a:pt x="75" y="91"/>
                    <a:pt x="75" y="91"/>
                    <a:pt x="75" y="91"/>
                  </a:cubicBezTo>
                  <a:cubicBezTo>
                    <a:pt x="75" y="95"/>
                    <a:pt x="75" y="95"/>
                    <a:pt x="75" y="95"/>
                  </a:cubicBezTo>
                  <a:cubicBezTo>
                    <a:pt x="75" y="97"/>
                    <a:pt x="77" y="99"/>
                    <a:pt x="79" y="99"/>
                  </a:cubicBezTo>
                  <a:cubicBezTo>
                    <a:pt x="87" y="99"/>
                    <a:pt x="87" y="99"/>
                    <a:pt x="87" y="99"/>
                  </a:cubicBezTo>
                  <a:cubicBezTo>
                    <a:pt x="89" y="99"/>
                    <a:pt x="90" y="97"/>
                    <a:pt x="90" y="95"/>
                  </a:cubicBezTo>
                  <a:cubicBezTo>
                    <a:pt x="90" y="91"/>
                    <a:pt x="90" y="91"/>
                    <a:pt x="90" y="91"/>
                  </a:cubicBezTo>
                  <a:cubicBezTo>
                    <a:pt x="93" y="90"/>
                    <a:pt x="95" y="88"/>
                    <a:pt x="95" y="85"/>
                  </a:cubicBezTo>
                  <a:cubicBezTo>
                    <a:pt x="95" y="17"/>
                    <a:pt x="95" y="17"/>
                    <a:pt x="95" y="17"/>
                  </a:cubicBezTo>
                  <a:cubicBezTo>
                    <a:pt x="98" y="17"/>
                    <a:pt x="98" y="17"/>
                    <a:pt x="98" y="17"/>
                  </a:cubicBezTo>
                  <a:cubicBezTo>
                    <a:pt x="100" y="17"/>
                    <a:pt x="101" y="18"/>
                    <a:pt x="101" y="20"/>
                  </a:cubicBezTo>
                  <a:cubicBezTo>
                    <a:pt x="101" y="22"/>
                    <a:pt x="101" y="22"/>
                    <a:pt x="101" y="22"/>
                  </a:cubicBezTo>
                  <a:cubicBezTo>
                    <a:pt x="101" y="22"/>
                    <a:pt x="101" y="22"/>
                    <a:pt x="101" y="22"/>
                  </a:cubicBezTo>
                  <a:cubicBezTo>
                    <a:pt x="99" y="22"/>
                    <a:pt x="97" y="23"/>
                    <a:pt x="97" y="25"/>
                  </a:cubicBezTo>
                  <a:cubicBezTo>
                    <a:pt x="97" y="39"/>
                    <a:pt x="97" y="39"/>
                    <a:pt x="97" y="39"/>
                  </a:cubicBezTo>
                  <a:cubicBezTo>
                    <a:pt x="97" y="41"/>
                    <a:pt x="99" y="42"/>
                    <a:pt x="101" y="42"/>
                  </a:cubicBezTo>
                  <a:cubicBezTo>
                    <a:pt x="104" y="42"/>
                    <a:pt x="104" y="42"/>
                    <a:pt x="104" y="42"/>
                  </a:cubicBezTo>
                  <a:cubicBezTo>
                    <a:pt x="106" y="42"/>
                    <a:pt x="107" y="41"/>
                    <a:pt x="107" y="39"/>
                  </a:cubicBezTo>
                  <a:cubicBezTo>
                    <a:pt x="107" y="25"/>
                    <a:pt x="107" y="25"/>
                    <a:pt x="107" y="25"/>
                  </a:cubicBezTo>
                  <a:cubicBezTo>
                    <a:pt x="107" y="23"/>
                    <a:pt x="106" y="22"/>
                    <a:pt x="104" y="22"/>
                  </a:cubicBezTo>
                  <a:close/>
                  <a:moveTo>
                    <a:pt x="29" y="9"/>
                  </a:moveTo>
                  <a:cubicBezTo>
                    <a:pt x="29" y="7"/>
                    <a:pt x="30" y="6"/>
                    <a:pt x="31" y="6"/>
                  </a:cubicBezTo>
                  <a:cubicBezTo>
                    <a:pt x="78" y="6"/>
                    <a:pt x="78" y="6"/>
                    <a:pt x="78" y="6"/>
                  </a:cubicBezTo>
                  <a:cubicBezTo>
                    <a:pt x="79" y="6"/>
                    <a:pt x="80" y="7"/>
                    <a:pt x="80" y="9"/>
                  </a:cubicBezTo>
                  <a:cubicBezTo>
                    <a:pt x="80" y="12"/>
                    <a:pt x="80" y="12"/>
                    <a:pt x="80" y="12"/>
                  </a:cubicBezTo>
                  <a:cubicBezTo>
                    <a:pt x="80" y="13"/>
                    <a:pt x="79" y="14"/>
                    <a:pt x="78" y="14"/>
                  </a:cubicBezTo>
                  <a:cubicBezTo>
                    <a:pt x="31" y="14"/>
                    <a:pt x="31" y="14"/>
                    <a:pt x="31" y="14"/>
                  </a:cubicBezTo>
                  <a:cubicBezTo>
                    <a:pt x="30" y="14"/>
                    <a:pt x="29" y="13"/>
                    <a:pt x="29" y="12"/>
                  </a:cubicBezTo>
                  <a:lnTo>
                    <a:pt x="29" y="9"/>
                  </a:lnTo>
                  <a:close/>
                  <a:moveTo>
                    <a:pt x="31" y="81"/>
                  </a:moveTo>
                  <a:cubicBezTo>
                    <a:pt x="19" y="81"/>
                    <a:pt x="19" y="81"/>
                    <a:pt x="19" y="81"/>
                  </a:cubicBezTo>
                  <a:cubicBezTo>
                    <a:pt x="19" y="81"/>
                    <a:pt x="18" y="81"/>
                    <a:pt x="18" y="80"/>
                  </a:cubicBezTo>
                  <a:cubicBezTo>
                    <a:pt x="18" y="74"/>
                    <a:pt x="18" y="74"/>
                    <a:pt x="18" y="74"/>
                  </a:cubicBezTo>
                  <a:cubicBezTo>
                    <a:pt x="18" y="74"/>
                    <a:pt x="19" y="73"/>
                    <a:pt x="20" y="73"/>
                  </a:cubicBezTo>
                  <a:cubicBezTo>
                    <a:pt x="31" y="75"/>
                    <a:pt x="31" y="75"/>
                    <a:pt x="31" y="75"/>
                  </a:cubicBezTo>
                  <a:cubicBezTo>
                    <a:pt x="32" y="75"/>
                    <a:pt x="32" y="76"/>
                    <a:pt x="32" y="76"/>
                  </a:cubicBezTo>
                  <a:cubicBezTo>
                    <a:pt x="32" y="80"/>
                    <a:pt x="32" y="80"/>
                    <a:pt x="32" y="80"/>
                  </a:cubicBezTo>
                  <a:cubicBezTo>
                    <a:pt x="32" y="80"/>
                    <a:pt x="32" y="81"/>
                    <a:pt x="31" y="81"/>
                  </a:cubicBezTo>
                  <a:close/>
                  <a:moveTo>
                    <a:pt x="22" y="67"/>
                  </a:moveTo>
                  <a:cubicBezTo>
                    <a:pt x="20" y="67"/>
                    <a:pt x="18" y="65"/>
                    <a:pt x="18" y="63"/>
                  </a:cubicBezTo>
                  <a:cubicBezTo>
                    <a:pt x="18" y="24"/>
                    <a:pt x="18" y="24"/>
                    <a:pt x="18" y="24"/>
                  </a:cubicBezTo>
                  <a:cubicBezTo>
                    <a:pt x="18" y="21"/>
                    <a:pt x="20" y="19"/>
                    <a:pt x="23" y="19"/>
                  </a:cubicBezTo>
                  <a:cubicBezTo>
                    <a:pt x="85" y="19"/>
                    <a:pt x="85" y="19"/>
                    <a:pt x="85" y="19"/>
                  </a:cubicBezTo>
                  <a:cubicBezTo>
                    <a:pt x="88" y="19"/>
                    <a:pt x="90" y="21"/>
                    <a:pt x="90" y="24"/>
                  </a:cubicBezTo>
                  <a:cubicBezTo>
                    <a:pt x="90" y="37"/>
                    <a:pt x="90" y="50"/>
                    <a:pt x="90" y="63"/>
                  </a:cubicBezTo>
                  <a:cubicBezTo>
                    <a:pt x="90" y="65"/>
                    <a:pt x="88" y="67"/>
                    <a:pt x="86" y="67"/>
                  </a:cubicBezTo>
                  <a:cubicBezTo>
                    <a:pt x="65" y="73"/>
                    <a:pt x="43" y="73"/>
                    <a:pt x="22" y="67"/>
                  </a:cubicBezTo>
                  <a:close/>
                  <a:moveTo>
                    <a:pt x="76" y="80"/>
                  </a:moveTo>
                  <a:cubicBezTo>
                    <a:pt x="76" y="76"/>
                    <a:pt x="76" y="76"/>
                    <a:pt x="76" y="76"/>
                  </a:cubicBezTo>
                  <a:cubicBezTo>
                    <a:pt x="76" y="76"/>
                    <a:pt x="76" y="75"/>
                    <a:pt x="77" y="75"/>
                  </a:cubicBezTo>
                  <a:cubicBezTo>
                    <a:pt x="88" y="73"/>
                    <a:pt x="88" y="73"/>
                    <a:pt x="88" y="73"/>
                  </a:cubicBezTo>
                  <a:cubicBezTo>
                    <a:pt x="89" y="73"/>
                    <a:pt x="90" y="74"/>
                    <a:pt x="90" y="74"/>
                  </a:cubicBezTo>
                  <a:cubicBezTo>
                    <a:pt x="90" y="80"/>
                    <a:pt x="90" y="80"/>
                    <a:pt x="90" y="80"/>
                  </a:cubicBezTo>
                  <a:cubicBezTo>
                    <a:pt x="90" y="81"/>
                    <a:pt x="89" y="81"/>
                    <a:pt x="89" y="81"/>
                  </a:cubicBezTo>
                  <a:cubicBezTo>
                    <a:pt x="77" y="81"/>
                    <a:pt x="77" y="81"/>
                    <a:pt x="77" y="81"/>
                  </a:cubicBezTo>
                  <a:cubicBezTo>
                    <a:pt x="76" y="81"/>
                    <a:pt x="76" y="80"/>
                    <a:pt x="76" y="80"/>
                  </a:cubicBezTo>
                  <a:close/>
                  <a:moveTo>
                    <a:pt x="66" y="25"/>
                  </a:moveTo>
                  <a:cubicBezTo>
                    <a:pt x="58" y="43"/>
                    <a:pt x="58" y="43"/>
                    <a:pt x="58" y="43"/>
                  </a:cubicBezTo>
                  <a:cubicBezTo>
                    <a:pt x="65" y="43"/>
                    <a:pt x="65" y="43"/>
                    <a:pt x="65" y="43"/>
                  </a:cubicBezTo>
                  <a:cubicBezTo>
                    <a:pt x="66" y="43"/>
                    <a:pt x="67" y="44"/>
                    <a:pt x="66" y="45"/>
                  </a:cubicBezTo>
                  <a:cubicBezTo>
                    <a:pt x="43" y="66"/>
                    <a:pt x="43" y="66"/>
                    <a:pt x="43" y="66"/>
                  </a:cubicBezTo>
                  <a:cubicBezTo>
                    <a:pt x="43" y="67"/>
                    <a:pt x="42" y="66"/>
                    <a:pt x="42" y="65"/>
                  </a:cubicBezTo>
                  <a:cubicBezTo>
                    <a:pt x="50" y="47"/>
                    <a:pt x="50" y="47"/>
                    <a:pt x="50" y="47"/>
                  </a:cubicBezTo>
                  <a:cubicBezTo>
                    <a:pt x="42" y="47"/>
                    <a:pt x="42" y="47"/>
                    <a:pt x="42" y="47"/>
                  </a:cubicBezTo>
                  <a:cubicBezTo>
                    <a:pt x="42" y="47"/>
                    <a:pt x="41" y="46"/>
                    <a:pt x="42" y="45"/>
                  </a:cubicBezTo>
                  <a:cubicBezTo>
                    <a:pt x="64" y="24"/>
                    <a:pt x="64" y="24"/>
                    <a:pt x="64" y="24"/>
                  </a:cubicBezTo>
                  <a:cubicBezTo>
                    <a:pt x="65" y="23"/>
                    <a:pt x="66" y="24"/>
                    <a:pt x="66" y="25"/>
                  </a:cubicBez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30" name="CustomShape 53"/>
            <p:cNvSpPr/>
            <p:nvPr/>
          </p:nvSpPr>
          <p:spPr>
            <a:xfrm>
              <a:off x="8610841" y="3209940"/>
              <a:ext cx="444239" cy="456841"/>
            </a:xfrm>
            <a:custGeom>
              <a:avLst/>
              <a:gdLst/>
              <a:ahLst/>
              <a:cxnLst/>
              <a:rect l="l" t="t" r="r" b="b"/>
              <a:pathLst>
                <a:path w="138" h="142">
                  <a:moveTo>
                    <a:pt x="18" y="89"/>
                  </a:moveTo>
                  <a:cubicBezTo>
                    <a:pt x="21" y="99"/>
                    <a:pt x="36" y="112"/>
                    <a:pt x="36" y="124"/>
                  </a:cubicBezTo>
                  <a:cubicBezTo>
                    <a:pt x="36" y="134"/>
                    <a:pt x="28" y="142"/>
                    <a:pt x="18" y="142"/>
                  </a:cubicBezTo>
                  <a:cubicBezTo>
                    <a:pt x="8" y="142"/>
                    <a:pt x="0" y="134"/>
                    <a:pt x="0" y="124"/>
                  </a:cubicBezTo>
                  <a:cubicBezTo>
                    <a:pt x="0" y="112"/>
                    <a:pt x="16" y="99"/>
                    <a:pt x="18" y="89"/>
                  </a:cubicBezTo>
                  <a:close/>
                  <a:moveTo>
                    <a:pt x="18" y="100"/>
                  </a:moveTo>
                  <a:cubicBezTo>
                    <a:pt x="22" y="107"/>
                    <a:pt x="31" y="116"/>
                    <a:pt x="31" y="125"/>
                  </a:cubicBezTo>
                  <a:cubicBezTo>
                    <a:pt x="31" y="133"/>
                    <a:pt x="25" y="139"/>
                    <a:pt x="17" y="140"/>
                  </a:cubicBezTo>
                  <a:cubicBezTo>
                    <a:pt x="26" y="140"/>
                    <a:pt x="33" y="133"/>
                    <a:pt x="33" y="124"/>
                  </a:cubicBezTo>
                  <a:cubicBezTo>
                    <a:pt x="33" y="114"/>
                    <a:pt x="21" y="102"/>
                    <a:pt x="18" y="94"/>
                  </a:cubicBezTo>
                  <a:lnTo>
                    <a:pt x="18" y="100"/>
                  </a:lnTo>
                  <a:close/>
                  <a:moveTo>
                    <a:pt x="108" y="7"/>
                  </a:moveTo>
                  <a:cubicBezTo>
                    <a:pt x="108" y="16"/>
                    <a:pt x="103" y="24"/>
                    <a:pt x="94" y="28"/>
                  </a:cubicBezTo>
                  <a:cubicBezTo>
                    <a:pt x="86" y="32"/>
                    <a:pt x="77" y="31"/>
                    <a:pt x="70" y="26"/>
                  </a:cubicBezTo>
                  <a:cubicBezTo>
                    <a:pt x="104" y="9"/>
                    <a:pt x="104" y="9"/>
                    <a:pt x="104" y="9"/>
                  </a:cubicBezTo>
                  <a:cubicBezTo>
                    <a:pt x="69" y="23"/>
                    <a:pt x="69" y="23"/>
                    <a:pt x="69" y="23"/>
                  </a:cubicBezTo>
                  <a:cubicBezTo>
                    <a:pt x="70" y="15"/>
                    <a:pt x="75" y="7"/>
                    <a:pt x="83" y="4"/>
                  </a:cubicBezTo>
                  <a:cubicBezTo>
                    <a:pt x="91" y="0"/>
                    <a:pt x="101" y="1"/>
                    <a:pt x="108" y="7"/>
                  </a:cubicBezTo>
                  <a:close/>
                  <a:moveTo>
                    <a:pt x="29" y="7"/>
                  </a:moveTo>
                  <a:cubicBezTo>
                    <a:pt x="36" y="1"/>
                    <a:pt x="46" y="0"/>
                    <a:pt x="55" y="4"/>
                  </a:cubicBezTo>
                  <a:cubicBezTo>
                    <a:pt x="63" y="7"/>
                    <a:pt x="68" y="15"/>
                    <a:pt x="69" y="23"/>
                  </a:cubicBezTo>
                  <a:cubicBezTo>
                    <a:pt x="34" y="9"/>
                    <a:pt x="34" y="9"/>
                    <a:pt x="34" y="9"/>
                  </a:cubicBezTo>
                  <a:cubicBezTo>
                    <a:pt x="67" y="26"/>
                    <a:pt x="67" y="26"/>
                    <a:pt x="67" y="26"/>
                  </a:cubicBezTo>
                  <a:cubicBezTo>
                    <a:pt x="60" y="31"/>
                    <a:pt x="51" y="32"/>
                    <a:pt x="43" y="28"/>
                  </a:cubicBezTo>
                  <a:cubicBezTo>
                    <a:pt x="35" y="24"/>
                    <a:pt x="29" y="16"/>
                    <a:pt x="29" y="7"/>
                  </a:cubicBezTo>
                  <a:close/>
                  <a:moveTo>
                    <a:pt x="136" y="42"/>
                  </a:moveTo>
                  <a:cubicBezTo>
                    <a:pt x="88" y="42"/>
                    <a:pt x="88" y="42"/>
                    <a:pt x="88" y="42"/>
                  </a:cubicBezTo>
                  <a:cubicBezTo>
                    <a:pt x="87" y="39"/>
                    <a:pt x="85" y="37"/>
                    <a:pt x="82" y="37"/>
                  </a:cubicBezTo>
                  <a:cubicBezTo>
                    <a:pt x="73" y="37"/>
                    <a:pt x="73" y="37"/>
                    <a:pt x="73" y="37"/>
                  </a:cubicBezTo>
                  <a:cubicBezTo>
                    <a:pt x="73" y="32"/>
                    <a:pt x="73" y="32"/>
                    <a:pt x="73" y="32"/>
                  </a:cubicBezTo>
                  <a:cubicBezTo>
                    <a:pt x="73" y="30"/>
                    <a:pt x="71" y="28"/>
                    <a:pt x="68" y="28"/>
                  </a:cubicBezTo>
                  <a:cubicBezTo>
                    <a:pt x="68" y="28"/>
                    <a:pt x="68" y="28"/>
                    <a:pt x="68" y="28"/>
                  </a:cubicBezTo>
                  <a:cubicBezTo>
                    <a:pt x="66" y="28"/>
                    <a:pt x="64" y="30"/>
                    <a:pt x="64" y="32"/>
                  </a:cubicBezTo>
                  <a:cubicBezTo>
                    <a:pt x="64" y="37"/>
                    <a:pt x="64" y="37"/>
                    <a:pt x="64" y="37"/>
                  </a:cubicBezTo>
                  <a:cubicBezTo>
                    <a:pt x="55" y="37"/>
                    <a:pt x="55" y="37"/>
                    <a:pt x="55" y="37"/>
                  </a:cubicBezTo>
                  <a:cubicBezTo>
                    <a:pt x="52" y="37"/>
                    <a:pt x="50" y="39"/>
                    <a:pt x="49" y="42"/>
                  </a:cubicBezTo>
                  <a:cubicBezTo>
                    <a:pt x="31" y="42"/>
                    <a:pt x="31" y="42"/>
                    <a:pt x="31" y="42"/>
                  </a:cubicBezTo>
                  <a:cubicBezTo>
                    <a:pt x="25" y="42"/>
                    <a:pt x="19" y="45"/>
                    <a:pt x="15" y="49"/>
                  </a:cubicBezTo>
                  <a:cubicBezTo>
                    <a:pt x="11" y="53"/>
                    <a:pt x="8" y="58"/>
                    <a:pt x="8" y="65"/>
                  </a:cubicBezTo>
                  <a:cubicBezTo>
                    <a:pt x="8" y="75"/>
                    <a:pt x="8" y="75"/>
                    <a:pt x="8" y="75"/>
                  </a:cubicBezTo>
                  <a:cubicBezTo>
                    <a:pt x="27" y="75"/>
                    <a:pt x="27" y="75"/>
                    <a:pt x="27" y="75"/>
                  </a:cubicBezTo>
                  <a:cubicBezTo>
                    <a:pt x="27" y="65"/>
                    <a:pt x="27" y="65"/>
                    <a:pt x="27" y="65"/>
                  </a:cubicBezTo>
                  <a:cubicBezTo>
                    <a:pt x="27" y="64"/>
                    <a:pt x="28" y="63"/>
                    <a:pt x="28" y="62"/>
                  </a:cubicBezTo>
                  <a:cubicBezTo>
                    <a:pt x="29" y="61"/>
                    <a:pt x="30" y="61"/>
                    <a:pt x="31" y="61"/>
                  </a:cubicBezTo>
                  <a:cubicBezTo>
                    <a:pt x="49" y="61"/>
                    <a:pt x="49" y="61"/>
                    <a:pt x="49" y="61"/>
                  </a:cubicBezTo>
                  <a:cubicBezTo>
                    <a:pt x="50" y="64"/>
                    <a:pt x="52" y="66"/>
                    <a:pt x="55" y="66"/>
                  </a:cubicBezTo>
                  <a:cubicBezTo>
                    <a:pt x="64" y="66"/>
                    <a:pt x="64" y="66"/>
                    <a:pt x="64" y="66"/>
                  </a:cubicBezTo>
                  <a:cubicBezTo>
                    <a:pt x="64" y="68"/>
                    <a:pt x="66" y="70"/>
                    <a:pt x="68" y="70"/>
                  </a:cubicBezTo>
                  <a:cubicBezTo>
                    <a:pt x="68" y="70"/>
                    <a:pt x="68" y="70"/>
                    <a:pt x="68" y="70"/>
                  </a:cubicBezTo>
                  <a:cubicBezTo>
                    <a:pt x="71" y="70"/>
                    <a:pt x="73" y="68"/>
                    <a:pt x="73" y="66"/>
                  </a:cubicBezTo>
                  <a:cubicBezTo>
                    <a:pt x="82" y="66"/>
                    <a:pt x="82" y="66"/>
                    <a:pt x="82" y="66"/>
                  </a:cubicBezTo>
                  <a:cubicBezTo>
                    <a:pt x="85" y="66"/>
                    <a:pt x="87" y="64"/>
                    <a:pt x="88" y="61"/>
                  </a:cubicBezTo>
                  <a:cubicBezTo>
                    <a:pt x="138" y="61"/>
                    <a:pt x="138" y="61"/>
                    <a:pt x="138" y="61"/>
                  </a:cubicBezTo>
                  <a:cubicBezTo>
                    <a:pt x="138" y="54"/>
                    <a:pt x="137" y="48"/>
                    <a:pt x="136" y="42"/>
                  </a:cubicBezTo>
                  <a:close/>
                  <a:moveTo>
                    <a:pt x="27" y="76"/>
                  </a:moveTo>
                  <a:cubicBezTo>
                    <a:pt x="8" y="76"/>
                    <a:pt x="8" y="76"/>
                    <a:pt x="8" y="76"/>
                  </a:cubicBezTo>
                  <a:cubicBezTo>
                    <a:pt x="8" y="83"/>
                    <a:pt x="8" y="83"/>
                    <a:pt x="8" y="83"/>
                  </a:cubicBezTo>
                  <a:cubicBezTo>
                    <a:pt x="27" y="83"/>
                    <a:pt x="27" y="83"/>
                    <a:pt x="27" y="83"/>
                  </a:cubicBezTo>
                  <a:lnTo>
                    <a:pt x="27" y="76"/>
                  </a:lnTo>
                  <a:close/>
                </a:path>
              </a:pathLst>
            </a:custGeom>
            <a:solidFill>
              <a:schemeClr val="bg1"/>
            </a:solidFill>
            <a:ln w="0">
              <a:noFill/>
            </a:ln>
          </p:spPr>
          <p:style>
            <a:lnRef idx="0">
              <a:scrgbClr r="0" g="0" b="0"/>
            </a:lnRef>
            <a:fillRef idx="0">
              <a:scrgbClr r="0" g="0" b="0"/>
            </a:fillRef>
            <a:effectRef idx="0">
              <a:scrgbClr r="0" g="0" b="0"/>
            </a:effectRef>
            <a:fontRef idx="minor"/>
          </p:style>
        </p:sp>
        <p:grpSp>
          <p:nvGrpSpPr>
            <p:cNvPr id="31" name="Group 54"/>
            <p:cNvGrpSpPr/>
            <p:nvPr/>
          </p:nvGrpSpPr>
          <p:grpSpPr>
            <a:xfrm>
              <a:off x="7740720" y="3344940"/>
              <a:ext cx="356759" cy="353520"/>
              <a:chOff x="8893080" y="4048200"/>
              <a:chExt cx="356760" cy="353520"/>
            </a:xfrm>
          </p:grpSpPr>
          <p:sp>
            <p:nvSpPr>
              <p:cNvPr id="33" name="CustomShape 55"/>
              <p:cNvSpPr/>
              <p:nvPr/>
            </p:nvSpPr>
            <p:spPr>
              <a:xfrm>
                <a:off x="9059760" y="4122720"/>
                <a:ext cx="115560" cy="115560"/>
              </a:xfrm>
              <a:custGeom>
                <a:avLst/>
                <a:gdLst/>
                <a:ahLst/>
                <a:cxnLst/>
                <a:rect l="l" t="t" r="r" b="b"/>
                <a:pathLst>
                  <a:path w="73" h="73">
                    <a:moveTo>
                      <a:pt x="71" y="53"/>
                    </a:moveTo>
                    <a:lnTo>
                      <a:pt x="57" y="40"/>
                    </a:lnTo>
                    <a:lnTo>
                      <a:pt x="73" y="24"/>
                    </a:lnTo>
                    <a:lnTo>
                      <a:pt x="65" y="18"/>
                    </a:lnTo>
                    <a:lnTo>
                      <a:pt x="49" y="32"/>
                    </a:lnTo>
                    <a:lnTo>
                      <a:pt x="18" y="2"/>
                    </a:lnTo>
                    <a:lnTo>
                      <a:pt x="14" y="4"/>
                    </a:lnTo>
                    <a:lnTo>
                      <a:pt x="10" y="0"/>
                    </a:lnTo>
                    <a:lnTo>
                      <a:pt x="0" y="6"/>
                    </a:lnTo>
                    <a:lnTo>
                      <a:pt x="67" y="73"/>
                    </a:lnTo>
                    <a:lnTo>
                      <a:pt x="73" y="63"/>
                    </a:lnTo>
                    <a:lnTo>
                      <a:pt x="67" y="57"/>
                    </a:lnTo>
                    <a:lnTo>
                      <a:pt x="71" y="53"/>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34" name="CustomShape 56"/>
              <p:cNvSpPr/>
              <p:nvPr/>
            </p:nvSpPr>
            <p:spPr>
              <a:xfrm>
                <a:off x="8966160" y="4206960"/>
                <a:ext cx="124920" cy="124920"/>
              </a:xfrm>
              <a:custGeom>
                <a:avLst/>
                <a:gdLst/>
                <a:ahLst/>
                <a:cxnLst/>
                <a:rect l="l" t="t" r="r" b="b"/>
                <a:pathLst>
                  <a:path w="79" h="79">
                    <a:moveTo>
                      <a:pt x="79" y="48"/>
                    </a:moveTo>
                    <a:lnTo>
                      <a:pt x="31" y="0"/>
                    </a:lnTo>
                    <a:lnTo>
                      <a:pt x="0" y="36"/>
                    </a:lnTo>
                    <a:lnTo>
                      <a:pt x="43" y="79"/>
                    </a:lnTo>
                    <a:lnTo>
                      <a:pt x="79" y="48"/>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35" name="CustomShape 57"/>
              <p:cNvSpPr/>
              <p:nvPr/>
            </p:nvSpPr>
            <p:spPr>
              <a:xfrm>
                <a:off x="9047160" y="4148280"/>
                <a:ext cx="102960" cy="102960"/>
              </a:xfrm>
              <a:custGeom>
                <a:avLst/>
                <a:gdLst/>
                <a:ahLst/>
                <a:cxnLst/>
                <a:rect l="l" t="t" r="r" b="b"/>
                <a:pathLst>
                  <a:path w="65" h="65">
                    <a:moveTo>
                      <a:pt x="10" y="0"/>
                    </a:moveTo>
                    <a:lnTo>
                      <a:pt x="0" y="12"/>
                    </a:lnTo>
                    <a:lnTo>
                      <a:pt x="51" y="65"/>
                    </a:lnTo>
                    <a:lnTo>
                      <a:pt x="65" y="55"/>
                    </a:lnTo>
                    <a:lnTo>
                      <a:pt x="10" y="0"/>
                    </a:lnTo>
                    <a:close/>
                  </a:path>
                </a:pathLst>
              </a:custGeom>
              <a:solidFill>
                <a:schemeClr val="bg1"/>
              </a:solidFill>
              <a:ln w="0">
                <a:noFill/>
              </a:ln>
            </p:spPr>
            <p:style>
              <a:lnRef idx="0">
                <a:scrgbClr r="0" g="0" b="0"/>
              </a:lnRef>
              <a:fillRef idx="0">
                <a:scrgbClr r="0" g="0" b="0"/>
              </a:fillRef>
              <a:effectRef idx="0">
                <a:scrgbClr r="0" g="0" b="0"/>
              </a:effectRef>
              <a:fontRef idx="minor"/>
            </p:style>
          </p:sp>
          <p:sp>
            <p:nvSpPr>
              <p:cNvPr id="36" name="CustomShape 58"/>
              <p:cNvSpPr/>
              <p:nvPr/>
            </p:nvSpPr>
            <p:spPr>
              <a:xfrm>
                <a:off x="8893080" y="4048200"/>
                <a:ext cx="356760" cy="353520"/>
              </a:xfrm>
              <a:custGeom>
                <a:avLst/>
                <a:gdLst/>
                <a:ahLst/>
                <a:cxnLst/>
                <a:rect l="l" t="t" r="r" b="b"/>
                <a:pathLst>
                  <a:path w="111" h="110">
                    <a:moveTo>
                      <a:pt x="55" y="0"/>
                    </a:moveTo>
                    <a:cubicBezTo>
                      <a:pt x="25" y="0"/>
                      <a:pt x="0" y="25"/>
                      <a:pt x="0" y="55"/>
                    </a:cubicBezTo>
                    <a:cubicBezTo>
                      <a:pt x="0" y="86"/>
                      <a:pt x="25" y="110"/>
                      <a:pt x="55" y="110"/>
                    </a:cubicBezTo>
                    <a:cubicBezTo>
                      <a:pt x="86" y="110"/>
                      <a:pt x="111" y="86"/>
                      <a:pt x="111" y="55"/>
                    </a:cubicBezTo>
                    <a:cubicBezTo>
                      <a:pt x="111" y="25"/>
                      <a:pt x="86" y="0"/>
                      <a:pt x="55" y="0"/>
                    </a:cubicBezTo>
                    <a:close/>
                    <a:moveTo>
                      <a:pt x="98" y="55"/>
                    </a:moveTo>
                    <a:cubicBezTo>
                      <a:pt x="98" y="65"/>
                      <a:pt x="95" y="74"/>
                      <a:pt x="90" y="81"/>
                    </a:cubicBezTo>
                    <a:cubicBezTo>
                      <a:pt x="29" y="21"/>
                      <a:pt x="29" y="21"/>
                      <a:pt x="29" y="21"/>
                    </a:cubicBezTo>
                    <a:cubicBezTo>
                      <a:pt x="37" y="15"/>
                      <a:pt x="46" y="12"/>
                      <a:pt x="55" y="12"/>
                    </a:cubicBezTo>
                    <a:cubicBezTo>
                      <a:pt x="79" y="12"/>
                      <a:pt x="98" y="32"/>
                      <a:pt x="98" y="55"/>
                    </a:cubicBezTo>
                    <a:close/>
                    <a:moveTo>
                      <a:pt x="12" y="55"/>
                    </a:moveTo>
                    <a:cubicBezTo>
                      <a:pt x="12" y="46"/>
                      <a:pt x="15" y="37"/>
                      <a:pt x="21" y="30"/>
                    </a:cubicBezTo>
                    <a:cubicBezTo>
                      <a:pt x="81" y="90"/>
                      <a:pt x="81" y="90"/>
                      <a:pt x="81" y="90"/>
                    </a:cubicBezTo>
                    <a:cubicBezTo>
                      <a:pt x="74" y="95"/>
                      <a:pt x="65" y="98"/>
                      <a:pt x="55" y="98"/>
                    </a:cubicBezTo>
                    <a:cubicBezTo>
                      <a:pt x="32" y="98"/>
                      <a:pt x="12" y="79"/>
                      <a:pt x="12" y="55"/>
                    </a:cubicBezTo>
                    <a:close/>
                  </a:path>
                </a:pathLst>
              </a:custGeom>
              <a:solidFill>
                <a:schemeClr val="bg1"/>
              </a:solidFill>
              <a:ln w="0">
                <a:noFill/>
              </a:ln>
            </p:spPr>
            <p:style>
              <a:lnRef idx="0">
                <a:scrgbClr r="0" g="0" b="0"/>
              </a:lnRef>
              <a:fillRef idx="0">
                <a:scrgbClr r="0" g="0" b="0"/>
              </a:fillRef>
              <a:effectRef idx="0">
                <a:scrgbClr r="0" g="0" b="0"/>
              </a:effectRef>
              <a:fontRef idx="minor"/>
            </p:style>
          </p:sp>
        </p:grpSp>
        <p:sp>
          <p:nvSpPr>
            <p:cNvPr id="32" name="CustomShape 59"/>
            <p:cNvSpPr/>
            <p:nvPr/>
          </p:nvSpPr>
          <p:spPr>
            <a:xfrm>
              <a:off x="8409239" y="1458901"/>
              <a:ext cx="385560" cy="382320"/>
            </a:xfrm>
            <a:custGeom>
              <a:avLst/>
              <a:gdLst/>
              <a:ahLst/>
              <a:cxnLst/>
              <a:rect l="l" t="t" r="r" b="b"/>
              <a:pathLst>
                <a:path w="120" h="119">
                  <a:moveTo>
                    <a:pt x="112" y="74"/>
                  </a:moveTo>
                  <a:cubicBezTo>
                    <a:pt x="100" y="111"/>
                    <a:pt x="100" y="111"/>
                    <a:pt x="100" y="111"/>
                  </a:cubicBezTo>
                  <a:cubicBezTo>
                    <a:pt x="98" y="115"/>
                    <a:pt x="93" y="119"/>
                    <a:pt x="88" y="119"/>
                  </a:cubicBezTo>
                  <a:cubicBezTo>
                    <a:pt x="32" y="119"/>
                    <a:pt x="32" y="119"/>
                    <a:pt x="32" y="119"/>
                  </a:cubicBezTo>
                  <a:cubicBezTo>
                    <a:pt x="27" y="119"/>
                    <a:pt x="22" y="115"/>
                    <a:pt x="20" y="111"/>
                  </a:cubicBezTo>
                  <a:cubicBezTo>
                    <a:pt x="8" y="74"/>
                    <a:pt x="8" y="74"/>
                    <a:pt x="8" y="74"/>
                  </a:cubicBezTo>
                  <a:cubicBezTo>
                    <a:pt x="112" y="74"/>
                    <a:pt x="112" y="74"/>
                    <a:pt x="112" y="74"/>
                  </a:cubicBezTo>
                  <a:close/>
                  <a:moveTo>
                    <a:pt x="52" y="99"/>
                  </a:moveTo>
                  <a:cubicBezTo>
                    <a:pt x="55" y="100"/>
                    <a:pt x="55" y="100"/>
                    <a:pt x="55" y="100"/>
                  </a:cubicBezTo>
                  <a:cubicBezTo>
                    <a:pt x="51" y="93"/>
                    <a:pt x="51" y="93"/>
                    <a:pt x="51" y="93"/>
                  </a:cubicBezTo>
                  <a:cubicBezTo>
                    <a:pt x="43" y="93"/>
                    <a:pt x="43" y="93"/>
                    <a:pt x="43" y="93"/>
                  </a:cubicBezTo>
                  <a:cubicBezTo>
                    <a:pt x="45" y="95"/>
                    <a:pt x="45" y="95"/>
                    <a:pt x="45" y="95"/>
                  </a:cubicBezTo>
                  <a:cubicBezTo>
                    <a:pt x="43" y="98"/>
                    <a:pt x="43" y="98"/>
                    <a:pt x="43" y="98"/>
                  </a:cubicBezTo>
                  <a:cubicBezTo>
                    <a:pt x="43" y="99"/>
                    <a:pt x="43" y="100"/>
                    <a:pt x="43" y="101"/>
                  </a:cubicBezTo>
                  <a:cubicBezTo>
                    <a:pt x="48" y="109"/>
                    <a:pt x="48" y="109"/>
                    <a:pt x="48" y="109"/>
                  </a:cubicBezTo>
                  <a:cubicBezTo>
                    <a:pt x="48" y="108"/>
                    <a:pt x="48" y="107"/>
                    <a:pt x="48" y="105"/>
                  </a:cubicBezTo>
                  <a:cubicBezTo>
                    <a:pt x="52" y="99"/>
                    <a:pt x="52" y="99"/>
                    <a:pt x="52" y="99"/>
                  </a:cubicBezTo>
                  <a:close/>
                  <a:moveTo>
                    <a:pt x="49" y="109"/>
                  </a:moveTo>
                  <a:cubicBezTo>
                    <a:pt x="50" y="110"/>
                    <a:pt x="51" y="111"/>
                    <a:pt x="52" y="111"/>
                  </a:cubicBezTo>
                  <a:cubicBezTo>
                    <a:pt x="59" y="111"/>
                    <a:pt x="59" y="111"/>
                    <a:pt x="59" y="111"/>
                  </a:cubicBezTo>
                  <a:cubicBezTo>
                    <a:pt x="59" y="103"/>
                    <a:pt x="59" y="103"/>
                    <a:pt x="59" y="103"/>
                  </a:cubicBezTo>
                  <a:cubicBezTo>
                    <a:pt x="51" y="103"/>
                    <a:pt x="51" y="103"/>
                    <a:pt x="51" y="103"/>
                  </a:cubicBezTo>
                  <a:cubicBezTo>
                    <a:pt x="49" y="106"/>
                    <a:pt x="49" y="106"/>
                    <a:pt x="49" y="106"/>
                  </a:cubicBezTo>
                  <a:cubicBezTo>
                    <a:pt x="49" y="107"/>
                    <a:pt x="49" y="108"/>
                    <a:pt x="49" y="109"/>
                  </a:cubicBezTo>
                  <a:close/>
                  <a:moveTo>
                    <a:pt x="68" y="83"/>
                  </a:moveTo>
                  <a:cubicBezTo>
                    <a:pt x="67" y="82"/>
                    <a:pt x="66" y="81"/>
                    <a:pt x="65" y="81"/>
                  </a:cubicBezTo>
                  <a:cubicBezTo>
                    <a:pt x="64" y="81"/>
                    <a:pt x="63" y="82"/>
                    <a:pt x="62" y="83"/>
                  </a:cubicBezTo>
                  <a:cubicBezTo>
                    <a:pt x="61" y="86"/>
                    <a:pt x="61" y="86"/>
                    <a:pt x="61" y="86"/>
                  </a:cubicBezTo>
                  <a:cubicBezTo>
                    <a:pt x="62" y="89"/>
                    <a:pt x="62" y="89"/>
                    <a:pt x="62" y="89"/>
                  </a:cubicBezTo>
                  <a:cubicBezTo>
                    <a:pt x="60" y="91"/>
                    <a:pt x="60" y="91"/>
                    <a:pt x="60" y="91"/>
                  </a:cubicBezTo>
                  <a:cubicBezTo>
                    <a:pt x="68" y="91"/>
                    <a:pt x="68" y="91"/>
                    <a:pt x="68" y="91"/>
                  </a:cubicBezTo>
                  <a:cubicBezTo>
                    <a:pt x="72" y="84"/>
                    <a:pt x="72" y="84"/>
                    <a:pt x="72" y="84"/>
                  </a:cubicBezTo>
                  <a:cubicBezTo>
                    <a:pt x="69" y="85"/>
                    <a:pt x="69" y="85"/>
                    <a:pt x="69" y="85"/>
                  </a:cubicBezTo>
                  <a:cubicBezTo>
                    <a:pt x="68" y="83"/>
                    <a:pt x="68" y="83"/>
                    <a:pt x="68" y="83"/>
                  </a:cubicBezTo>
                  <a:close/>
                  <a:moveTo>
                    <a:pt x="49" y="89"/>
                  </a:moveTo>
                  <a:cubicBezTo>
                    <a:pt x="56" y="93"/>
                    <a:pt x="56" y="93"/>
                    <a:pt x="56" y="93"/>
                  </a:cubicBezTo>
                  <a:cubicBezTo>
                    <a:pt x="62" y="82"/>
                    <a:pt x="62" y="82"/>
                    <a:pt x="62" y="82"/>
                  </a:cubicBezTo>
                  <a:cubicBezTo>
                    <a:pt x="62" y="81"/>
                    <a:pt x="64" y="80"/>
                    <a:pt x="65" y="80"/>
                  </a:cubicBezTo>
                  <a:cubicBezTo>
                    <a:pt x="55" y="80"/>
                    <a:pt x="55" y="80"/>
                    <a:pt x="55" y="80"/>
                  </a:cubicBezTo>
                  <a:cubicBezTo>
                    <a:pt x="54" y="80"/>
                    <a:pt x="53" y="81"/>
                    <a:pt x="53" y="82"/>
                  </a:cubicBezTo>
                  <a:cubicBezTo>
                    <a:pt x="52" y="83"/>
                    <a:pt x="49" y="89"/>
                    <a:pt x="49" y="89"/>
                  </a:cubicBezTo>
                  <a:close/>
                  <a:moveTo>
                    <a:pt x="76" y="100"/>
                  </a:moveTo>
                  <a:cubicBezTo>
                    <a:pt x="77" y="99"/>
                    <a:pt x="77" y="98"/>
                    <a:pt x="76" y="97"/>
                  </a:cubicBezTo>
                  <a:cubicBezTo>
                    <a:pt x="73" y="91"/>
                    <a:pt x="73" y="91"/>
                    <a:pt x="73" y="91"/>
                  </a:cubicBezTo>
                  <a:cubicBezTo>
                    <a:pt x="66" y="95"/>
                    <a:pt x="66" y="95"/>
                    <a:pt x="66" y="95"/>
                  </a:cubicBezTo>
                  <a:cubicBezTo>
                    <a:pt x="70" y="102"/>
                    <a:pt x="70" y="102"/>
                    <a:pt x="70" y="102"/>
                  </a:cubicBezTo>
                  <a:cubicBezTo>
                    <a:pt x="74" y="102"/>
                    <a:pt x="74" y="102"/>
                    <a:pt x="74" y="102"/>
                  </a:cubicBezTo>
                  <a:cubicBezTo>
                    <a:pt x="75" y="102"/>
                    <a:pt x="76" y="101"/>
                    <a:pt x="76" y="100"/>
                  </a:cubicBezTo>
                  <a:close/>
                  <a:moveTo>
                    <a:pt x="66" y="103"/>
                  </a:moveTo>
                  <a:cubicBezTo>
                    <a:pt x="66" y="100"/>
                    <a:pt x="66" y="100"/>
                    <a:pt x="66" y="100"/>
                  </a:cubicBezTo>
                  <a:cubicBezTo>
                    <a:pt x="62" y="107"/>
                    <a:pt x="62" y="107"/>
                    <a:pt x="62" y="107"/>
                  </a:cubicBezTo>
                  <a:cubicBezTo>
                    <a:pt x="66" y="114"/>
                    <a:pt x="66" y="114"/>
                    <a:pt x="66" y="114"/>
                  </a:cubicBezTo>
                  <a:cubicBezTo>
                    <a:pt x="66" y="111"/>
                    <a:pt x="66" y="111"/>
                    <a:pt x="66" y="111"/>
                  </a:cubicBezTo>
                  <a:cubicBezTo>
                    <a:pt x="70" y="111"/>
                    <a:pt x="70" y="111"/>
                    <a:pt x="70" y="111"/>
                  </a:cubicBezTo>
                  <a:cubicBezTo>
                    <a:pt x="71" y="111"/>
                    <a:pt x="72" y="110"/>
                    <a:pt x="72" y="109"/>
                  </a:cubicBezTo>
                  <a:cubicBezTo>
                    <a:pt x="77" y="101"/>
                    <a:pt x="77" y="101"/>
                    <a:pt x="77" y="101"/>
                  </a:cubicBezTo>
                  <a:cubicBezTo>
                    <a:pt x="76" y="102"/>
                    <a:pt x="75" y="103"/>
                    <a:pt x="73" y="103"/>
                  </a:cubicBezTo>
                  <a:cubicBezTo>
                    <a:pt x="66" y="103"/>
                    <a:pt x="66" y="103"/>
                    <a:pt x="66" y="103"/>
                  </a:cubicBezTo>
                  <a:close/>
                  <a:moveTo>
                    <a:pt x="0" y="65"/>
                  </a:moveTo>
                  <a:cubicBezTo>
                    <a:pt x="0" y="63"/>
                    <a:pt x="1" y="61"/>
                    <a:pt x="4" y="61"/>
                  </a:cubicBezTo>
                  <a:cubicBezTo>
                    <a:pt x="116" y="61"/>
                    <a:pt x="116" y="61"/>
                    <a:pt x="116" y="61"/>
                  </a:cubicBezTo>
                  <a:cubicBezTo>
                    <a:pt x="118" y="61"/>
                    <a:pt x="120" y="63"/>
                    <a:pt x="120" y="65"/>
                  </a:cubicBezTo>
                  <a:cubicBezTo>
                    <a:pt x="120" y="67"/>
                    <a:pt x="120" y="67"/>
                    <a:pt x="120" y="67"/>
                  </a:cubicBezTo>
                  <a:cubicBezTo>
                    <a:pt x="120" y="69"/>
                    <a:pt x="118" y="71"/>
                    <a:pt x="116" y="71"/>
                  </a:cubicBezTo>
                  <a:cubicBezTo>
                    <a:pt x="4" y="71"/>
                    <a:pt x="4" y="71"/>
                    <a:pt x="4" y="71"/>
                  </a:cubicBezTo>
                  <a:cubicBezTo>
                    <a:pt x="1" y="71"/>
                    <a:pt x="0" y="69"/>
                    <a:pt x="0" y="67"/>
                  </a:cubicBezTo>
                  <a:cubicBezTo>
                    <a:pt x="0" y="65"/>
                    <a:pt x="0" y="65"/>
                    <a:pt x="0" y="65"/>
                  </a:cubicBezTo>
                  <a:close/>
                  <a:moveTo>
                    <a:pt x="6" y="4"/>
                  </a:moveTo>
                  <a:cubicBezTo>
                    <a:pt x="6" y="3"/>
                    <a:pt x="7" y="2"/>
                    <a:pt x="7" y="2"/>
                  </a:cubicBezTo>
                  <a:cubicBezTo>
                    <a:pt x="14" y="0"/>
                    <a:pt x="14" y="0"/>
                    <a:pt x="14" y="0"/>
                  </a:cubicBezTo>
                  <a:cubicBezTo>
                    <a:pt x="15" y="0"/>
                    <a:pt x="16" y="0"/>
                    <a:pt x="16" y="1"/>
                  </a:cubicBezTo>
                  <a:cubicBezTo>
                    <a:pt x="17" y="4"/>
                    <a:pt x="17" y="4"/>
                    <a:pt x="17" y="4"/>
                  </a:cubicBezTo>
                  <a:cubicBezTo>
                    <a:pt x="17" y="5"/>
                    <a:pt x="17" y="6"/>
                    <a:pt x="16" y="6"/>
                  </a:cubicBezTo>
                  <a:cubicBezTo>
                    <a:pt x="9" y="8"/>
                    <a:pt x="9" y="8"/>
                    <a:pt x="9" y="8"/>
                  </a:cubicBezTo>
                  <a:cubicBezTo>
                    <a:pt x="8" y="9"/>
                    <a:pt x="8" y="8"/>
                    <a:pt x="7" y="7"/>
                  </a:cubicBezTo>
                  <a:cubicBezTo>
                    <a:pt x="6" y="4"/>
                    <a:pt x="6" y="4"/>
                    <a:pt x="6" y="4"/>
                  </a:cubicBezTo>
                  <a:close/>
                  <a:moveTo>
                    <a:pt x="19" y="11"/>
                  </a:moveTo>
                  <a:cubicBezTo>
                    <a:pt x="24" y="12"/>
                    <a:pt x="29" y="16"/>
                    <a:pt x="30" y="21"/>
                  </a:cubicBezTo>
                  <a:cubicBezTo>
                    <a:pt x="30" y="21"/>
                    <a:pt x="30" y="22"/>
                    <a:pt x="30" y="22"/>
                  </a:cubicBezTo>
                  <a:cubicBezTo>
                    <a:pt x="30" y="24"/>
                    <a:pt x="30" y="24"/>
                    <a:pt x="30" y="24"/>
                  </a:cubicBezTo>
                  <a:cubicBezTo>
                    <a:pt x="31" y="24"/>
                    <a:pt x="31" y="24"/>
                    <a:pt x="31" y="24"/>
                  </a:cubicBezTo>
                  <a:cubicBezTo>
                    <a:pt x="32" y="28"/>
                    <a:pt x="32" y="28"/>
                    <a:pt x="32" y="28"/>
                  </a:cubicBezTo>
                  <a:cubicBezTo>
                    <a:pt x="33" y="28"/>
                    <a:pt x="32" y="29"/>
                    <a:pt x="32" y="29"/>
                  </a:cubicBezTo>
                  <a:cubicBezTo>
                    <a:pt x="32" y="31"/>
                    <a:pt x="32" y="31"/>
                    <a:pt x="32" y="31"/>
                  </a:cubicBezTo>
                  <a:cubicBezTo>
                    <a:pt x="33" y="31"/>
                    <a:pt x="33" y="31"/>
                    <a:pt x="34" y="31"/>
                  </a:cubicBezTo>
                  <a:cubicBezTo>
                    <a:pt x="35" y="35"/>
                    <a:pt x="35" y="35"/>
                    <a:pt x="35" y="35"/>
                  </a:cubicBezTo>
                  <a:cubicBezTo>
                    <a:pt x="35" y="35"/>
                    <a:pt x="35" y="36"/>
                    <a:pt x="34" y="36"/>
                  </a:cubicBezTo>
                  <a:cubicBezTo>
                    <a:pt x="35" y="38"/>
                    <a:pt x="35" y="38"/>
                    <a:pt x="35" y="38"/>
                  </a:cubicBezTo>
                  <a:cubicBezTo>
                    <a:pt x="35" y="38"/>
                    <a:pt x="36" y="38"/>
                    <a:pt x="36" y="39"/>
                  </a:cubicBezTo>
                  <a:cubicBezTo>
                    <a:pt x="37" y="42"/>
                    <a:pt x="37" y="42"/>
                    <a:pt x="37" y="42"/>
                  </a:cubicBezTo>
                  <a:cubicBezTo>
                    <a:pt x="37" y="43"/>
                    <a:pt x="37" y="43"/>
                    <a:pt x="36" y="43"/>
                  </a:cubicBezTo>
                  <a:cubicBezTo>
                    <a:pt x="37" y="45"/>
                    <a:pt x="37" y="45"/>
                    <a:pt x="37" y="45"/>
                  </a:cubicBezTo>
                  <a:cubicBezTo>
                    <a:pt x="37" y="45"/>
                    <a:pt x="38" y="45"/>
                    <a:pt x="38" y="46"/>
                  </a:cubicBezTo>
                  <a:cubicBezTo>
                    <a:pt x="39" y="49"/>
                    <a:pt x="39" y="49"/>
                    <a:pt x="39" y="49"/>
                  </a:cubicBezTo>
                  <a:cubicBezTo>
                    <a:pt x="39" y="50"/>
                    <a:pt x="39" y="51"/>
                    <a:pt x="39" y="51"/>
                  </a:cubicBezTo>
                  <a:cubicBezTo>
                    <a:pt x="39" y="53"/>
                    <a:pt x="39" y="53"/>
                    <a:pt x="39" y="53"/>
                  </a:cubicBezTo>
                  <a:cubicBezTo>
                    <a:pt x="40" y="52"/>
                    <a:pt x="40" y="53"/>
                    <a:pt x="40" y="53"/>
                  </a:cubicBezTo>
                  <a:cubicBezTo>
                    <a:pt x="41" y="57"/>
                    <a:pt x="41" y="57"/>
                    <a:pt x="41" y="57"/>
                  </a:cubicBezTo>
                  <a:cubicBezTo>
                    <a:pt x="41" y="57"/>
                    <a:pt x="41" y="57"/>
                    <a:pt x="41" y="57"/>
                  </a:cubicBezTo>
                  <a:cubicBezTo>
                    <a:pt x="14" y="57"/>
                    <a:pt x="14" y="57"/>
                    <a:pt x="14" y="57"/>
                  </a:cubicBezTo>
                  <a:cubicBezTo>
                    <a:pt x="13" y="54"/>
                    <a:pt x="13" y="54"/>
                    <a:pt x="13" y="54"/>
                  </a:cubicBezTo>
                  <a:cubicBezTo>
                    <a:pt x="13" y="53"/>
                    <a:pt x="13" y="53"/>
                    <a:pt x="13" y="52"/>
                  </a:cubicBezTo>
                  <a:cubicBezTo>
                    <a:pt x="13" y="51"/>
                    <a:pt x="13" y="51"/>
                    <a:pt x="13" y="51"/>
                  </a:cubicBezTo>
                  <a:cubicBezTo>
                    <a:pt x="12" y="51"/>
                    <a:pt x="12" y="51"/>
                    <a:pt x="12" y="50"/>
                  </a:cubicBezTo>
                  <a:cubicBezTo>
                    <a:pt x="11" y="46"/>
                    <a:pt x="11" y="46"/>
                    <a:pt x="11" y="46"/>
                  </a:cubicBezTo>
                  <a:cubicBezTo>
                    <a:pt x="11" y="46"/>
                    <a:pt x="11" y="45"/>
                    <a:pt x="11" y="45"/>
                  </a:cubicBezTo>
                  <a:cubicBezTo>
                    <a:pt x="11" y="43"/>
                    <a:pt x="11" y="43"/>
                    <a:pt x="11" y="43"/>
                  </a:cubicBezTo>
                  <a:cubicBezTo>
                    <a:pt x="10" y="44"/>
                    <a:pt x="10" y="43"/>
                    <a:pt x="10" y="43"/>
                  </a:cubicBezTo>
                  <a:cubicBezTo>
                    <a:pt x="8" y="39"/>
                    <a:pt x="8" y="39"/>
                    <a:pt x="8" y="39"/>
                  </a:cubicBezTo>
                  <a:cubicBezTo>
                    <a:pt x="8" y="39"/>
                    <a:pt x="9" y="38"/>
                    <a:pt x="9" y="38"/>
                  </a:cubicBezTo>
                  <a:cubicBezTo>
                    <a:pt x="8" y="36"/>
                    <a:pt x="8" y="36"/>
                    <a:pt x="8" y="36"/>
                  </a:cubicBezTo>
                  <a:cubicBezTo>
                    <a:pt x="8" y="36"/>
                    <a:pt x="8" y="36"/>
                    <a:pt x="7" y="36"/>
                  </a:cubicBezTo>
                  <a:cubicBezTo>
                    <a:pt x="6" y="32"/>
                    <a:pt x="6" y="32"/>
                    <a:pt x="6" y="32"/>
                  </a:cubicBezTo>
                  <a:cubicBezTo>
                    <a:pt x="6" y="32"/>
                    <a:pt x="6" y="31"/>
                    <a:pt x="7" y="31"/>
                  </a:cubicBezTo>
                  <a:cubicBezTo>
                    <a:pt x="6" y="29"/>
                    <a:pt x="6" y="29"/>
                    <a:pt x="6" y="29"/>
                  </a:cubicBezTo>
                  <a:cubicBezTo>
                    <a:pt x="6" y="29"/>
                    <a:pt x="5" y="29"/>
                    <a:pt x="5" y="28"/>
                  </a:cubicBezTo>
                  <a:cubicBezTo>
                    <a:pt x="4" y="23"/>
                    <a:pt x="5" y="18"/>
                    <a:pt x="10" y="14"/>
                  </a:cubicBezTo>
                  <a:cubicBezTo>
                    <a:pt x="9" y="12"/>
                    <a:pt x="9" y="12"/>
                    <a:pt x="9" y="12"/>
                  </a:cubicBezTo>
                  <a:cubicBezTo>
                    <a:pt x="9" y="11"/>
                    <a:pt x="9" y="10"/>
                    <a:pt x="10" y="10"/>
                  </a:cubicBezTo>
                  <a:cubicBezTo>
                    <a:pt x="16" y="8"/>
                    <a:pt x="16" y="8"/>
                    <a:pt x="16" y="8"/>
                  </a:cubicBezTo>
                  <a:cubicBezTo>
                    <a:pt x="17" y="8"/>
                    <a:pt x="18" y="8"/>
                    <a:pt x="18" y="9"/>
                  </a:cubicBezTo>
                  <a:cubicBezTo>
                    <a:pt x="19" y="11"/>
                    <a:pt x="19" y="11"/>
                    <a:pt x="19" y="11"/>
                  </a:cubicBezTo>
                  <a:close/>
                  <a:moveTo>
                    <a:pt x="47" y="57"/>
                  </a:moveTo>
                  <a:cubicBezTo>
                    <a:pt x="45" y="47"/>
                    <a:pt x="45" y="47"/>
                    <a:pt x="45" y="47"/>
                  </a:cubicBezTo>
                  <a:cubicBezTo>
                    <a:pt x="45" y="43"/>
                    <a:pt x="45" y="39"/>
                    <a:pt x="46" y="36"/>
                  </a:cubicBezTo>
                  <a:cubicBezTo>
                    <a:pt x="47" y="34"/>
                    <a:pt x="47" y="32"/>
                    <a:pt x="48" y="30"/>
                  </a:cubicBezTo>
                  <a:cubicBezTo>
                    <a:pt x="48" y="29"/>
                    <a:pt x="49" y="28"/>
                    <a:pt x="49" y="26"/>
                  </a:cubicBezTo>
                  <a:cubicBezTo>
                    <a:pt x="48" y="26"/>
                    <a:pt x="47" y="25"/>
                    <a:pt x="47" y="24"/>
                  </a:cubicBezTo>
                  <a:cubicBezTo>
                    <a:pt x="47" y="23"/>
                    <a:pt x="48" y="22"/>
                    <a:pt x="49" y="22"/>
                  </a:cubicBezTo>
                  <a:cubicBezTo>
                    <a:pt x="55" y="21"/>
                    <a:pt x="55" y="21"/>
                    <a:pt x="55" y="21"/>
                  </a:cubicBezTo>
                  <a:cubicBezTo>
                    <a:pt x="56" y="20"/>
                    <a:pt x="57" y="21"/>
                    <a:pt x="58" y="22"/>
                  </a:cubicBezTo>
                  <a:cubicBezTo>
                    <a:pt x="58" y="23"/>
                    <a:pt x="58" y="24"/>
                    <a:pt x="57" y="25"/>
                  </a:cubicBezTo>
                  <a:cubicBezTo>
                    <a:pt x="58" y="26"/>
                    <a:pt x="58" y="27"/>
                    <a:pt x="59" y="28"/>
                  </a:cubicBezTo>
                  <a:cubicBezTo>
                    <a:pt x="61" y="30"/>
                    <a:pt x="62" y="31"/>
                    <a:pt x="63" y="33"/>
                  </a:cubicBezTo>
                  <a:cubicBezTo>
                    <a:pt x="65" y="36"/>
                    <a:pt x="67" y="39"/>
                    <a:pt x="68" y="42"/>
                  </a:cubicBezTo>
                  <a:cubicBezTo>
                    <a:pt x="71" y="57"/>
                    <a:pt x="71" y="57"/>
                    <a:pt x="71" y="57"/>
                  </a:cubicBezTo>
                  <a:cubicBezTo>
                    <a:pt x="47" y="57"/>
                    <a:pt x="47" y="57"/>
                    <a:pt x="47" y="57"/>
                  </a:cubicBezTo>
                  <a:close/>
                  <a:moveTo>
                    <a:pt x="107" y="2"/>
                  </a:moveTo>
                  <a:cubicBezTo>
                    <a:pt x="108" y="1"/>
                    <a:pt x="108" y="0"/>
                    <a:pt x="109" y="1"/>
                  </a:cubicBezTo>
                  <a:cubicBezTo>
                    <a:pt x="116" y="4"/>
                    <a:pt x="116" y="4"/>
                    <a:pt x="116" y="4"/>
                  </a:cubicBezTo>
                  <a:cubicBezTo>
                    <a:pt x="117" y="4"/>
                    <a:pt x="118" y="5"/>
                    <a:pt x="117" y="6"/>
                  </a:cubicBezTo>
                  <a:cubicBezTo>
                    <a:pt x="117" y="7"/>
                    <a:pt x="117" y="7"/>
                    <a:pt x="117" y="7"/>
                  </a:cubicBezTo>
                  <a:cubicBezTo>
                    <a:pt x="116" y="8"/>
                    <a:pt x="115" y="8"/>
                    <a:pt x="115" y="8"/>
                  </a:cubicBezTo>
                  <a:cubicBezTo>
                    <a:pt x="107" y="5"/>
                    <a:pt x="107" y="5"/>
                    <a:pt x="107" y="5"/>
                  </a:cubicBezTo>
                  <a:cubicBezTo>
                    <a:pt x="107" y="5"/>
                    <a:pt x="106" y="4"/>
                    <a:pt x="107" y="3"/>
                  </a:cubicBezTo>
                  <a:cubicBezTo>
                    <a:pt x="107" y="2"/>
                    <a:pt x="107" y="2"/>
                    <a:pt x="107" y="2"/>
                  </a:cubicBezTo>
                  <a:close/>
                  <a:moveTo>
                    <a:pt x="99" y="24"/>
                  </a:moveTo>
                  <a:cubicBezTo>
                    <a:pt x="106" y="6"/>
                    <a:pt x="106" y="6"/>
                    <a:pt x="106" y="6"/>
                  </a:cubicBezTo>
                  <a:cubicBezTo>
                    <a:pt x="115" y="10"/>
                    <a:pt x="115" y="10"/>
                    <a:pt x="115" y="10"/>
                  </a:cubicBezTo>
                  <a:cubicBezTo>
                    <a:pt x="108" y="27"/>
                    <a:pt x="108" y="27"/>
                    <a:pt x="108" y="27"/>
                  </a:cubicBezTo>
                  <a:cubicBezTo>
                    <a:pt x="112" y="30"/>
                    <a:pt x="114" y="36"/>
                    <a:pt x="112" y="41"/>
                  </a:cubicBezTo>
                  <a:cubicBezTo>
                    <a:pt x="105" y="57"/>
                    <a:pt x="105" y="57"/>
                    <a:pt x="105" y="57"/>
                  </a:cubicBezTo>
                  <a:cubicBezTo>
                    <a:pt x="76" y="57"/>
                    <a:pt x="76" y="57"/>
                    <a:pt x="76" y="57"/>
                  </a:cubicBezTo>
                  <a:cubicBezTo>
                    <a:pt x="87" y="31"/>
                    <a:pt x="87" y="31"/>
                    <a:pt x="87" y="31"/>
                  </a:cubicBezTo>
                  <a:cubicBezTo>
                    <a:pt x="89" y="26"/>
                    <a:pt x="94" y="23"/>
                    <a:pt x="99" y="24"/>
                  </a:cubicBezTo>
                  <a:close/>
                </a:path>
              </a:pathLst>
            </a:custGeom>
            <a:solidFill>
              <a:schemeClr val="bg1"/>
            </a:solidFill>
            <a:ln w="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914180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en-GB" dirty="0" smtClean="0"/>
              <a:t>Additional measures to meet RES targets by 2030</a:t>
            </a:r>
            <a:endParaRPr lang="en-GB" dirty="0"/>
          </a:p>
        </p:txBody>
      </p:sp>
      <p:sp>
        <p:nvSpPr>
          <p:cNvPr id="5" name="Tartalom helye 4"/>
          <p:cNvSpPr>
            <a:spLocks noGrp="1"/>
          </p:cNvSpPr>
          <p:nvPr>
            <p:ph idx="1"/>
          </p:nvPr>
        </p:nvSpPr>
        <p:spPr>
          <a:xfrm>
            <a:off x="609523" y="1520858"/>
            <a:ext cx="6018289" cy="4879942"/>
          </a:xfrm>
        </p:spPr>
        <p:txBody>
          <a:bodyPr>
            <a:normAutofit fontScale="77500" lnSpcReduction="20000"/>
          </a:bodyPr>
          <a:lstStyle/>
          <a:p>
            <a:r>
              <a:rPr lang="en-GB" dirty="0" smtClean="0"/>
              <a:t>Hungarian Green Bond program</a:t>
            </a:r>
          </a:p>
          <a:p>
            <a:r>
              <a:rPr lang="en-GB" dirty="0" smtClean="0"/>
              <a:t>Geothermal Development Fund from 2021</a:t>
            </a:r>
          </a:p>
          <a:p>
            <a:r>
              <a:rPr lang="hu-HU" dirty="0" smtClean="0"/>
              <a:t>S</a:t>
            </a:r>
            <a:r>
              <a:rPr lang="en-GB" dirty="0" err="1" smtClean="0"/>
              <a:t>ustainable</a:t>
            </a:r>
            <a:r>
              <a:rPr lang="en-GB" dirty="0" smtClean="0"/>
              <a:t> biomass</a:t>
            </a:r>
            <a:r>
              <a:rPr lang="hu-HU" dirty="0" smtClean="0"/>
              <a:t> </a:t>
            </a:r>
            <a:r>
              <a:rPr lang="en-GB" dirty="0" smtClean="0"/>
              <a:t>in</a:t>
            </a:r>
            <a:r>
              <a:rPr lang="hu-HU" dirty="0" smtClean="0"/>
              <a:t> DH and RES-E</a:t>
            </a:r>
          </a:p>
          <a:p>
            <a:r>
              <a:rPr lang="en-GB" dirty="0" smtClean="0"/>
              <a:t>Energy Communities</a:t>
            </a:r>
            <a:endParaRPr lang="hu-HU" dirty="0" smtClean="0"/>
          </a:p>
          <a:p>
            <a:pPr lvl="1"/>
            <a:r>
              <a:rPr lang="en-GB" dirty="0" smtClean="0"/>
              <a:t>pilot projects</a:t>
            </a:r>
            <a:endParaRPr lang="hu-HU" dirty="0" smtClean="0"/>
          </a:p>
          <a:p>
            <a:pPr lvl="1"/>
            <a:r>
              <a:rPr lang="en-GB" dirty="0" smtClean="0"/>
              <a:t>Regulation</a:t>
            </a:r>
            <a:endParaRPr lang="hu-HU" dirty="0" smtClean="0"/>
          </a:p>
          <a:p>
            <a:pPr lvl="1"/>
            <a:r>
              <a:rPr lang="hu-HU" dirty="0" smtClean="0"/>
              <a:t>R</a:t>
            </a:r>
            <a:r>
              <a:rPr lang="en-GB" dirty="0" smtClean="0"/>
              <a:t>RF/MMF funding</a:t>
            </a:r>
          </a:p>
          <a:p>
            <a:r>
              <a:rPr lang="en-GB" dirty="0" smtClean="0"/>
              <a:t>RRF/MFF/MF priorities</a:t>
            </a:r>
          </a:p>
          <a:p>
            <a:pPr lvl="1"/>
            <a:r>
              <a:rPr lang="en-GB" dirty="0" smtClean="0"/>
              <a:t>Electricity grid upgrade and smarting + increased flexibility</a:t>
            </a:r>
          </a:p>
          <a:p>
            <a:pPr lvl="1"/>
            <a:r>
              <a:rPr lang="en-GB" dirty="0" smtClean="0"/>
              <a:t>Local use of </a:t>
            </a:r>
            <a:r>
              <a:rPr lang="hu-HU" dirty="0" smtClean="0"/>
              <a:t>RES</a:t>
            </a:r>
            <a:r>
              <a:rPr lang="en-GB" dirty="0" smtClean="0"/>
              <a:t> / energy c</a:t>
            </a:r>
            <a:r>
              <a:rPr lang="hu-HU" dirty="0" smtClean="0"/>
              <a:t>o</a:t>
            </a:r>
            <a:r>
              <a:rPr lang="en-GB" dirty="0" err="1" smtClean="0"/>
              <a:t>mmunities</a:t>
            </a:r>
            <a:endParaRPr lang="en-GB" dirty="0" smtClean="0"/>
          </a:p>
          <a:p>
            <a:pPr lvl="1"/>
            <a:r>
              <a:rPr lang="en-GB" dirty="0" smtClean="0"/>
              <a:t>Large scale HH size PV program for electricity &amp; heating</a:t>
            </a:r>
          </a:p>
          <a:p>
            <a:pPr lvl="1"/>
            <a:r>
              <a:rPr lang="en-GB" dirty="0" smtClean="0"/>
              <a:t>Greening the transport sector</a:t>
            </a:r>
          </a:p>
          <a:p>
            <a:r>
              <a:rPr lang="en-GB" dirty="0" smtClean="0"/>
              <a:t>Timely implementation of the Clean Energy Package   </a:t>
            </a:r>
            <a:endParaRPr lang="en-GB" dirty="0"/>
          </a:p>
        </p:txBody>
      </p:sp>
      <p:sp>
        <p:nvSpPr>
          <p:cNvPr id="3" name="Dia számának helye 2"/>
          <p:cNvSpPr>
            <a:spLocks noGrp="1"/>
          </p:cNvSpPr>
          <p:nvPr>
            <p:ph type="sldNum" sz="quarter" idx="12"/>
          </p:nvPr>
        </p:nvSpPr>
        <p:spPr/>
        <p:txBody>
          <a:bodyPr/>
          <a:lstStyle/>
          <a:p>
            <a:fld id="{DB41381F-1450-4E0E-9EEB-2F42F9D38EB9}" type="slidenum">
              <a:rPr lang="hu-HU" smtClean="0">
                <a:solidFill>
                  <a:prstClr val="black">
                    <a:tint val="75000"/>
                  </a:prstClr>
                </a:solidFill>
              </a:rPr>
              <a:pPr/>
              <a:t>10</a:t>
            </a:fld>
            <a:endParaRPr lang="hu-HU">
              <a:solidFill>
                <a:prstClr val="black">
                  <a:tint val="75000"/>
                </a:prstClr>
              </a:solidFill>
            </a:endParaRPr>
          </a:p>
        </p:txBody>
      </p:sp>
      <p:sp>
        <p:nvSpPr>
          <p:cNvPr id="6" name="Szövegdoboz 5"/>
          <p:cNvSpPr txBox="1"/>
          <p:nvPr/>
        </p:nvSpPr>
        <p:spPr>
          <a:xfrm>
            <a:off x="6907215" y="2401669"/>
            <a:ext cx="4994894" cy="646331"/>
          </a:xfrm>
          <a:prstGeom prst="rect">
            <a:avLst/>
          </a:prstGeom>
          <a:noFill/>
        </p:spPr>
        <p:txBody>
          <a:bodyPr wrap="none" rtlCol="0">
            <a:spAutoFit/>
          </a:bodyPr>
          <a:lstStyle/>
          <a:p>
            <a:pPr algn="ctr"/>
            <a:r>
              <a:rPr lang="en-GB" sz="1800" b="1" dirty="0" smtClean="0"/>
              <a:t>Share of RES in final energy use by sector, Hungary</a:t>
            </a:r>
          </a:p>
          <a:p>
            <a:pPr algn="ctr"/>
            <a:r>
              <a:rPr lang="hu-HU" sz="1800" dirty="0" smtClean="0"/>
              <a:t>(%, NECP) </a:t>
            </a:r>
            <a:endParaRPr lang="hu-HU" sz="1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612" y="3327842"/>
            <a:ext cx="5424821" cy="170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229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en-GB" dirty="0" smtClean="0"/>
              <a:t>More convergence: Hungarian proposal on 2030</a:t>
            </a:r>
            <a:r>
              <a:rPr lang="hu-HU" dirty="0" smtClean="0"/>
              <a:t> / 55% </a:t>
            </a:r>
            <a:r>
              <a:rPr lang="en-GB" dirty="0" smtClean="0"/>
              <a:t>ambition</a:t>
            </a:r>
            <a:endParaRPr lang="en-GB" dirty="0"/>
          </a:p>
        </p:txBody>
      </p:sp>
      <p:sp>
        <p:nvSpPr>
          <p:cNvPr id="4" name="Dia számának helye 3"/>
          <p:cNvSpPr>
            <a:spLocks noGrp="1"/>
          </p:cNvSpPr>
          <p:nvPr>
            <p:ph type="sldNum" sz="quarter" idx="12"/>
          </p:nvPr>
        </p:nvSpPr>
        <p:spPr/>
        <p:txBody>
          <a:bodyPr/>
          <a:lstStyle/>
          <a:p>
            <a:fld id="{DB41381F-1450-4E0E-9EEB-2F42F9D38EB9}" type="slidenum">
              <a:rPr lang="en-GB" smtClean="0">
                <a:solidFill>
                  <a:prstClr val="white"/>
                </a:solidFill>
              </a:rPr>
              <a:pPr/>
              <a:t>11</a:t>
            </a:fld>
            <a:endParaRPr lang="en-GB" dirty="0">
              <a:solidFill>
                <a:prstClr val="white"/>
              </a:solidFill>
            </a:endParaRPr>
          </a:p>
        </p:txBody>
      </p:sp>
      <p:sp>
        <p:nvSpPr>
          <p:cNvPr id="7" name="Rectangle 2">
            <a:extLst>
              <a:ext uri="{FF2B5EF4-FFF2-40B4-BE49-F238E27FC236}">
                <a16:creationId xmlns:a16="http://schemas.microsoft.com/office/drawing/2014/main" xmlns="" id="{32DD0E87-DBF9-40F8-8BF2-FA55C94F1AAF}"/>
              </a:ext>
            </a:extLst>
          </p:cNvPr>
          <p:cNvSpPr>
            <a:spLocks noChangeArrowheads="1"/>
          </p:cNvSpPr>
          <p:nvPr/>
        </p:nvSpPr>
        <p:spPr bwMode="auto">
          <a:xfrm>
            <a:off x="4828073" y="6442800"/>
            <a:ext cx="5609739" cy="262800"/>
          </a:xfrm>
          <a:prstGeom prst="rect">
            <a:avLst/>
          </a:prstGeom>
          <a:solidFill>
            <a:schemeClr val="accent4"/>
          </a:solidFill>
          <a:ln w="9525">
            <a:noFill/>
            <a:miter lim="800000"/>
            <a:headEnd/>
            <a:tailEnd/>
          </a:ln>
          <a:effectLst>
            <a:outerShdw blurRad="50800" dist="38100" dir="5400000" algn="t" rotWithShape="0">
              <a:prstClr val="black">
                <a:alpha val="40000"/>
              </a:prstClr>
            </a:outerShdw>
          </a:effectLst>
        </p:spPr>
        <p:txBody>
          <a:bodyPr lIns="90000" tIns="0" rIns="0" bIns="0" anchor="ctr"/>
          <a:lstStyle/>
          <a:p>
            <a:pPr lvl="0" algn="ctr">
              <a:defRPr/>
            </a:pPr>
            <a:r>
              <a:rPr lang="en-GB" sz="1600" b="1" dirty="0" smtClean="0">
                <a:solidFill>
                  <a:prstClr val="white"/>
                </a:solidFill>
                <a:cs typeface="Tahoma" panose="020B0604030504040204" pitchFamily="34" charset="0"/>
              </a:rPr>
              <a:t>Change in GHG emissions by 2018 on 1990 basis</a:t>
            </a:r>
            <a:endParaRPr lang="en-GB" sz="1600" b="1" dirty="0">
              <a:solidFill>
                <a:prstClr val="white"/>
              </a:solidFill>
              <a:cs typeface="Tahoma" panose="020B0604030504040204" pitchFamily="34" charset="0"/>
            </a:endParaRPr>
          </a:p>
        </p:txBody>
      </p:sp>
      <p:sp>
        <p:nvSpPr>
          <p:cNvPr id="8" name="Szövegdoboz 7"/>
          <p:cNvSpPr txBox="1"/>
          <p:nvPr/>
        </p:nvSpPr>
        <p:spPr>
          <a:xfrm>
            <a:off x="150812" y="2829580"/>
            <a:ext cx="3200400" cy="523220"/>
          </a:xfrm>
          <a:prstGeom prst="rect">
            <a:avLst/>
          </a:prstGeom>
          <a:noFill/>
          <a:ln>
            <a:solidFill>
              <a:srgbClr val="00338D"/>
            </a:solidFill>
          </a:ln>
        </p:spPr>
        <p:txBody>
          <a:bodyPr wrap="square" rtlCol="0">
            <a:spAutoFit/>
          </a:bodyPr>
          <a:lstStyle/>
          <a:p>
            <a:r>
              <a:rPr lang="en-GB" sz="1400" dirty="0" smtClean="0">
                <a:solidFill>
                  <a:srgbClr val="00338D"/>
                </a:solidFill>
                <a:latin typeface="Arial" panose="020B0604020202020204" pitchFamily="34" charset="0"/>
                <a:cs typeface="Arial" panose="020B0604020202020204" pitchFamily="34" charset="0"/>
              </a:rPr>
              <a:t>€ 100/t CO2 for non-compliance to be paid to the Modernization Fund</a:t>
            </a:r>
            <a:endParaRPr lang="en-GB" sz="1400" dirty="0">
              <a:solidFill>
                <a:srgbClr val="00338D"/>
              </a:solidFill>
              <a:latin typeface="Arial" panose="020B0604020202020204" pitchFamily="34" charset="0"/>
              <a:cs typeface="Arial" panose="020B0604020202020204" pitchFamily="34" charset="0"/>
            </a:endParaRPr>
          </a:p>
        </p:txBody>
      </p:sp>
      <p:sp>
        <p:nvSpPr>
          <p:cNvPr id="9" name="Szövegdoboz 8"/>
          <p:cNvSpPr txBox="1"/>
          <p:nvPr/>
        </p:nvSpPr>
        <p:spPr>
          <a:xfrm>
            <a:off x="150812" y="1676400"/>
            <a:ext cx="3200400" cy="738664"/>
          </a:xfrm>
          <a:prstGeom prst="rect">
            <a:avLst/>
          </a:prstGeom>
          <a:noFill/>
          <a:ln>
            <a:solidFill>
              <a:srgbClr val="00338D"/>
            </a:solidFill>
          </a:ln>
        </p:spPr>
        <p:txBody>
          <a:bodyPr wrap="square" rtlCol="0">
            <a:spAutoFit/>
          </a:bodyPr>
          <a:lstStyle/>
          <a:p>
            <a:r>
              <a:rPr lang="en-GB" sz="1400" dirty="0" smtClean="0">
                <a:solidFill>
                  <a:srgbClr val="00338D"/>
                </a:solidFill>
                <a:latin typeface="Arial" panose="020B0604020202020204" pitchFamily="34" charset="0"/>
                <a:cs typeface="Arial" panose="020B0604020202020204" pitchFamily="34" charset="0"/>
              </a:rPr>
              <a:t>Each member state to commit to a minimum 40% national economy wide reduction target  </a:t>
            </a:r>
            <a:endParaRPr lang="en-GB" sz="1400" dirty="0">
              <a:solidFill>
                <a:srgbClr val="00338D"/>
              </a:solidFill>
              <a:latin typeface="Arial" panose="020B0604020202020204" pitchFamily="34" charset="0"/>
              <a:cs typeface="Arial" panose="020B0604020202020204" pitchFamily="34" charset="0"/>
            </a:endParaRPr>
          </a:p>
        </p:txBody>
      </p:sp>
      <p:sp>
        <p:nvSpPr>
          <p:cNvPr id="10" name="Szövegdoboz 9"/>
          <p:cNvSpPr txBox="1"/>
          <p:nvPr/>
        </p:nvSpPr>
        <p:spPr>
          <a:xfrm>
            <a:off x="150812" y="3733800"/>
            <a:ext cx="3200400" cy="523220"/>
          </a:xfrm>
          <a:prstGeom prst="rect">
            <a:avLst/>
          </a:prstGeom>
          <a:noFill/>
          <a:ln>
            <a:solidFill>
              <a:srgbClr val="00338D"/>
            </a:solidFill>
          </a:ln>
        </p:spPr>
        <p:txBody>
          <a:bodyPr wrap="square" rtlCol="0">
            <a:spAutoFit/>
          </a:bodyPr>
          <a:lstStyle/>
          <a:p>
            <a:r>
              <a:rPr lang="en-GB" sz="1400" dirty="0" smtClean="0">
                <a:solidFill>
                  <a:srgbClr val="00338D"/>
                </a:solidFill>
                <a:latin typeface="Arial" panose="020B0604020202020204" pitchFamily="34" charset="0"/>
                <a:cs typeface="Arial" panose="020B0604020202020204" pitchFamily="34" charset="0"/>
              </a:rPr>
              <a:t>Flexibility to be kept for reductions between 40% and 55%</a:t>
            </a:r>
            <a:endParaRPr lang="en-GB" sz="1400" dirty="0">
              <a:solidFill>
                <a:srgbClr val="00338D"/>
              </a:solidFill>
              <a:latin typeface="Arial" panose="020B0604020202020204" pitchFamily="34" charset="0"/>
              <a:cs typeface="Arial" panose="020B0604020202020204" pitchFamily="34" charset="0"/>
            </a:endParaRPr>
          </a:p>
        </p:txBody>
      </p:sp>
      <p:sp>
        <p:nvSpPr>
          <p:cNvPr id="11" name="Szövegdoboz 10"/>
          <p:cNvSpPr txBox="1"/>
          <p:nvPr/>
        </p:nvSpPr>
        <p:spPr>
          <a:xfrm>
            <a:off x="150812" y="4658380"/>
            <a:ext cx="3200400" cy="523220"/>
          </a:xfrm>
          <a:prstGeom prst="rect">
            <a:avLst/>
          </a:prstGeom>
          <a:noFill/>
          <a:ln>
            <a:solidFill>
              <a:srgbClr val="00338D"/>
            </a:solidFill>
          </a:ln>
        </p:spPr>
        <p:txBody>
          <a:bodyPr wrap="square" rtlCol="0">
            <a:spAutoFit/>
          </a:bodyPr>
          <a:lstStyle/>
          <a:p>
            <a:r>
              <a:rPr lang="en-GB" sz="1400" dirty="0" smtClean="0">
                <a:solidFill>
                  <a:srgbClr val="00338D"/>
                </a:solidFill>
                <a:latin typeface="Arial" panose="020B0604020202020204" pitchFamily="34" charset="0"/>
                <a:cs typeface="Arial" panose="020B0604020202020204" pitchFamily="34" charset="0"/>
              </a:rPr>
              <a:t>Additional set of measures to support meeting higher reduction targets</a:t>
            </a:r>
            <a:endParaRPr lang="en-GB" sz="1400" dirty="0">
              <a:solidFill>
                <a:srgbClr val="00338D"/>
              </a:solidFill>
              <a:latin typeface="Arial" panose="020B0604020202020204" pitchFamily="34" charset="0"/>
              <a:cs typeface="Arial" panose="020B0604020202020204" pitchFamily="34" charset="0"/>
            </a:endParaRPr>
          </a:p>
        </p:txBody>
      </p:sp>
      <p:graphicFrame>
        <p:nvGraphicFramePr>
          <p:cNvPr id="12" name="Tartalom helye 6"/>
          <p:cNvGraphicFramePr>
            <a:graphicFrameLocks/>
          </p:cNvGraphicFramePr>
          <p:nvPr>
            <p:extLst>
              <p:ext uri="{D42A27DB-BD31-4B8C-83A1-F6EECF244321}">
                <p14:modId xmlns:p14="http://schemas.microsoft.com/office/powerpoint/2010/main" val="2547336962"/>
              </p:ext>
            </p:extLst>
          </p:nvPr>
        </p:nvGraphicFramePr>
        <p:xfrm>
          <a:off x="3442736" y="1267341"/>
          <a:ext cx="8380412"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13" name="Szövegdoboz 12"/>
          <p:cNvSpPr txBox="1"/>
          <p:nvPr/>
        </p:nvSpPr>
        <p:spPr>
          <a:xfrm>
            <a:off x="150812" y="5562600"/>
            <a:ext cx="3200400" cy="954107"/>
          </a:xfrm>
          <a:prstGeom prst="rect">
            <a:avLst/>
          </a:prstGeom>
          <a:noFill/>
          <a:ln>
            <a:solidFill>
              <a:srgbClr val="00338D"/>
            </a:solidFill>
          </a:ln>
        </p:spPr>
        <p:txBody>
          <a:bodyPr wrap="square" rtlCol="0">
            <a:spAutoFit/>
          </a:bodyPr>
          <a:lstStyle/>
          <a:p>
            <a:r>
              <a:rPr lang="en-GB" sz="1400" b="1" dirty="0" smtClean="0">
                <a:solidFill>
                  <a:srgbClr val="00338D"/>
                </a:solidFill>
                <a:latin typeface="Arial" panose="020B0604020202020204" pitchFamily="34" charset="0"/>
                <a:cs typeface="Arial" panose="020B0604020202020204" pitchFamily="34" charset="0"/>
              </a:rPr>
              <a:t>Enabling framework:</a:t>
            </a:r>
            <a:r>
              <a:rPr lang="en-GB" sz="1400" dirty="0" smtClean="0">
                <a:solidFill>
                  <a:srgbClr val="00338D"/>
                </a:solidFill>
                <a:latin typeface="Arial" panose="020B0604020202020204" pitchFamily="34" charset="0"/>
                <a:cs typeface="Arial" panose="020B0604020202020204" pitchFamily="34" charset="0"/>
              </a:rPr>
              <a:t> reward early achievements; solidarity; technology neutrality; affordability; protection against carbon leakage</a:t>
            </a:r>
            <a:endParaRPr lang="en-GB" sz="1400" dirty="0">
              <a:solidFill>
                <a:srgbClr val="00338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62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99012" y="3810000"/>
            <a:ext cx="5334000" cy="1371600"/>
          </a:xfrm>
          <a:prstGeom prst="rect">
            <a:avLst/>
          </a:prstGeom>
        </p:spPr>
        <p:txBody>
          <a:bodyPr vert="horz" lIns="0" tIns="0" rIns="0" bIns="182880" rtlCol="0" anchor="b" anchorCtr="0">
            <a:normAutofit/>
          </a:bodyPr>
          <a:lstStyle>
            <a:lvl1pPr algn="l" defTabSz="1218987" rtl="0" eaLnBrk="1" latinLnBrk="0" hangingPunct="1">
              <a:spcBef>
                <a:spcPct val="0"/>
              </a:spcBef>
              <a:buNone/>
              <a:defRPr sz="5900" b="1" kern="1200">
                <a:solidFill>
                  <a:srgbClr val="002060"/>
                </a:solidFill>
                <a:latin typeface="Arial" pitchFamily="34" charset="0"/>
                <a:ea typeface="+mj-ea"/>
                <a:cs typeface="Arial" pitchFamily="34" charset="0"/>
              </a:defRPr>
            </a:lvl1pPr>
          </a:lstStyle>
          <a:p>
            <a:pPr algn="ctr"/>
            <a:r>
              <a:rPr lang="hu-HU" sz="3200" b="0" dirty="0" err="1">
                <a:solidFill>
                  <a:schemeClr val="bg1"/>
                </a:solidFill>
              </a:rPr>
              <a:t>Thank</a:t>
            </a:r>
            <a:r>
              <a:rPr lang="hu-HU" sz="3200" b="0" dirty="0">
                <a:solidFill>
                  <a:schemeClr val="bg1"/>
                </a:solidFill>
              </a:rPr>
              <a:t> </a:t>
            </a:r>
            <a:r>
              <a:rPr lang="hu-HU" sz="3200" b="0" dirty="0" err="1">
                <a:solidFill>
                  <a:schemeClr val="bg1"/>
                </a:solidFill>
              </a:rPr>
              <a:t>you</a:t>
            </a:r>
            <a:r>
              <a:rPr lang="hu-HU" sz="3200" b="0" dirty="0">
                <a:solidFill>
                  <a:schemeClr val="bg1"/>
                </a:solidFill>
              </a:rPr>
              <a:t/>
            </a:r>
            <a:br>
              <a:rPr lang="hu-HU" sz="3200" b="0" dirty="0">
                <a:solidFill>
                  <a:schemeClr val="bg1"/>
                </a:solidFill>
              </a:rPr>
            </a:br>
            <a:r>
              <a:rPr lang="hu-HU" sz="3200" b="0" dirty="0" err="1">
                <a:solidFill>
                  <a:schemeClr val="bg1"/>
                </a:solidFill>
              </a:rPr>
              <a:t>for</a:t>
            </a:r>
            <a:r>
              <a:rPr lang="hu-HU" sz="3200" b="0" dirty="0">
                <a:solidFill>
                  <a:schemeClr val="bg1"/>
                </a:solidFill>
              </a:rPr>
              <a:t> </a:t>
            </a:r>
            <a:r>
              <a:rPr lang="hu-HU" sz="3200" b="0" dirty="0" err="1">
                <a:solidFill>
                  <a:schemeClr val="bg1"/>
                </a:solidFill>
              </a:rPr>
              <a:t>your</a:t>
            </a:r>
            <a:r>
              <a:rPr lang="hu-HU" sz="3200" b="0" dirty="0">
                <a:solidFill>
                  <a:schemeClr val="bg1"/>
                </a:solidFill>
              </a:rPr>
              <a:t> </a:t>
            </a:r>
            <a:r>
              <a:rPr lang="hu-HU" sz="3200" b="0" dirty="0" err="1">
                <a:solidFill>
                  <a:schemeClr val="bg1"/>
                </a:solidFill>
              </a:rPr>
              <a:t>attention</a:t>
            </a:r>
            <a:endParaRPr lang="hu-HU" sz="3200" b="0" dirty="0">
              <a:solidFill>
                <a:schemeClr val="bg1"/>
              </a:solidFill>
            </a:endParaRPr>
          </a:p>
        </p:txBody>
      </p:sp>
      <p:grpSp>
        <p:nvGrpSpPr>
          <p:cNvPr id="16" name="Group 15"/>
          <p:cNvGrpSpPr>
            <a:grpSpLocks noChangeAspect="1"/>
          </p:cNvGrpSpPr>
          <p:nvPr/>
        </p:nvGrpSpPr>
        <p:grpSpPr bwMode="auto">
          <a:xfrm>
            <a:off x="5718299" y="1386432"/>
            <a:ext cx="3524317" cy="2121408"/>
            <a:chOff x="3767" y="1352"/>
            <a:chExt cx="2688" cy="1618"/>
          </a:xfrm>
        </p:grpSpPr>
        <p:sp>
          <p:nvSpPr>
            <p:cNvPr id="17" name="AutoShape 9"/>
            <p:cNvSpPr>
              <a:spLocks noChangeAspect="1" noChangeArrowheads="1" noTextEdit="1"/>
            </p:cNvSpPr>
            <p:nvPr/>
          </p:nvSpPr>
          <p:spPr bwMode="auto">
            <a:xfrm>
              <a:off x="3767" y="1352"/>
              <a:ext cx="2686"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8" name="Rectangle 17"/>
            <p:cNvSpPr>
              <a:spLocks noChangeArrowheads="1"/>
            </p:cNvSpPr>
            <p:nvPr/>
          </p:nvSpPr>
          <p:spPr bwMode="auto">
            <a:xfrm>
              <a:off x="3769" y="1354"/>
              <a:ext cx="2686" cy="16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9" name="Freeform 18"/>
            <p:cNvSpPr>
              <a:spLocks noEditPoints="1"/>
            </p:cNvSpPr>
            <p:nvPr/>
          </p:nvSpPr>
          <p:spPr bwMode="auto">
            <a:xfrm>
              <a:off x="4013" y="1556"/>
              <a:ext cx="2198" cy="873"/>
            </a:xfrm>
            <a:custGeom>
              <a:avLst/>
              <a:gdLst>
                <a:gd name="T0" fmla="*/ 182 w 928"/>
                <a:gd name="T1" fmla="*/ 8 h 368"/>
                <a:gd name="T2" fmla="*/ 265 w 928"/>
                <a:gd name="T3" fmla="*/ 102 h 368"/>
                <a:gd name="T4" fmla="*/ 271 w 928"/>
                <a:gd name="T5" fmla="*/ 286 h 368"/>
                <a:gd name="T6" fmla="*/ 375 w 928"/>
                <a:gd name="T7" fmla="*/ 183 h 368"/>
                <a:gd name="T8" fmla="*/ 317 w 928"/>
                <a:gd name="T9" fmla="*/ 351 h 368"/>
                <a:gd name="T10" fmla="*/ 391 w 928"/>
                <a:gd name="T11" fmla="*/ 176 h 368"/>
                <a:gd name="T12" fmla="*/ 482 w 928"/>
                <a:gd name="T13" fmla="*/ 109 h 368"/>
                <a:gd name="T14" fmla="*/ 175 w 928"/>
                <a:gd name="T15" fmla="*/ 92 h 368"/>
                <a:gd name="T16" fmla="*/ 276 w 928"/>
                <a:gd name="T17" fmla="*/ 88 h 368"/>
                <a:gd name="T18" fmla="*/ 288 w 928"/>
                <a:gd name="T19" fmla="*/ 200 h 368"/>
                <a:gd name="T20" fmla="*/ 372 w 928"/>
                <a:gd name="T21" fmla="*/ 176 h 368"/>
                <a:gd name="T22" fmla="*/ 380 w 928"/>
                <a:gd name="T23" fmla="*/ 88 h 368"/>
                <a:gd name="T24" fmla="*/ 286 w 928"/>
                <a:gd name="T25" fmla="*/ 103 h 368"/>
                <a:gd name="T26" fmla="*/ 359 w 928"/>
                <a:gd name="T27" fmla="*/ 19 h 368"/>
                <a:gd name="T28" fmla="*/ 471 w 928"/>
                <a:gd name="T29" fmla="*/ 81 h 368"/>
                <a:gd name="T30" fmla="*/ 119 w 928"/>
                <a:gd name="T31" fmla="*/ 88 h 368"/>
                <a:gd name="T32" fmla="*/ 24 w 928"/>
                <a:gd name="T33" fmla="*/ 139 h 368"/>
                <a:gd name="T34" fmla="*/ 80 w 928"/>
                <a:gd name="T35" fmla="*/ 3 h 368"/>
                <a:gd name="T36" fmla="*/ 9 w 928"/>
                <a:gd name="T37" fmla="*/ 30 h 368"/>
                <a:gd name="T38" fmla="*/ 4 w 928"/>
                <a:gd name="T39" fmla="*/ 291 h 368"/>
                <a:gd name="T40" fmla="*/ 133 w 928"/>
                <a:gd name="T41" fmla="*/ 352 h 368"/>
                <a:gd name="T42" fmla="*/ 123 w 928"/>
                <a:gd name="T43" fmla="*/ 119 h 368"/>
                <a:gd name="T44" fmla="*/ 76 w 928"/>
                <a:gd name="T45" fmla="*/ 22 h 368"/>
                <a:gd name="T46" fmla="*/ 21 w 928"/>
                <a:gd name="T47" fmla="*/ 145 h 368"/>
                <a:gd name="T48" fmla="*/ 19 w 928"/>
                <a:gd name="T49" fmla="*/ 347 h 368"/>
                <a:gd name="T50" fmla="*/ 107 w 928"/>
                <a:gd name="T51" fmla="*/ 340 h 368"/>
                <a:gd name="T52" fmla="*/ 107 w 928"/>
                <a:gd name="T53" fmla="*/ 340 h 368"/>
                <a:gd name="T54" fmla="*/ 58 w 928"/>
                <a:gd name="T55" fmla="*/ 217 h 368"/>
                <a:gd name="T56" fmla="*/ 920 w 928"/>
                <a:gd name="T57" fmla="*/ 30 h 368"/>
                <a:gd name="T58" fmla="*/ 777 w 928"/>
                <a:gd name="T59" fmla="*/ 1 h 368"/>
                <a:gd name="T60" fmla="*/ 675 w 928"/>
                <a:gd name="T61" fmla="*/ 8 h 368"/>
                <a:gd name="T62" fmla="*/ 539 w 928"/>
                <a:gd name="T63" fmla="*/ 175 h 368"/>
                <a:gd name="T64" fmla="*/ 529 w 928"/>
                <a:gd name="T65" fmla="*/ 102 h 368"/>
                <a:gd name="T66" fmla="*/ 519 w 928"/>
                <a:gd name="T67" fmla="*/ 350 h 368"/>
                <a:gd name="T68" fmla="*/ 631 w 928"/>
                <a:gd name="T69" fmla="*/ 272 h 368"/>
                <a:gd name="T70" fmla="*/ 686 w 928"/>
                <a:gd name="T71" fmla="*/ 368 h 368"/>
                <a:gd name="T72" fmla="*/ 791 w 928"/>
                <a:gd name="T73" fmla="*/ 284 h 368"/>
                <a:gd name="T74" fmla="*/ 911 w 928"/>
                <a:gd name="T75" fmla="*/ 367 h 368"/>
                <a:gd name="T76" fmla="*/ 717 w 928"/>
                <a:gd name="T77" fmla="*/ 210 h 368"/>
                <a:gd name="T78" fmla="*/ 539 w 928"/>
                <a:gd name="T79" fmla="*/ 335 h 368"/>
                <a:gd name="T80" fmla="*/ 609 w 928"/>
                <a:gd name="T81" fmla="*/ 279 h 368"/>
                <a:gd name="T82" fmla="*/ 610 w 928"/>
                <a:gd name="T83" fmla="*/ 281 h 368"/>
                <a:gd name="T84" fmla="*/ 778 w 928"/>
                <a:gd name="T85" fmla="*/ 273 h 368"/>
                <a:gd name="T86" fmla="*/ 686 w 928"/>
                <a:gd name="T87" fmla="*/ 336 h 368"/>
                <a:gd name="T88" fmla="*/ 614 w 928"/>
                <a:gd name="T89" fmla="*/ 262 h 368"/>
                <a:gd name="T90" fmla="*/ 605 w 928"/>
                <a:gd name="T91" fmla="*/ 30 h 368"/>
                <a:gd name="T92" fmla="*/ 724 w 928"/>
                <a:gd name="T93" fmla="*/ 231 h 368"/>
                <a:gd name="T94" fmla="*/ 896 w 928"/>
                <a:gd name="T95" fmla="*/ 18 h 368"/>
                <a:gd name="T96" fmla="*/ 895 w 928"/>
                <a:gd name="T97" fmla="*/ 347 h 368"/>
                <a:gd name="T98" fmla="*/ 909 w 928"/>
                <a:gd name="T99" fmla="*/ 335 h 368"/>
                <a:gd name="T100" fmla="*/ 836 w 928"/>
                <a:gd name="T101" fmla="*/ 9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8" h="368">
                  <a:moveTo>
                    <a:pt x="493" y="8"/>
                  </a:moveTo>
                  <a:cubicBezTo>
                    <a:pt x="360" y="8"/>
                    <a:pt x="360" y="8"/>
                    <a:pt x="360" y="8"/>
                  </a:cubicBezTo>
                  <a:cubicBezTo>
                    <a:pt x="358" y="5"/>
                    <a:pt x="355" y="3"/>
                    <a:pt x="351" y="3"/>
                  </a:cubicBezTo>
                  <a:cubicBezTo>
                    <a:pt x="348" y="3"/>
                    <a:pt x="345" y="5"/>
                    <a:pt x="343" y="8"/>
                  </a:cubicBezTo>
                  <a:cubicBezTo>
                    <a:pt x="182" y="8"/>
                    <a:pt x="182" y="8"/>
                    <a:pt x="182" y="8"/>
                  </a:cubicBezTo>
                  <a:cubicBezTo>
                    <a:pt x="179" y="4"/>
                    <a:pt x="174" y="0"/>
                    <a:pt x="168" y="0"/>
                  </a:cubicBezTo>
                  <a:cubicBezTo>
                    <a:pt x="159" y="0"/>
                    <a:pt x="152" y="7"/>
                    <a:pt x="152" y="16"/>
                  </a:cubicBezTo>
                  <a:cubicBezTo>
                    <a:pt x="152" y="24"/>
                    <a:pt x="158" y="30"/>
                    <a:pt x="165" y="32"/>
                  </a:cubicBezTo>
                  <a:cubicBezTo>
                    <a:pt x="165" y="102"/>
                    <a:pt x="165" y="102"/>
                    <a:pt x="165" y="102"/>
                  </a:cubicBezTo>
                  <a:cubicBezTo>
                    <a:pt x="265" y="102"/>
                    <a:pt x="265" y="102"/>
                    <a:pt x="265" y="102"/>
                  </a:cubicBezTo>
                  <a:cubicBezTo>
                    <a:pt x="266" y="105"/>
                    <a:pt x="268" y="108"/>
                    <a:pt x="271" y="110"/>
                  </a:cubicBezTo>
                  <a:cubicBezTo>
                    <a:pt x="271" y="190"/>
                    <a:pt x="271" y="190"/>
                    <a:pt x="271" y="190"/>
                  </a:cubicBezTo>
                  <a:cubicBezTo>
                    <a:pt x="267" y="191"/>
                    <a:pt x="264" y="196"/>
                    <a:pt x="264" y="200"/>
                  </a:cubicBezTo>
                  <a:cubicBezTo>
                    <a:pt x="264" y="205"/>
                    <a:pt x="267" y="209"/>
                    <a:pt x="271" y="211"/>
                  </a:cubicBezTo>
                  <a:cubicBezTo>
                    <a:pt x="271" y="286"/>
                    <a:pt x="271" y="286"/>
                    <a:pt x="271" y="286"/>
                  </a:cubicBezTo>
                  <a:cubicBezTo>
                    <a:pt x="264" y="288"/>
                    <a:pt x="259" y="294"/>
                    <a:pt x="259" y="301"/>
                  </a:cubicBezTo>
                  <a:cubicBezTo>
                    <a:pt x="259" y="310"/>
                    <a:pt x="266" y="317"/>
                    <a:pt x="275" y="317"/>
                  </a:cubicBezTo>
                  <a:cubicBezTo>
                    <a:pt x="284" y="317"/>
                    <a:pt x="291" y="310"/>
                    <a:pt x="291" y="301"/>
                  </a:cubicBezTo>
                  <a:cubicBezTo>
                    <a:pt x="291" y="296"/>
                    <a:pt x="289" y="292"/>
                    <a:pt x="286" y="289"/>
                  </a:cubicBezTo>
                  <a:cubicBezTo>
                    <a:pt x="375" y="183"/>
                    <a:pt x="375" y="183"/>
                    <a:pt x="375" y="183"/>
                  </a:cubicBezTo>
                  <a:cubicBezTo>
                    <a:pt x="375" y="183"/>
                    <a:pt x="375" y="183"/>
                    <a:pt x="376" y="184"/>
                  </a:cubicBezTo>
                  <a:cubicBezTo>
                    <a:pt x="376" y="347"/>
                    <a:pt x="376" y="347"/>
                    <a:pt x="376" y="347"/>
                  </a:cubicBezTo>
                  <a:cubicBezTo>
                    <a:pt x="336" y="347"/>
                    <a:pt x="336" y="347"/>
                    <a:pt x="336" y="347"/>
                  </a:cubicBezTo>
                  <a:cubicBezTo>
                    <a:pt x="334" y="343"/>
                    <a:pt x="331" y="341"/>
                    <a:pt x="327" y="341"/>
                  </a:cubicBezTo>
                  <a:cubicBezTo>
                    <a:pt x="321" y="341"/>
                    <a:pt x="317" y="345"/>
                    <a:pt x="317" y="351"/>
                  </a:cubicBezTo>
                  <a:cubicBezTo>
                    <a:pt x="317" y="356"/>
                    <a:pt x="321" y="360"/>
                    <a:pt x="327" y="360"/>
                  </a:cubicBezTo>
                  <a:cubicBezTo>
                    <a:pt x="330" y="360"/>
                    <a:pt x="332" y="359"/>
                    <a:pt x="334" y="357"/>
                  </a:cubicBezTo>
                  <a:cubicBezTo>
                    <a:pt x="386" y="357"/>
                    <a:pt x="386" y="357"/>
                    <a:pt x="386" y="357"/>
                  </a:cubicBezTo>
                  <a:cubicBezTo>
                    <a:pt x="386" y="184"/>
                    <a:pt x="386" y="184"/>
                    <a:pt x="386" y="184"/>
                  </a:cubicBezTo>
                  <a:cubicBezTo>
                    <a:pt x="389" y="183"/>
                    <a:pt x="391" y="179"/>
                    <a:pt x="391" y="176"/>
                  </a:cubicBezTo>
                  <a:cubicBezTo>
                    <a:pt x="391" y="172"/>
                    <a:pt x="389" y="169"/>
                    <a:pt x="386" y="167"/>
                  </a:cubicBezTo>
                  <a:cubicBezTo>
                    <a:pt x="386" y="105"/>
                    <a:pt x="386" y="105"/>
                    <a:pt x="386" y="105"/>
                  </a:cubicBezTo>
                  <a:cubicBezTo>
                    <a:pt x="387" y="104"/>
                    <a:pt x="388" y="103"/>
                    <a:pt x="389" y="102"/>
                  </a:cubicBezTo>
                  <a:cubicBezTo>
                    <a:pt x="469" y="102"/>
                    <a:pt x="469" y="102"/>
                    <a:pt x="469" y="102"/>
                  </a:cubicBezTo>
                  <a:cubicBezTo>
                    <a:pt x="472" y="106"/>
                    <a:pt x="477" y="109"/>
                    <a:pt x="482" y="109"/>
                  </a:cubicBezTo>
                  <a:cubicBezTo>
                    <a:pt x="491" y="109"/>
                    <a:pt x="498" y="102"/>
                    <a:pt x="498" y="93"/>
                  </a:cubicBezTo>
                  <a:cubicBezTo>
                    <a:pt x="498" y="88"/>
                    <a:pt x="496" y="84"/>
                    <a:pt x="493" y="81"/>
                  </a:cubicBezTo>
                  <a:lnTo>
                    <a:pt x="493" y="8"/>
                  </a:lnTo>
                  <a:close/>
                  <a:moveTo>
                    <a:pt x="267" y="92"/>
                  </a:moveTo>
                  <a:cubicBezTo>
                    <a:pt x="175" y="92"/>
                    <a:pt x="175" y="92"/>
                    <a:pt x="175" y="92"/>
                  </a:cubicBezTo>
                  <a:cubicBezTo>
                    <a:pt x="175" y="31"/>
                    <a:pt x="175" y="31"/>
                    <a:pt x="175" y="31"/>
                  </a:cubicBezTo>
                  <a:cubicBezTo>
                    <a:pt x="180" y="29"/>
                    <a:pt x="183" y="24"/>
                    <a:pt x="184" y="18"/>
                  </a:cubicBezTo>
                  <a:cubicBezTo>
                    <a:pt x="343" y="18"/>
                    <a:pt x="343" y="18"/>
                    <a:pt x="343" y="18"/>
                  </a:cubicBezTo>
                  <a:cubicBezTo>
                    <a:pt x="281" y="89"/>
                    <a:pt x="281" y="89"/>
                    <a:pt x="281" y="89"/>
                  </a:cubicBezTo>
                  <a:cubicBezTo>
                    <a:pt x="280" y="88"/>
                    <a:pt x="278" y="88"/>
                    <a:pt x="276" y="88"/>
                  </a:cubicBezTo>
                  <a:cubicBezTo>
                    <a:pt x="272" y="88"/>
                    <a:pt x="269" y="89"/>
                    <a:pt x="267" y="92"/>
                  </a:cubicBezTo>
                  <a:close/>
                  <a:moveTo>
                    <a:pt x="284" y="288"/>
                  </a:moveTo>
                  <a:cubicBezTo>
                    <a:pt x="283" y="287"/>
                    <a:pt x="282" y="287"/>
                    <a:pt x="281" y="287"/>
                  </a:cubicBezTo>
                  <a:cubicBezTo>
                    <a:pt x="281" y="211"/>
                    <a:pt x="281" y="211"/>
                    <a:pt x="281" y="211"/>
                  </a:cubicBezTo>
                  <a:cubicBezTo>
                    <a:pt x="285" y="209"/>
                    <a:pt x="288" y="205"/>
                    <a:pt x="288" y="200"/>
                  </a:cubicBezTo>
                  <a:cubicBezTo>
                    <a:pt x="288" y="196"/>
                    <a:pt x="285" y="192"/>
                    <a:pt x="281" y="190"/>
                  </a:cubicBezTo>
                  <a:cubicBezTo>
                    <a:pt x="281" y="109"/>
                    <a:pt x="281" y="109"/>
                    <a:pt x="281" y="109"/>
                  </a:cubicBezTo>
                  <a:cubicBezTo>
                    <a:pt x="283" y="108"/>
                    <a:pt x="284" y="107"/>
                    <a:pt x="285" y="105"/>
                  </a:cubicBezTo>
                  <a:cubicBezTo>
                    <a:pt x="373" y="172"/>
                    <a:pt x="373" y="172"/>
                    <a:pt x="373" y="172"/>
                  </a:cubicBezTo>
                  <a:cubicBezTo>
                    <a:pt x="372" y="173"/>
                    <a:pt x="372" y="174"/>
                    <a:pt x="372" y="176"/>
                  </a:cubicBezTo>
                  <a:cubicBezTo>
                    <a:pt x="372" y="178"/>
                    <a:pt x="372" y="179"/>
                    <a:pt x="373" y="181"/>
                  </a:cubicBezTo>
                  <a:lnTo>
                    <a:pt x="284" y="288"/>
                  </a:lnTo>
                  <a:close/>
                  <a:moveTo>
                    <a:pt x="466" y="92"/>
                  </a:moveTo>
                  <a:cubicBezTo>
                    <a:pt x="388" y="92"/>
                    <a:pt x="388" y="92"/>
                    <a:pt x="388" y="92"/>
                  </a:cubicBezTo>
                  <a:cubicBezTo>
                    <a:pt x="386" y="89"/>
                    <a:pt x="383" y="88"/>
                    <a:pt x="380" y="88"/>
                  </a:cubicBezTo>
                  <a:cubicBezTo>
                    <a:pt x="375" y="88"/>
                    <a:pt x="370" y="92"/>
                    <a:pt x="370" y="98"/>
                  </a:cubicBezTo>
                  <a:cubicBezTo>
                    <a:pt x="370" y="101"/>
                    <a:pt x="373" y="105"/>
                    <a:pt x="376" y="106"/>
                  </a:cubicBezTo>
                  <a:cubicBezTo>
                    <a:pt x="376" y="168"/>
                    <a:pt x="376" y="168"/>
                    <a:pt x="376" y="168"/>
                  </a:cubicBezTo>
                  <a:cubicBezTo>
                    <a:pt x="375" y="168"/>
                    <a:pt x="374" y="169"/>
                    <a:pt x="374" y="170"/>
                  </a:cubicBezTo>
                  <a:cubicBezTo>
                    <a:pt x="286" y="103"/>
                    <a:pt x="286" y="103"/>
                    <a:pt x="286" y="103"/>
                  </a:cubicBezTo>
                  <a:cubicBezTo>
                    <a:pt x="287" y="102"/>
                    <a:pt x="287" y="101"/>
                    <a:pt x="287" y="99"/>
                  </a:cubicBezTo>
                  <a:cubicBezTo>
                    <a:pt x="287" y="96"/>
                    <a:pt x="286" y="93"/>
                    <a:pt x="283" y="91"/>
                  </a:cubicBezTo>
                  <a:cubicBezTo>
                    <a:pt x="345" y="20"/>
                    <a:pt x="345" y="20"/>
                    <a:pt x="345" y="20"/>
                  </a:cubicBezTo>
                  <a:cubicBezTo>
                    <a:pt x="346" y="22"/>
                    <a:pt x="349" y="23"/>
                    <a:pt x="351" y="23"/>
                  </a:cubicBezTo>
                  <a:cubicBezTo>
                    <a:pt x="355" y="23"/>
                    <a:pt x="358" y="21"/>
                    <a:pt x="359" y="19"/>
                  </a:cubicBezTo>
                  <a:cubicBezTo>
                    <a:pt x="469" y="83"/>
                    <a:pt x="469" y="83"/>
                    <a:pt x="469" y="83"/>
                  </a:cubicBezTo>
                  <a:cubicBezTo>
                    <a:pt x="468" y="86"/>
                    <a:pt x="466" y="89"/>
                    <a:pt x="466" y="92"/>
                  </a:cubicBezTo>
                  <a:close/>
                  <a:moveTo>
                    <a:pt x="483" y="77"/>
                  </a:moveTo>
                  <a:cubicBezTo>
                    <a:pt x="482" y="77"/>
                    <a:pt x="482" y="77"/>
                    <a:pt x="482" y="77"/>
                  </a:cubicBezTo>
                  <a:cubicBezTo>
                    <a:pt x="478" y="77"/>
                    <a:pt x="474" y="79"/>
                    <a:pt x="471" y="81"/>
                  </a:cubicBezTo>
                  <a:cubicBezTo>
                    <a:pt x="364" y="18"/>
                    <a:pt x="364" y="18"/>
                    <a:pt x="364" y="18"/>
                  </a:cubicBezTo>
                  <a:cubicBezTo>
                    <a:pt x="483" y="18"/>
                    <a:pt x="483" y="18"/>
                    <a:pt x="483" y="18"/>
                  </a:cubicBezTo>
                  <a:lnTo>
                    <a:pt x="483" y="77"/>
                  </a:lnTo>
                  <a:close/>
                  <a:moveTo>
                    <a:pt x="135" y="104"/>
                  </a:moveTo>
                  <a:cubicBezTo>
                    <a:pt x="135" y="95"/>
                    <a:pt x="128" y="88"/>
                    <a:pt x="119" y="88"/>
                  </a:cubicBezTo>
                  <a:cubicBezTo>
                    <a:pt x="110" y="88"/>
                    <a:pt x="103" y="95"/>
                    <a:pt x="103" y="104"/>
                  </a:cubicBezTo>
                  <a:cubicBezTo>
                    <a:pt x="103" y="109"/>
                    <a:pt x="106" y="114"/>
                    <a:pt x="111" y="117"/>
                  </a:cubicBezTo>
                  <a:cubicBezTo>
                    <a:pt x="57" y="214"/>
                    <a:pt x="57" y="214"/>
                    <a:pt x="57" y="214"/>
                  </a:cubicBezTo>
                  <a:cubicBezTo>
                    <a:pt x="23" y="143"/>
                    <a:pt x="23" y="143"/>
                    <a:pt x="23" y="143"/>
                  </a:cubicBezTo>
                  <a:cubicBezTo>
                    <a:pt x="23" y="142"/>
                    <a:pt x="24" y="140"/>
                    <a:pt x="24" y="139"/>
                  </a:cubicBezTo>
                  <a:cubicBezTo>
                    <a:pt x="24" y="136"/>
                    <a:pt x="23" y="134"/>
                    <a:pt x="21" y="132"/>
                  </a:cubicBezTo>
                  <a:cubicBezTo>
                    <a:pt x="78" y="23"/>
                    <a:pt x="78" y="23"/>
                    <a:pt x="78" y="23"/>
                  </a:cubicBezTo>
                  <a:cubicBezTo>
                    <a:pt x="79" y="23"/>
                    <a:pt x="79" y="23"/>
                    <a:pt x="80" y="23"/>
                  </a:cubicBezTo>
                  <a:cubicBezTo>
                    <a:pt x="85" y="23"/>
                    <a:pt x="90" y="19"/>
                    <a:pt x="90" y="13"/>
                  </a:cubicBezTo>
                  <a:cubicBezTo>
                    <a:pt x="90" y="8"/>
                    <a:pt x="85" y="3"/>
                    <a:pt x="80" y="3"/>
                  </a:cubicBezTo>
                  <a:cubicBezTo>
                    <a:pt x="76" y="3"/>
                    <a:pt x="73" y="5"/>
                    <a:pt x="71" y="8"/>
                  </a:cubicBezTo>
                  <a:cubicBezTo>
                    <a:pt x="30" y="8"/>
                    <a:pt x="30" y="8"/>
                    <a:pt x="30" y="8"/>
                  </a:cubicBezTo>
                  <a:cubicBezTo>
                    <a:pt x="27" y="4"/>
                    <a:pt x="22" y="0"/>
                    <a:pt x="16" y="0"/>
                  </a:cubicBezTo>
                  <a:cubicBezTo>
                    <a:pt x="7" y="0"/>
                    <a:pt x="0" y="7"/>
                    <a:pt x="0" y="16"/>
                  </a:cubicBezTo>
                  <a:cubicBezTo>
                    <a:pt x="0" y="22"/>
                    <a:pt x="3" y="28"/>
                    <a:pt x="9" y="30"/>
                  </a:cubicBezTo>
                  <a:cubicBezTo>
                    <a:pt x="9" y="131"/>
                    <a:pt x="9" y="131"/>
                    <a:pt x="9" y="131"/>
                  </a:cubicBezTo>
                  <a:cubicBezTo>
                    <a:pt x="6" y="132"/>
                    <a:pt x="4" y="135"/>
                    <a:pt x="4" y="139"/>
                  </a:cubicBezTo>
                  <a:cubicBezTo>
                    <a:pt x="4" y="142"/>
                    <a:pt x="6" y="145"/>
                    <a:pt x="9" y="147"/>
                  </a:cubicBezTo>
                  <a:cubicBezTo>
                    <a:pt x="9" y="283"/>
                    <a:pt x="9" y="283"/>
                    <a:pt x="9" y="283"/>
                  </a:cubicBezTo>
                  <a:cubicBezTo>
                    <a:pt x="6" y="285"/>
                    <a:pt x="4" y="288"/>
                    <a:pt x="4" y="291"/>
                  </a:cubicBezTo>
                  <a:cubicBezTo>
                    <a:pt x="4" y="294"/>
                    <a:pt x="6" y="297"/>
                    <a:pt x="9" y="299"/>
                  </a:cubicBezTo>
                  <a:cubicBezTo>
                    <a:pt x="9" y="357"/>
                    <a:pt x="9" y="357"/>
                    <a:pt x="9" y="357"/>
                  </a:cubicBezTo>
                  <a:cubicBezTo>
                    <a:pt x="102" y="357"/>
                    <a:pt x="102" y="357"/>
                    <a:pt x="102" y="357"/>
                  </a:cubicBezTo>
                  <a:cubicBezTo>
                    <a:pt x="104" y="363"/>
                    <a:pt x="110" y="368"/>
                    <a:pt x="117" y="368"/>
                  </a:cubicBezTo>
                  <a:cubicBezTo>
                    <a:pt x="126" y="368"/>
                    <a:pt x="133" y="360"/>
                    <a:pt x="133" y="352"/>
                  </a:cubicBezTo>
                  <a:cubicBezTo>
                    <a:pt x="133" y="345"/>
                    <a:pt x="129" y="340"/>
                    <a:pt x="123" y="337"/>
                  </a:cubicBezTo>
                  <a:cubicBezTo>
                    <a:pt x="123" y="225"/>
                    <a:pt x="123" y="225"/>
                    <a:pt x="123" y="225"/>
                  </a:cubicBezTo>
                  <a:cubicBezTo>
                    <a:pt x="126" y="224"/>
                    <a:pt x="128" y="220"/>
                    <a:pt x="128" y="217"/>
                  </a:cubicBezTo>
                  <a:cubicBezTo>
                    <a:pt x="128" y="213"/>
                    <a:pt x="126" y="210"/>
                    <a:pt x="123" y="209"/>
                  </a:cubicBezTo>
                  <a:cubicBezTo>
                    <a:pt x="123" y="119"/>
                    <a:pt x="123" y="119"/>
                    <a:pt x="123" y="119"/>
                  </a:cubicBezTo>
                  <a:cubicBezTo>
                    <a:pt x="130" y="117"/>
                    <a:pt x="135" y="111"/>
                    <a:pt x="135" y="104"/>
                  </a:cubicBezTo>
                  <a:close/>
                  <a:moveTo>
                    <a:pt x="19" y="32"/>
                  </a:moveTo>
                  <a:cubicBezTo>
                    <a:pt x="25" y="31"/>
                    <a:pt x="31" y="25"/>
                    <a:pt x="32" y="18"/>
                  </a:cubicBezTo>
                  <a:cubicBezTo>
                    <a:pt x="71" y="18"/>
                    <a:pt x="71" y="18"/>
                    <a:pt x="71" y="18"/>
                  </a:cubicBezTo>
                  <a:cubicBezTo>
                    <a:pt x="73" y="20"/>
                    <a:pt x="74" y="21"/>
                    <a:pt x="76" y="22"/>
                  </a:cubicBezTo>
                  <a:cubicBezTo>
                    <a:pt x="19" y="131"/>
                    <a:pt x="19" y="131"/>
                    <a:pt x="19" y="131"/>
                  </a:cubicBezTo>
                  <a:cubicBezTo>
                    <a:pt x="19" y="131"/>
                    <a:pt x="19" y="130"/>
                    <a:pt x="19" y="130"/>
                  </a:cubicBezTo>
                  <a:lnTo>
                    <a:pt x="19" y="32"/>
                  </a:lnTo>
                  <a:close/>
                  <a:moveTo>
                    <a:pt x="19" y="147"/>
                  </a:moveTo>
                  <a:cubicBezTo>
                    <a:pt x="20" y="147"/>
                    <a:pt x="20" y="146"/>
                    <a:pt x="21" y="145"/>
                  </a:cubicBezTo>
                  <a:cubicBezTo>
                    <a:pt x="55" y="216"/>
                    <a:pt x="55" y="216"/>
                    <a:pt x="55" y="216"/>
                  </a:cubicBezTo>
                  <a:cubicBezTo>
                    <a:pt x="19" y="282"/>
                    <a:pt x="19" y="282"/>
                    <a:pt x="19" y="282"/>
                  </a:cubicBezTo>
                  <a:lnTo>
                    <a:pt x="19" y="147"/>
                  </a:lnTo>
                  <a:close/>
                  <a:moveTo>
                    <a:pt x="102" y="347"/>
                  </a:moveTo>
                  <a:cubicBezTo>
                    <a:pt x="19" y="347"/>
                    <a:pt x="19" y="347"/>
                    <a:pt x="19" y="347"/>
                  </a:cubicBezTo>
                  <a:cubicBezTo>
                    <a:pt x="19" y="299"/>
                    <a:pt x="19" y="299"/>
                    <a:pt x="19" y="299"/>
                  </a:cubicBezTo>
                  <a:cubicBezTo>
                    <a:pt x="21" y="298"/>
                    <a:pt x="23" y="295"/>
                    <a:pt x="24" y="292"/>
                  </a:cubicBezTo>
                  <a:cubicBezTo>
                    <a:pt x="105" y="341"/>
                    <a:pt x="105" y="341"/>
                    <a:pt x="105" y="341"/>
                  </a:cubicBezTo>
                  <a:cubicBezTo>
                    <a:pt x="103" y="343"/>
                    <a:pt x="102" y="345"/>
                    <a:pt x="102" y="347"/>
                  </a:cubicBezTo>
                  <a:close/>
                  <a:moveTo>
                    <a:pt x="107" y="340"/>
                  </a:moveTo>
                  <a:cubicBezTo>
                    <a:pt x="23" y="289"/>
                    <a:pt x="23" y="289"/>
                    <a:pt x="23" y="289"/>
                  </a:cubicBezTo>
                  <a:cubicBezTo>
                    <a:pt x="23" y="287"/>
                    <a:pt x="22" y="285"/>
                    <a:pt x="20" y="284"/>
                  </a:cubicBezTo>
                  <a:cubicBezTo>
                    <a:pt x="57" y="219"/>
                    <a:pt x="57" y="219"/>
                    <a:pt x="57" y="219"/>
                  </a:cubicBezTo>
                  <a:cubicBezTo>
                    <a:pt x="113" y="336"/>
                    <a:pt x="113" y="336"/>
                    <a:pt x="113" y="336"/>
                  </a:cubicBezTo>
                  <a:cubicBezTo>
                    <a:pt x="110" y="337"/>
                    <a:pt x="108" y="338"/>
                    <a:pt x="107" y="340"/>
                  </a:cubicBezTo>
                  <a:close/>
                  <a:moveTo>
                    <a:pt x="113" y="209"/>
                  </a:moveTo>
                  <a:cubicBezTo>
                    <a:pt x="111" y="210"/>
                    <a:pt x="109" y="213"/>
                    <a:pt x="109" y="217"/>
                  </a:cubicBezTo>
                  <a:cubicBezTo>
                    <a:pt x="109" y="220"/>
                    <a:pt x="111" y="223"/>
                    <a:pt x="113" y="225"/>
                  </a:cubicBezTo>
                  <a:cubicBezTo>
                    <a:pt x="113" y="332"/>
                    <a:pt x="113" y="332"/>
                    <a:pt x="113" y="332"/>
                  </a:cubicBezTo>
                  <a:cubicBezTo>
                    <a:pt x="58" y="217"/>
                    <a:pt x="58" y="217"/>
                    <a:pt x="58" y="217"/>
                  </a:cubicBezTo>
                  <a:cubicBezTo>
                    <a:pt x="113" y="118"/>
                    <a:pt x="113" y="118"/>
                    <a:pt x="113" y="118"/>
                  </a:cubicBezTo>
                  <a:cubicBezTo>
                    <a:pt x="113" y="118"/>
                    <a:pt x="113" y="119"/>
                    <a:pt x="113" y="119"/>
                  </a:cubicBezTo>
                  <a:lnTo>
                    <a:pt x="113" y="209"/>
                  </a:lnTo>
                  <a:close/>
                  <a:moveTo>
                    <a:pt x="920" y="338"/>
                  </a:moveTo>
                  <a:cubicBezTo>
                    <a:pt x="920" y="30"/>
                    <a:pt x="920" y="30"/>
                    <a:pt x="920" y="30"/>
                  </a:cubicBezTo>
                  <a:cubicBezTo>
                    <a:pt x="924" y="27"/>
                    <a:pt x="928" y="22"/>
                    <a:pt x="928" y="16"/>
                  </a:cubicBezTo>
                  <a:cubicBezTo>
                    <a:pt x="928" y="7"/>
                    <a:pt x="920" y="0"/>
                    <a:pt x="912" y="0"/>
                  </a:cubicBezTo>
                  <a:cubicBezTo>
                    <a:pt x="906" y="0"/>
                    <a:pt x="900" y="3"/>
                    <a:pt x="898" y="8"/>
                  </a:cubicBezTo>
                  <a:cubicBezTo>
                    <a:pt x="788" y="8"/>
                    <a:pt x="788" y="8"/>
                    <a:pt x="788" y="8"/>
                  </a:cubicBezTo>
                  <a:cubicBezTo>
                    <a:pt x="786" y="4"/>
                    <a:pt x="782" y="1"/>
                    <a:pt x="777" y="1"/>
                  </a:cubicBezTo>
                  <a:cubicBezTo>
                    <a:pt x="771" y="1"/>
                    <a:pt x="766" y="7"/>
                    <a:pt x="766" y="13"/>
                  </a:cubicBezTo>
                  <a:cubicBezTo>
                    <a:pt x="766" y="17"/>
                    <a:pt x="767" y="20"/>
                    <a:pt x="770" y="22"/>
                  </a:cubicBezTo>
                  <a:cubicBezTo>
                    <a:pt x="724" y="199"/>
                    <a:pt x="724" y="199"/>
                    <a:pt x="724" y="199"/>
                  </a:cubicBezTo>
                  <a:cubicBezTo>
                    <a:pt x="675" y="9"/>
                    <a:pt x="675" y="9"/>
                    <a:pt x="675" y="9"/>
                  </a:cubicBezTo>
                  <a:cubicBezTo>
                    <a:pt x="675" y="8"/>
                    <a:pt x="675" y="8"/>
                    <a:pt x="675" y="8"/>
                  </a:cubicBezTo>
                  <a:cubicBezTo>
                    <a:pt x="626" y="8"/>
                    <a:pt x="626" y="8"/>
                    <a:pt x="626" y="8"/>
                  </a:cubicBezTo>
                  <a:cubicBezTo>
                    <a:pt x="624" y="4"/>
                    <a:pt x="619" y="0"/>
                    <a:pt x="613" y="0"/>
                  </a:cubicBezTo>
                  <a:cubicBezTo>
                    <a:pt x="604" y="0"/>
                    <a:pt x="597" y="7"/>
                    <a:pt x="597" y="16"/>
                  </a:cubicBezTo>
                  <a:cubicBezTo>
                    <a:pt x="597" y="22"/>
                    <a:pt x="599" y="26"/>
                    <a:pt x="603" y="29"/>
                  </a:cubicBezTo>
                  <a:cubicBezTo>
                    <a:pt x="539" y="175"/>
                    <a:pt x="539" y="175"/>
                    <a:pt x="539" y="175"/>
                  </a:cubicBezTo>
                  <a:cubicBezTo>
                    <a:pt x="539" y="102"/>
                    <a:pt x="539" y="102"/>
                    <a:pt x="539" y="102"/>
                  </a:cubicBezTo>
                  <a:cubicBezTo>
                    <a:pt x="543" y="101"/>
                    <a:pt x="546" y="96"/>
                    <a:pt x="546" y="91"/>
                  </a:cubicBezTo>
                  <a:cubicBezTo>
                    <a:pt x="546" y="85"/>
                    <a:pt x="541" y="80"/>
                    <a:pt x="535" y="80"/>
                  </a:cubicBezTo>
                  <a:cubicBezTo>
                    <a:pt x="528" y="80"/>
                    <a:pt x="523" y="85"/>
                    <a:pt x="523" y="91"/>
                  </a:cubicBezTo>
                  <a:cubicBezTo>
                    <a:pt x="523" y="96"/>
                    <a:pt x="525" y="100"/>
                    <a:pt x="529" y="102"/>
                  </a:cubicBezTo>
                  <a:cubicBezTo>
                    <a:pt x="529" y="180"/>
                    <a:pt x="529" y="180"/>
                    <a:pt x="529" y="180"/>
                  </a:cubicBezTo>
                  <a:cubicBezTo>
                    <a:pt x="525" y="182"/>
                    <a:pt x="523" y="186"/>
                    <a:pt x="523" y="190"/>
                  </a:cubicBezTo>
                  <a:cubicBezTo>
                    <a:pt x="523" y="195"/>
                    <a:pt x="525" y="198"/>
                    <a:pt x="529" y="200"/>
                  </a:cubicBezTo>
                  <a:cubicBezTo>
                    <a:pt x="529" y="335"/>
                    <a:pt x="529" y="335"/>
                    <a:pt x="529" y="335"/>
                  </a:cubicBezTo>
                  <a:cubicBezTo>
                    <a:pt x="523" y="338"/>
                    <a:pt x="519" y="344"/>
                    <a:pt x="519" y="350"/>
                  </a:cubicBezTo>
                  <a:cubicBezTo>
                    <a:pt x="519" y="359"/>
                    <a:pt x="526" y="366"/>
                    <a:pt x="535" y="366"/>
                  </a:cubicBezTo>
                  <a:cubicBezTo>
                    <a:pt x="541" y="366"/>
                    <a:pt x="547" y="362"/>
                    <a:pt x="549" y="357"/>
                  </a:cubicBezTo>
                  <a:cubicBezTo>
                    <a:pt x="624" y="357"/>
                    <a:pt x="624" y="357"/>
                    <a:pt x="624" y="357"/>
                  </a:cubicBezTo>
                  <a:cubicBezTo>
                    <a:pt x="624" y="283"/>
                    <a:pt x="624" y="283"/>
                    <a:pt x="624" y="283"/>
                  </a:cubicBezTo>
                  <a:cubicBezTo>
                    <a:pt x="628" y="281"/>
                    <a:pt x="631" y="277"/>
                    <a:pt x="631" y="272"/>
                  </a:cubicBezTo>
                  <a:cubicBezTo>
                    <a:pt x="631" y="268"/>
                    <a:pt x="628" y="264"/>
                    <a:pt x="624" y="262"/>
                  </a:cubicBezTo>
                  <a:cubicBezTo>
                    <a:pt x="624" y="134"/>
                    <a:pt x="624" y="134"/>
                    <a:pt x="624" y="134"/>
                  </a:cubicBezTo>
                  <a:cubicBezTo>
                    <a:pt x="677" y="339"/>
                    <a:pt x="677" y="339"/>
                    <a:pt x="677" y="339"/>
                  </a:cubicBezTo>
                  <a:cubicBezTo>
                    <a:pt x="673" y="342"/>
                    <a:pt x="671" y="347"/>
                    <a:pt x="671" y="352"/>
                  </a:cubicBezTo>
                  <a:cubicBezTo>
                    <a:pt x="671" y="361"/>
                    <a:pt x="678" y="368"/>
                    <a:pt x="686" y="368"/>
                  </a:cubicBezTo>
                  <a:cubicBezTo>
                    <a:pt x="694" y="368"/>
                    <a:pt x="699" y="363"/>
                    <a:pt x="702" y="357"/>
                  </a:cubicBezTo>
                  <a:cubicBezTo>
                    <a:pt x="767" y="357"/>
                    <a:pt x="767" y="357"/>
                    <a:pt x="767" y="357"/>
                  </a:cubicBezTo>
                  <a:cubicBezTo>
                    <a:pt x="782" y="296"/>
                    <a:pt x="782" y="296"/>
                    <a:pt x="782" y="296"/>
                  </a:cubicBezTo>
                  <a:cubicBezTo>
                    <a:pt x="785" y="296"/>
                    <a:pt x="787" y="294"/>
                    <a:pt x="788" y="292"/>
                  </a:cubicBezTo>
                  <a:cubicBezTo>
                    <a:pt x="791" y="290"/>
                    <a:pt x="791" y="287"/>
                    <a:pt x="791" y="284"/>
                  </a:cubicBezTo>
                  <a:cubicBezTo>
                    <a:pt x="791" y="281"/>
                    <a:pt x="789" y="278"/>
                    <a:pt x="787" y="276"/>
                  </a:cubicBezTo>
                  <a:cubicBezTo>
                    <a:pt x="824" y="134"/>
                    <a:pt x="824" y="134"/>
                    <a:pt x="824" y="134"/>
                  </a:cubicBezTo>
                  <a:cubicBezTo>
                    <a:pt x="824" y="357"/>
                    <a:pt x="824" y="357"/>
                    <a:pt x="824" y="357"/>
                  </a:cubicBezTo>
                  <a:cubicBezTo>
                    <a:pt x="896" y="357"/>
                    <a:pt x="896" y="357"/>
                    <a:pt x="896" y="357"/>
                  </a:cubicBezTo>
                  <a:cubicBezTo>
                    <a:pt x="898" y="363"/>
                    <a:pt x="904" y="367"/>
                    <a:pt x="911" y="367"/>
                  </a:cubicBezTo>
                  <a:cubicBezTo>
                    <a:pt x="919" y="367"/>
                    <a:pt x="927" y="360"/>
                    <a:pt x="927" y="351"/>
                  </a:cubicBezTo>
                  <a:cubicBezTo>
                    <a:pt x="927" y="345"/>
                    <a:pt x="924" y="340"/>
                    <a:pt x="920" y="338"/>
                  </a:cubicBezTo>
                  <a:close/>
                  <a:moveTo>
                    <a:pt x="628" y="18"/>
                  </a:moveTo>
                  <a:cubicBezTo>
                    <a:pt x="667" y="18"/>
                    <a:pt x="667" y="18"/>
                    <a:pt x="667" y="18"/>
                  </a:cubicBezTo>
                  <a:cubicBezTo>
                    <a:pt x="717" y="210"/>
                    <a:pt x="717" y="210"/>
                    <a:pt x="717" y="210"/>
                  </a:cubicBezTo>
                  <a:cubicBezTo>
                    <a:pt x="716" y="210"/>
                    <a:pt x="716" y="210"/>
                    <a:pt x="716" y="210"/>
                  </a:cubicBezTo>
                  <a:cubicBezTo>
                    <a:pt x="622" y="29"/>
                    <a:pt x="622" y="29"/>
                    <a:pt x="622" y="29"/>
                  </a:cubicBezTo>
                  <a:cubicBezTo>
                    <a:pt x="625" y="27"/>
                    <a:pt x="628" y="23"/>
                    <a:pt x="628" y="18"/>
                  </a:cubicBezTo>
                  <a:close/>
                  <a:moveTo>
                    <a:pt x="543" y="337"/>
                  </a:moveTo>
                  <a:cubicBezTo>
                    <a:pt x="542" y="336"/>
                    <a:pt x="540" y="335"/>
                    <a:pt x="539" y="335"/>
                  </a:cubicBezTo>
                  <a:cubicBezTo>
                    <a:pt x="539" y="201"/>
                    <a:pt x="539" y="201"/>
                    <a:pt x="539" y="201"/>
                  </a:cubicBezTo>
                  <a:cubicBezTo>
                    <a:pt x="539" y="201"/>
                    <a:pt x="540" y="201"/>
                    <a:pt x="540" y="200"/>
                  </a:cubicBezTo>
                  <a:cubicBezTo>
                    <a:pt x="608" y="268"/>
                    <a:pt x="608" y="268"/>
                    <a:pt x="608" y="268"/>
                  </a:cubicBezTo>
                  <a:cubicBezTo>
                    <a:pt x="607" y="269"/>
                    <a:pt x="607" y="271"/>
                    <a:pt x="607" y="272"/>
                  </a:cubicBezTo>
                  <a:cubicBezTo>
                    <a:pt x="607" y="275"/>
                    <a:pt x="608" y="277"/>
                    <a:pt x="609" y="279"/>
                  </a:cubicBezTo>
                  <a:lnTo>
                    <a:pt x="543" y="337"/>
                  </a:lnTo>
                  <a:close/>
                  <a:moveTo>
                    <a:pt x="614" y="347"/>
                  </a:moveTo>
                  <a:cubicBezTo>
                    <a:pt x="550" y="347"/>
                    <a:pt x="550" y="347"/>
                    <a:pt x="550" y="347"/>
                  </a:cubicBezTo>
                  <a:cubicBezTo>
                    <a:pt x="549" y="344"/>
                    <a:pt x="548" y="341"/>
                    <a:pt x="545" y="339"/>
                  </a:cubicBezTo>
                  <a:cubicBezTo>
                    <a:pt x="610" y="281"/>
                    <a:pt x="610" y="281"/>
                    <a:pt x="610" y="281"/>
                  </a:cubicBezTo>
                  <a:cubicBezTo>
                    <a:pt x="611" y="282"/>
                    <a:pt x="613" y="283"/>
                    <a:pt x="614" y="283"/>
                  </a:cubicBezTo>
                  <a:lnTo>
                    <a:pt x="614" y="347"/>
                  </a:lnTo>
                  <a:close/>
                  <a:moveTo>
                    <a:pt x="815" y="101"/>
                  </a:moveTo>
                  <a:cubicBezTo>
                    <a:pt x="815" y="104"/>
                    <a:pt x="817" y="107"/>
                    <a:pt x="820" y="109"/>
                  </a:cubicBezTo>
                  <a:cubicBezTo>
                    <a:pt x="778" y="273"/>
                    <a:pt x="778" y="273"/>
                    <a:pt x="778" y="273"/>
                  </a:cubicBezTo>
                  <a:cubicBezTo>
                    <a:pt x="772" y="274"/>
                    <a:pt x="767" y="280"/>
                    <a:pt x="768" y="286"/>
                  </a:cubicBezTo>
                  <a:cubicBezTo>
                    <a:pt x="768" y="289"/>
                    <a:pt x="770" y="292"/>
                    <a:pt x="772" y="294"/>
                  </a:cubicBezTo>
                  <a:cubicBezTo>
                    <a:pt x="759" y="347"/>
                    <a:pt x="759" y="347"/>
                    <a:pt x="759" y="347"/>
                  </a:cubicBezTo>
                  <a:cubicBezTo>
                    <a:pt x="702" y="347"/>
                    <a:pt x="702" y="347"/>
                    <a:pt x="702" y="347"/>
                  </a:cubicBezTo>
                  <a:cubicBezTo>
                    <a:pt x="699" y="340"/>
                    <a:pt x="694" y="336"/>
                    <a:pt x="686" y="336"/>
                  </a:cubicBezTo>
                  <a:cubicBezTo>
                    <a:pt x="686" y="336"/>
                    <a:pt x="686" y="336"/>
                    <a:pt x="686" y="336"/>
                  </a:cubicBezTo>
                  <a:cubicBezTo>
                    <a:pt x="624" y="92"/>
                    <a:pt x="624" y="92"/>
                    <a:pt x="624" y="92"/>
                  </a:cubicBezTo>
                  <a:cubicBezTo>
                    <a:pt x="624" y="92"/>
                    <a:pt x="624" y="92"/>
                    <a:pt x="624" y="92"/>
                  </a:cubicBezTo>
                  <a:cubicBezTo>
                    <a:pt x="614" y="93"/>
                    <a:pt x="614" y="93"/>
                    <a:pt x="614" y="93"/>
                  </a:cubicBezTo>
                  <a:cubicBezTo>
                    <a:pt x="614" y="262"/>
                    <a:pt x="614" y="262"/>
                    <a:pt x="614" y="262"/>
                  </a:cubicBezTo>
                  <a:cubicBezTo>
                    <a:pt x="612" y="262"/>
                    <a:pt x="611" y="264"/>
                    <a:pt x="609" y="265"/>
                  </a:cubicBezTo>
                  <a:cubicBezTo>
                    <a:pt x="542" y="199"/>
                    <a:pt x="542" y="199"/>
                    <a:pt x="542" y="199"/>
                  </a:cubicBezTo>
                  <a:cubicBezTo>
                    <a:pt x="545" y="197"/>
                    <a:pt x="546" y="194"/>
                    <a:pt x="546" y="190"/>
                  </a:cubicBezTo>
                  <a:cubicBezTo>
                    <a:pt x="546" y="185"/>
                    <a:pt x="544" y="181"/>
                    <a:pt x="539" y="179"/>
                  </a:cubicBezTo>
                  <a:cubicBezTo>
                    <a:pt x="605" y="30"/>
                    <a:pt x="605" y="30"/>
                    <a:pt x="605" y="30"/>
                  </a:cubicBezTo>
                  <a:cubicBezTo>
                    <a:pt x="608" y="32"/>
                    <a:pt x="610" y="32"/>
                    <a:pt x="613" y="32"/>
                  </a:cubicBezTo>
                  <a:cubicBezTo>
                    <a:pt x="615" y="32"/>
                    <a:pt x="618" y="32"/>
                    <a:pt x="620" y="30"/>
                  </a:cubicBezTo>
                  <a:cubicBezTo>
                    <a:pt x="714" y="212"/>
                    <a:pt x="714" y="212"/>
                    <a:pt x="714" y="212"/>
                  </a:cubicBezTo>
                  <a:cubicBezTo>
                    <a:pt x="713" y="214"/>
                    <a:pt x="712" y="217"/>
                    <a:pt x="712" y="219"/>
                  </a:cubicBezTo>
                  <a:cubicBezTo>
                    <a:pt x="712" y="225"/>
                    <a:pt x="717" y="231"/>
                    <a:pt x="724" y="231"/>
                  </a:cubicBezTo>
                  <a:cubicBezTo>
                    <a:pt x="730" y="231"/>
                    <a:pt x="736" y="225"/>
                    <a:pt x="736" y="219"/>
                  </a:cubicBezTo>
                  <a:cubicBezTo>
                    <a:pt x="736" y="216"/>
                    <a:pt x="734" y="212"/>
                    <a:pt x="732" y="210"/>
                  </a:cubicBezTo>
                  <a:cubicBezTo>
                    <a:pt x="779" y="25"/>
                    <a:pt x="779" y="25"/>
                    <a:pt x="779" y="25"/>
                  </a:cubicBezTo>
                  <a:cubicBezTo>
                    <a:pt x="783" y="24"/>
                    <a:pt x="786" y="22"/>
                    <a:pt x="788" y="18"/>
                  </a:cubicBezTo>
                  <a:cubicBezTo>
                    <a:pt x="896" y="18"/>
                    <a:pt x="896" y="18"/>
                    <a:pt x="896" y="18"/>
                  </a:cubicBezTo>
                  <a:cubicBezTo>
                    <a:pt x="896" y="21"/>
                    <a:pt x="898" y="24"/>
                    <a:pt x="899" y="26"/>
                  </a:cubicBezTo>
                  <a:cubicBezTo>
                    <a:pt x="834" y="90"/>
                    <a:pt x="834" y="90"/>
                    <a:pt x="834" y="90"/>
                  </a:cubicBezTo>
                  <a:cubicBezTo>
                    <a:pt x="832" y="89"/>
                    <a:pt x="829" y="88"/>
                    <a:pt x="826" y="88"/>
                  </a:cubicBezTo>
                  <a:cubicBezTo>
                    <a:pt x="819" y="88"/>
                    <a:pt x="814" y="94"/>
                    <a:pt x="815" y="101"/>
                  </a:cubicBezTo>
                  <a:close/>
                  <a:moveTo>
                    <a:pt x="895" y="347"/>
                  </a:moveTo>
                  <a:cubicBezTo>
                    <a:pt x="834" y="347"/>
                    <a:pt x="834" y="347"/>
                    <a:pt x="834" y="347"/>
                  </a:cubicBezTo>
                  <a:cubicBezTo>
                    <a:pt x="834" y="117"/>
                    <a:pt x="834" y="117"/>
                    <a:pt x="834" y="117"/>
                  </a:cubicBezTo>
                  <a:cubicBezTo>
                    <a:pt x="905" y="336"/>
                    <a:pt x="905" y="336"/>
                    <a:pt x="905" y="336"/>
                  </a:cubicBezTo>
                  <a:cubicBezTo>
                    <a:pt x="900" y="338"/>
                    <a:pt x="897" y="342"/>
                    <a:pt x="895" y="347"/>
                  </a:cubicBezTo>
                  <a:close/>
                  <a:moveTo>
                    <a:pt x="909" y="335"/>
                  </a:moveTo>
                  <a:cubicBezTo>
                    <a:pt x="909" y="335"/>
                    <a:pt x="908" y="335"/>
                    <a:pt x="907" y="335"/>
                  </a:cubicBezTo>
                  <a:cubicBezTo>
                    <a:pt x="834" y="109"/>
                    <a:pt x="834" y="109"/>
                    <a:pt x="834" y="109"/>
                  </a:cubicBezTo>
                  <a:cubicBezTo>
                    <a:pt x="835" y="108"/>
                    <a:pt x="835" y="108"/>
                    <a:pt x="836" y="107"/>
                  </a:cubicBezTo>
                  <a:cubicBezTo>
                    <a:pt x="838" y="105"/>
                    <a:pt x="839" y="102"/>
                    <a:pt x="839" y="99"/>
                  </a:cubicBezTo>
                  <a:cubicBezTo>
                    <a:pt x="838" y="96"/>
                    <a:pt x="837" y="94"/>
                    <a:pt x="836" y="92"/>
                  </a:cubicBezTo>
                  <a:cubicBezTo>
                    <a:pt x="901" y="28"/>
                    <a:pt x="901" y="28"/>
                    <a:pt x="901" y="28"/>
                  </a:cubicBezTo>
                  <a:cubicBezTo>
                    <a:pt x="903" y="30"/>
                    <a:pt x="906" y="31"/>
                    <a:pt x="909" y="31"/>
                  </a:cubicBezTo>
                  <a:lnTo>
                    <a:pt x="909"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20" name="Freeform 19"/>
            <p:cNvSpPr>
              <a:spLocks noEditPoints="1"/>
            </p:cNvSpPr>
            <p:nvPr/>
          </p:nvSpPr>
          <p:spPr bwMode="auto">
            <a:xfrm>
              <a:off x="4037" y="2624"/>
              <a:ext cx="2170" cy="145"/>
            </a:xfrm>
            <a:custGeom>
              <a:avLst/>
              <a:gdLst>
                <a:gd name="T0" fmla="*/ 7 w 916"/>
                <a:gd name="T1" fmla="*/ 59 h 61"/>
                <a:gd name="T2" fmla="*/ 23 w 916"/>
                <a:gd name="T3" fmla="*/ 2 h 61"/>
                <a:gd name="T4" fmla="*/ 65 w 916"/>
                <a:gd name="T5" fmla="*/ 48 h 61"/>
                <a:gd name="T6" fmla="*/ 71 w 916"/>
                <a:gd name="T7" fmla="*/ 60 h 61"/>
                <a:gd name="T8" fmla="*/ 29 w 916"/>
                <a:gd name="T9" fmla="*/ 13 h 61"/>
                <a:gd name="T10" fmla="*/ 23 w 916"/>
                <a:gd name="T11" fmla="*/ 2 h 61"/>
                <a:gd name="T12" fmla="*/ 130 w 916"/>
                <a:gd name="T13" fmla="*/ 48 h 61"/>
                <a:gd name="T14" fmla="*/ 136 w 916"/>
                <a:gd name="T15" fmla="*/ 3 h 61"/>
                <a:gd name="T16" fmla="*/ 94 w 916"/>
                <a:gd name="T17" fmla="*/ 13 h 61"/>
                <a:gd name="T18" fmla="*/ 88 w 916"/>
                <a:gd name="T19" fmla="*/ 59 h 61"/>
                <a:gd name="T20" fmla="*/ 148 w 916"/>
                <a:gd name="T21" fmla="*/ 31 h 61"/>
                <a:gd name="T22" fmla="*/ 154 w 916"/>
                <a:gd name="T23" fmla="*/ 31 h 61"/>
                <a:gd name="T24" fmla="*/ 221 w 916"/>
                <a:gd name="T25" fmla="*/ 2 h 61"/>
                <a:gd name="T26" fmla="*/ 268 w 916"/>
                <a:gd name="T27" fmla="*/ 1 h 61"/>
                <a:gd name="T28" fmla="*/ 240 w 916"/>
                <a:gd name="T29" fmla="*/ 60 h 61"/>
                <a:gd name="T30" fmla="*/ 298 w 916"/>
                <a:gd name="T31" fmla="*/ 0 h 61"/>
                <a:gd name="T32" fmla="*/ 319 w 916"/>
                <a:gd name="T33" fmla="*/ 60 h 61"/>
                <a:gd name="T34" fmla="*/ 272 w 916"/>
                <a:gd name="T35" fmla="*/ 60 h 61"/>
                <a:gd name="T36" fmla="*/ 285 w 916"/>
                <a:gd name="T37" fmla="*/ 40 h 61"/>
                <a:gd name="T38" fmla="*/ 328 w 916"/>
                <a:gd name="T39" fmla="*/ 3 h 61"/>
                <a:gd name="T40" fmla="*/ 366 w 916"/>
                <a:gd name="T41" fmla="*/ 7 h 61"/>
                <a:gd name="T42" fmla="*/ 345 w 916"/>
                <a:gd name="T43" fmla="*/ 59 h 61"/>
                <a:gd name="T44" fmla="*/ 384 w 916"/>
                <a:gd name="T45" fmla="*/ 3 h 61"/>
                <a:gd name="T46" fmla="*/ 378 w 916"/>
                <a:gd name="T47" fmla="*/ 3 h 61"/>
                <a:gd name="T48" fmla="*/ 427 w 916"/>
                <a:gd name="T49" fmla="*/ 0 h 61"/>
                <a:gd name="T50" fmla="*/ 427 w 916"/>
                <a:gd name="T51" fmla="*/ 55 h 61"/>
                <a:gd name="T52" fmla="*/ 512 w 916"/>
                <a:gd name="T53" fmla="*/ 48 h 61"/>
                <a:gd name="T54" fmla="*/ 519 w 916"/>
                <a:gd name="T55" fmla="*/ 3 h 61"/>
                <a:gd name="T56" fmla="*/ 477 w 916"/>
                <a:gd name="T57" fmla="*/ 13 h 61"/>
                <a:gd name="T58" fmla="*/ 470 w 916"/>
                <a:gd name="T59" fmla="*/ 59 h 61"/>
                <a:gd name="T60" fmla="*/ 576 w 916"/>
                <a:gd name="T61" fmla="*/ 0 h 61"/>
                <a:gd name="T62" fmla="*/ 596 w 916"/>
                <a:gd name="T63" fmla="*/ 60 h 61"/>
                <a:gd name="T64" fmla="*/ 549 w 916"/>
                <a:gd name="T65" fmla="*/ 60 h 61"/>
                <a:gd name="T66" fmla="*/ 562 w 916"/>
                <a:gd name="T67" fmla="*/ 40 h 61"/>
                <a:gd name="T68" fmla="*/ 605 w 916"/>
                <a:gd name="T69" fmla="*/ 3 h 61"/>
                <a:gd name="T70" fmla="*/ 643 w 916"/>
                <a:gd name="T71" fmla="*/ 7 h 61"/>
                <a:gd name="T72" fmla="*/ 622 w 916"/>
                <a:gd name="T73" fmla="*/ 59 h 61"/>
                <a:gd name="T74" fmla="*/ 676 w 916"/>
                <a:gd name="T75" fmla="*/ 2 h 61"/>
                <a:gd name="T76" fmla="*/ 705 w 916"/>
                <a:gd name="T77" fmla="*/ 0 h 61"/>
                <a:gd name="T78" fmla="*/ 735 w 916"/>
                <a:gd name="T79" fmla="*/ 1 h 61"/>
                <a:gd name="T80" fmla="*/ 721 w 916"/>
                <a:gd name="T81" fmla="*/ 61 h 61"/>
                <a:gd name="T82" fmla="*/ 688 w 916"/>
                <a:gd name="T83" fmla="*/ 61 h 61"/>
                <a:gd name="T84" fmla="*/ 807 w 916"/>
                <a:gd name="T85" fmla="*/ 31 h 61"/>
                <a:gd name="T86" fmla="*/ 801 w 916"/>
                <a:gd name="T87" fmla="*/ 31 h 61"/>
                <a:gd name="T88" fmla="*/ 821 w 916"/>
                <a:gd name="T89" fmla="*/ 1 h 61"/>
                <a:gd name="T90" fmla="*/ 859 w 916"/>
                <a:gd name="T91" fmla="*/ 60 h 61"/>
                <a:gd name="T92" fmla="*/ 826 w 916"/>
                <a:gd name="T93" fmla="*/ 59 h 61"/>
                <a:gd name="T94" fmla="*/ 843 w 916"/>
                <a:gd name="T95" fmla="*/ 32 h 61"/>
                <a:gd name="T96" fmla="*/ 843 w 916"/>
                <a:gd name="T97" fmla="*/ 32 h 61"/>
                <a:gd name="T98" fmla="*/ 881 w 916"/>
                <a:gd name="T99" fmla="*/ 28 h 61"/>
                <a:gd name="T100" fmla="*/ 888 w 916"/>
                <a:gd name="T101" fmla="*/ 30 h 61"/>
                <a:gd name="T102" fmla="*/ 881 w 916"/>
                <a:gd name="T103" fmla="*/ 32 h 61"/>
                <a:gd name="T104" fmla="*/ 875 w 916"/>
                <a:gd name="T10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6" h="61">
                  <a:moveTo>
                    <a:pt x="0" y="3"/>
                  </a:moveTo>
                  <a:cubicBezTo>
                    <a:pt x="0" y="2"/>
                    <a:pt x="1" y="1"/>
                    <a:pt x="2" y="1"/>
                  </a:cubicBezTo>
                  <a:cubicBezTo>
                    <a:pt x="5" y="1"/>
                    <a:pt x="5" y="1"/>
                    <a:pt x="5" y="1"/>
                  </a:cubicBezTo>
                  <a:cubicBezTo>
                    <a:pt x="6" y="1"/>
                    <a:pt x="7" y="2"/>
                    <a:pt x="7" y="3"/>
                  </a:cubicBezTo>
                  <a:cubicBezTo>
                    <a:pt x="7" y="59"/>
                    <a:pt x="7" y="59"/>
                    <a:pt x="7" y="59"/>
                  </a:cubicBezTo>
                  <a:cubicBezTo>
                    <a:pt x="7" y="60"/>
                    <a:pt x="6" y="60"/>
                    <a:pt x="5" y="60"/>
                  </a:cubicBezTo>
                  <a:cubicBezTo>
                    <a:pt x="2" y="60"/>
                    <a:pt x="2" y="60"/>
                    <a:pt x="2" y="60"/>
                  </a:cubicBezTo>
                  <a:cubicBezTo>
                    <a:pt x="1" y="60"/>
                    <a:pt x="0" y="60"/>
                    <a:pt x="0" y="59"/>
                  </a:cubicBezTo>
                  <a:lnTo>
                    <a:pt x="0" y="3"/>
                  </a:lnTo>
                  <a:close/>
                  <a:moveTo>
                    <a:pt x="23" y="2"/>
                  </a:moveTo>
                  <a:cubicBezTo>
                    <a:pt x="23" y="1"/>
                    <a:pt x="24" y="0"/>
                    <a:pt x="25" y="0"/>
                  </a:cubicBezTo>
                  <a:cubicBezTo>
                    <a:pt x="26" y="0"/>
                    <a:pt x="26" y="0"/>
                    <a:pt x="26" y="0"/>
                  </a:cubicBezTo>
                  <a:cubicBezTo>
                    <a:pt x="27" y="0"/>
                    <a:pt x="27" y="1"/>
                    <a:pt x="27" y="1"/>
                  </a:cubicBezTo>
                  <a:cubicBezTo>
                    <a:pt x="65" y="48"/>
                    <a:pt x="65" y="48"/>
                    <a:pt x="65" y="48"/>
                  </a:cubicBezTo>
                  <a:cubicBezTo>
                    <a:pt x="65" y="48"/>
                    <a:pt x="65" y="48"/>
                    <a:pt x="65" y="48"/>
                  </a:cubicBezTo>
                  <a:cubicBezTo>
                    <a:pt x="65" y="3"/>
                    <a:pt x="65" y="3"/>
                    <a:pt x="65" y="3"/>
                  </a:cubicBezTo>
                  <a:cubicBezTo>
                    <a:pt x="65" y="2"/>
                    <a:pt x="66" y="1"/>
                    <a:pt x="67" y="1"/>
                  </a:cubicBezTo>
                  <a:cubicBezTo>
                    <a:pt x="70" y="1"/>
                    <a:pt x="70" y="1"/>
                    <a:pt x="70" y="1"/>
                  </a:cubicBezTo>
                  <a:cubicBezTo>
                    <a:pt x="71" y="1"/>
                    <a:pt x="71" y="2"/>
                    <a:pt x="71" y="3"/>
                  </a:cubicBezTo>
                  <a:cubicBezTo>
                    <a:pt x="71" y="60"/>
                    <a:pt x="71" y="60"/>
                    <a:pt x="71" y="60"/>
                  </a:cubicBezTo>
                  <a:cubicBezTo>
                    <a:pt x="71" y="61"/>
                    <a:pt x="71" y="61"/>
                    <a:pt x="70" y="61"/>
                  </a:cubicBezTo>
                  <a:cubicBezTo>
                    <a:pt x="69" y="61"/>
                    <a:pt x="69" y="61"/>
                    <a:pt x="69" y="61"/>
                  </a:cubicBezTo>
                  <a:cubicBezTo>
                    <a:pt x="69" y="61"/>
                    <a:pt x="68" y="61"/>
                    <a:pt x="68" y="61"/>
                  </a:cubicBezTo>
                  <a:cubicBezTo>
                    <a:pt x="29" y="13"/>
                    <a:pt x="29" y="13"/>
                    <a:pt x="29" y="13"/>
                  </a:cubicBezTo>
                  <a:cubicBezTo>
                    <a:pt x="29" y="13"/>
                    <a:pt x="29" y="13"/>
                    <a:pt x="29" y="13"/>
                  </a:cubicBezTo>
                  <a:cubicBezTo>
                    <a:pt x="29" y="59"/>
                    <a:pt x="29" y="59"/>
                    <a:pt x="29" y="59"/>
                  </a:cubicBezTo>
                  <a:cubicBezTo>
                    <a:pt x="29" y="60"/>
                    <a:pt x="29" y="60"/>
                    <a:pt x="28" y="60"/>
                  </a:cubicBezTo>
                  <a:cubicBezTo>
                    <a:pt x="25" y="60"/>
                    <a:pt x="25" y="60"/>
                    <a:pt x="25" y="60"/>
                  </a:cubicBezTo>
                  <a:cubicBezTo>
                    <a:pt x="24" y="60"/>
                    <a:pt x="23" y="60"/>
                    <a:pt x="23" y="59"/>
                  </a:cubicBezTo>
                  <a:lnTo>
                    <a:pt x="23" y="2"/>
                  </a:lnTo>
                  <a:close/>
                  <a:moveTo>
                    <a:pt x="88" y="2"/>
                  </a:moveTo>
                  <a:cubicBezTo>
                    <a:pt x="88" y="1"/>
                    <a:pt x="88" y="0"/>
                    <a:pt x="89" y="0"/>
                  </a:cubicBezTo>
                  <a:cubicBezTo>
                    <a:pt x="91" y="0"/>
                    <a:pt x="91" y="0"/>
                    <a:pt x="91" y="0"/>
                  </a:cubicBezTo>
                  <a:cubicBezTo>
                    <a:pt x="91" y="0"/>
                    <a:pt x="92" y="1"/>
                    <a:pt x="92" y="1"/>
                  </a:cubicBezTo>
                  <a:cubicBezTo>
                    <a:pt x="130" y="48"/>
                    <a:pt x="130" y="48"/>
                    <a:pt x="130" y="48"/>
                  </a:cubicBezTo>
                  <a:cubicBezTo>
                    <a:pt x="130" y="48"/>
                    <a:pt x="130" y="48"/>
                    <a:pt x="130" y="48"/>
                  </a:cubicBezTo>
                  <a:cubicBezTo>
                    <a:pt x="130" y="3"/>
                    <a:pt x="130" y="3"/>
                    <a:pt x="130" y="3"/>
                  </a:cubicBezTo>
                  <a:cubicBezTo>
                    <a:pt x="130" y="2"/>
                    <a:pt x="130" y="1"/>
                    <a:pt x="131" y="1"/>
                  </a:cubicBezTo>
                  <a:cubicBezTo>
                    <a:pt x="134" y="1"/>
                    <a:pt x="134" y="1"/>
                    <a:pt x="134" y="1"/>
                  </a:cubicBezTo>
                  <a:cubicBezTo>
                    <a:pt x="135" y="1"/>
                    <a:pt x="136" y="2"/>
                    <a:pt x="136" y="3"/>
                  </a:cubicBezTo>
                  <a:cubicBezTo>
                    <a:pt x="136" y="60"/>
                    <a:pt x="136" y="60"/>
                    <a:pt x="136" y="60"/>
                  </a:cubicBezTo>
                  <a:cubicBezTo>
                    <a:pt x="136" y="61"/>
                    <a:pt x="135" y="61"/>
                    <a:pt x="134" y="61"/>
                  </a:cubicBezTo>
                  <a:cubicBezTo>
                    <a:pt x="134" y="61"/>
                    <a:pt x="134" y="61"/>
                    <a:pt x="134" y="61"/>
                  </a:cubicBezTo>
                  <a:cubicBezTo>
                    <a:pt x="133" y="61"/>
                    <a:pt x="133" y="61"/>
                    <a:pt x="132" y="61"/>
                  </a:cubicBezTo>
                  <a:cubicBezTo>
                    <a:pt x="94" y="13"/>
                    <a:pt x="94" y="13"/>
                    <a:pt x="94" y="13"/>
                  </a:cubicBezTo>
                  <a:cubicBezTo>
                    <a:pt x="94" y="13"/>
                    <a:pt x="94" y="13"/>
                    <a:pt x="94" y="13"/>
                  </a:cubicBezTo>
                  <a:cubicBezTo>
                    <a:pt x="94" y="59"/>
                    <a:pt x="94" y="59"/>
                    <a:pt x="94" y="59"/>
                  </a:cubicBezTo>
                  <a:cubicBezTo>
                    <a:pt x="94" y="60"/>
                    <a:pt x="93" y="60"/>
                    <a:pt x="92" y="60"/>
                  </a:cubicBezTo>
                  <a:cubicBezTo>
                    <a:pt x="89" y="60"/>
                    <a:pt x="89" y="60"/>
                    <a:pt x="89" y="60"/>
                  </a:cubicBezTo>
                  <a:cubicBezTo>
                    <a:pt x="88" y="60"/>
                    <a:pt x="88" y="60"/>
                    <a:pt x="88" y="59"/>
                  </a:cubicBezTo>
                  <a:lnTo>
                    <a:pt x="88" y="2"/>
                  </a:lnTo>
                  <a:close/>
                  <a:moveTo>
                    <a:pt x="179" y="0"/>
                  </a:moveTo>
                  <a:cubicBezTo>
                    <a:pt x="196" y="0"/>
                    <a:pt x="209" y="14"/>
                    <a:pt x="209" y="31"/>
                  </a:cubicBezTo>
                  <a:cubicBezTo>
                    <a:pt x="209" y="48"/>
                    <a:pt x="196" y="61"/>
                    <a:pt x="179" y="61"/>
                  </a:cubicBezTo>
                  <a:cubicBezTo>
                    <a:pt x="162" y="61"/>
                    <a:pt x="148" y="48"/>
                    <a:pt x="148" y="31"/>
                  </a:cubicBezTo>
                  <a:cubicBezTo>
                    <a:pt x="148" y="14"/>
                    <a:pt x="162" y="0"/>
                    <a:pt x="179" y="0"/>
                  </a:cubicBezTo>
                  <a:close/>
                  <a:moveTo>
                    <a:pt x="179" y="55"/>
                  </a:moveTo>
                  <a:cubicBezTo>
                    <a:pt x="192" y="55"/>
                    <a:pt x="203" y="44"/>
                    <a:pt x="203" y="31"/>
                  </a:cubicBezTo>
                  <a:cubicBezTo>
                    <a:pt x="203" y="17"/>
                    <a:pt x="192" y="6"/>
                    <a:pt x="179" y="6"/>
                  </a:cubicBezTo>
                  <a:cubicBezTo>
                    <a:pt x="165" y="6"/>
                    <a:pt x="154" y="17"/>
                    <a:pt x="154" y="31"/>
                  </a:cubicBezTo>
                  <a:cubicBezTo>
                    <a:pt x="154" y="44"/>
                    <a:pt x="165" y="55"/>
                    <a:pt x="179" y="55"/>
                  </a:cubicBezTo>
                  <a:close/>
                  <a:moveTo>
                    <a:pt x="214" y="3"/>
                  </a:moveTo>
                  <a:cubicBezTo>
                    <a:pt x="214" y="2"/>
                    <a:pt x="215" y="1"/>
                    <a:pt x="216" y="1"/>
                  </a:cubicBezTo>
                  <a:cubicBezTo>
                    <a:pt x="219" y="1"/>
                    <a:pt x="219" y="1"/>
                    <a:pt x="219" y="1"/>
                  </a:cubicBezTo>
                  <a:cubicBezTo>
                    <a:pt x="220" y="1"/>
                    <a:pt x="220" y="2"/>
                    <a:pt x="221" y="2"/>
                  </a:cubicBezTo>
                  <a:cubicBezTo>
                    <a:pt x="242" y="50"/>
                    <a:pt x="242" y="50"/>
                    <a:pt x="242" y="50"/>
                  </a:cubicBezTo>
                  <a:cubicBezTo>
                    <a:pt x="242" y="50"/>
                    <a:pt x="242" y="50"/>
                    <a:pt x="242" y="50"/>
                  </a:cubicBezTo>
                  <a:cubicBezTo>
                    <a:pt x="263" y="2"/>
                    <a:pt x="263" y="2"/>
                    <a:pt x="263" y="2"/>
                  </a:cubicBezTo>
                  <a:cubicBezTo>
                    <a:pt x="263" y="2"/>
                    <a:pt x="264" y="1"/>
                    <a:pt x="265" y="1"/>
                  </a:cubicBezTo>
                  <a:cubicBezTo>
                    <a:pt x="268" y="1"/>
                    <a:pt x="268" y="1"/>
                    <a:pt x="268" y="1"/>
                  </a:cubicBezTo>
                  <a:cubicBezTo>
                    <a:pt x="269" y="1"/>
                    <a:pt x="270" y="2"/>
                    <a:pt x="269" y="3"/>
                  </a:cubicBezTo>
                  <a:cubicBezTo>
                    <a:pt x="244" y="60"/>
                    <a:pt x="244" y="60"/>
                    <a:pt x="244" y="60"/>
                  </a:cubicBezTo>
                  <a:cubicBezTo>
                    <a:pt x="243" y="61"/>
                    <a:pt x="243" y="61"/>
                    <a:pt x="242" y="61"/>
                  </a:cubicBezTo>
                  <a:cubicBezTo>
                    <a:pt x="241" y="61"/>
                    <a:pt x="241" y="61"/>
                    <a:pt x="241" y="61"/>
                  </a:cubicBezTo>
                  <a:cubicBezTo>
                    <a:pt x="241" y="61"/>
                    <a:pt x="240" y="61"/>
                    <a:pt x="240" y="60"/>
                  </a:cubicBezTo>
                  <a:lnTo>
                    <a:pt x="214" y="3"/>
                  </a:lnTo>
                  <a:close/>
                  <a:moveTo>
                    <a:pt x="270" y="58"/>
                  </a:moveTo>
                  <a:cubicBezTo>
                    <a:pt x="296" y="1"/>
                    <a:pt x="296" y="1"/>
                    <a:pt x="296" y="1"/>
                  </a:cubicBezTo>
                  <a:cubicBezTo>
                    <a:pt x="296" y="1"/>
                    <a:pt x="297" y="0"/>
                    <a:pt x="298" y="0"/>
                  </a:cubicBezTo>
                  <a:cubicBezTo>
                    <a:pt x="298" y="0"/>
                    <a:pt x="298" y="0"/>
                    <a:pt x="298" y="0"/>
                  </a:cubicBezTo>
                  <a:cubicBezTo>
                    <a:pt x="299" y="0"/>
                    <a:pt x="300" y="1"/>
                    <a:pt x="300" y="1"/>
                  </a:cubicBezTo>
                  <a:cubicBezTo>
                    <a:pt x="325" y="58"/>
                    <a:pt x="325" y="58"/>
                    <a:pt x="325" y="58"/>
                  </a:cubicBezTo>
                  <a:cubicBezTo>
                    <a:pt x="326" y="59"/>
                    <a:pt x="325" y="60"/>
                    <a:pt x="324" y="60"/>
                  </a:cubicBezTo>
                  <a:cubicBezTo>
                    <a:pt x="321" y="60"/>
                    <a:pt x="321" y="60"/>
                    <a:pt x="321" y="60"/>
                  </a:cubicBezTo>
                  <a:cubicBezTo>
                    <a:pt x="320" y="60"/>
                    <a:pt x="319" y="60"/>
                    <a:pt x="319" y="60"/>
                  </a:cubicBezTo>
                  <a:cubicBezTo>
                    <a:pt x="313" y="46"/>
                    <a:pt x="313" y="46"/>
                    <a:pt x="313" y="46"/>
                  </a:cubicBezTo>
                  <a:cubicBezTo>
                    <a:pt x="283" y="46"/>
                    <a:pt x="283" y="46"/>
                    <a:pt x="283" y="46"/>
                  </a:cubicBezTo>
                  <a:cubicBezTo>
                    <a:pt x="277" y="60"/>
                    <a:pt x="277" y="60"/>
                    <a:pt x="277" y="60"/>
                  </a:cubicBezTo>
                  <a:cubicBezTo>
                    <a:pt x="277" y="60"/>
                    <a:pt x="276" y="60"/>
                    <a:pt x="275" y="60"/>
                  </a:cubicBezTo>
                  <a:cubicBezTo>
                    <a:pt x="272" y="60"/>
                    <a:pt x="272" y="60"/>
                    <a:pt x="272" y="60"/>
                  </a:cubicBezTo>
                  <a:cubicBezTo>
                    <a:pt x="271" y="60"/>
                    <a:pt x="270" y="59"/>
                    <a:pt x="270" y="58"/>
                  </a:cubicBezTo>
                  <a:close/>
                  <a:moveTo>
                    <a:pt x="311" y="40"/>
                  </a:moveTo>
                  <a:cubicBezTo>
                    <a:pt x="307" y="31"/>
                    <a:pt x="302" y="22"/>
                    <a:pt x="298" y="13"/>
                  </a:cubicBezTo>
                  <a:cubicBezTo>
                    <a:pt x="298" y="13"/>
                    <a:pt x="298" y="13"/>
                    <a:pt x="298" y="13"/>
                  </a:cubicBezTo>
                  <a:cubicBezTo>
                    <a:pt x="285" y="40"/>
                    <a:pt x="285" y="40"/>
                    <a:pt x="285" y="40"/>
                  </a:cubicBezTo>
                  <a:lnTo>
                    <a:pt x="311" y="40"/>
                  </a:lnTo>
                  <a:close/>
                  <a:moveTo>
                    <a:pt x="345" y="7"/>
                  </a:moveTo>
                  <a:cubicBezTo>
                    <a:pt x="330" y="7"/>
                    <a:pt x="330" y="7"/>
                    <a:pt x="330" y="7"/>
                  </a:cubicBezTo>
                  <a:cubicBezTo>
                    <a:pt x="329" y="7"/>
                    <a:pt x="328" y="6"/>
                    <a:pt x="328" y="5"/>
                  </a:cubicBezTo>
                  <a:cubicBezTo>
                    <a:pt x="328" y="3"/>
                    <a:pt x="328" y="3"/>
                    <a:pt x="328" y="3"/>
                  </a:cubicBezTo>
                  <a:cubicBezTo>
                    <a:pt x="328" y="2"/>
                    <a:pt x="329" y="1"/>
                    <a:pt x="330" y="1"/>
                  </a:cubicBezTo>
                  <a:cubicBezTo>
                    <a:pt x="366" y="1"/>
                    <a:pt x="366" y="1"/>
                    <a:pt x="366" y="1"/>
                  </a:cubicBezTo>
                  <a:cubicBezTo>
                    <a:pt x="367" y="1"/>
                    <a:pt x="367" y="2"/>
                    <a:pt x="367" y="3"/>
                  </a:cubicBezTo>
                  <a:cubicBezTo>
                    <a:pt x="367" y="5"/>
                    <a:pt x="367" y="5"/>
                    <a:pt x="367" y="5"/>
                  </a:cubicBezTo>
                  <a:cubicBezTo>
                    <a:pt x="367" y="6"/>
                    <a:pt x="367" y="7"/>
                    <a:pt x="366" y="7"/>
                  </a:cubicBezTo>
                  <a:cubicBezTo>
                    <a:pt x="351" y="7"/>
                    <a:pt x="351" y="7"/>
                    <a:pt x="351" y="7"/>
                  </a:cubicBezTo>
                  <a:cubicBezTo>
                    <a:pt x="351" y="59"/>
                    <a:pt x="351" y="59"/>
                    <a:pt x="351" y="59"/>
                  </a:cubicBezTo>
                  <a:cubicBezTo>
                    <a:pt x="351" y="60"/>
                    <a:pt x="350" y="60"/>
                    <a:pt x="350" y="60"/>
                  </a:cubicBezTo>
                  <a:cubicBezTo>
                    <a:pt x="346" y="60"/>
                    <a:pt x="346" y="60"/>
                    <a:pt x="346" y="60"/>
                  </a:cubicBezTo>
                  <a:cubicBezTo>
                    <a:pt x="345" y="60"/>
                    <a:pt x="345" y="60"/>
                    <a:pt x="345" y="59"/>
                  </a:cubicBezTo>
                  <a:lnTo>
                    <a:pt x="345" y="7"/>
                  </a:lnTo>
                  <a:close/>
                  <a:moveTo>
                    <a:pt x="378" y="3"/>
                  </a:moveTo>
                  <a:cubicBezTo>
                    <a:pt x="378" y="2"/>
                    <a:pt x="379" y="1"/>
                    <a:pt x="379" y="1"/>
                  </a:cubicBezTo>
                  <a:cubicBezTo>
                    <a:pt x="383" y="1"/>
                    <a:pt x="383" y="1"/>
                    <a:pt x="383" y="1"/>
                  </a:cubicBezTo>
                  <a:cubicBezTo>
                    <a:pt x="384" y="1"/>
                    <a:pt x="384" y="2"/>
                    <a:pt x="384" y="3"/>
                  </a:cubicBezTo>
                  <a:cubicBezTo>
                    <a:pt x="384" y="59"/>
                    <a:pt x="384" y="59"/>
                    <a:pt x="384" y="59"/>
                  </a:cubicBezTo>
                  <a:cubicBezTo>
                    <a:pt x="384" y="60"/>
                    <a:pt x="384" y="60"/>
                    <a:pt x="383" y="60"/>
                  </a:cubicBezTo>
                  <a:cubicBezTo>
                    <a:pt x="379" y="60"/>
                    <a:pt x="379" y="60"/>
                    <a:pt x="379" y="60"/>
                  </a:cubicBezTo>
                  <a:cubicBezTo>
                    <a:pt x="379" y="60"/>
                    <a:pt x="378" y="60"/>
                    <a:pt x="378" y="59"/>
                  </a:cubicBezTo>
                  <a:lnTo>
                    <a:pt x="378" y="3"/>
                  </a:lnTo>
                  <a:close/>
                  <a:moveTo>
                    <a:pt x="427" y="0"/>
                  </a:moveTo>
                  <a:cubicBezTo>
                    <a:pt x="444" y="0"/>
                    <a:pt x="458" y="14"/>
                    <a:pt x="458" y="31"/>
                  </a:cubicBezTo>
                  <a:cubicBezTo>
                    <a:pt x="458" y="48"/>
                    <a:pt x="444" y="61"/>
                    <a:pt x="427" y="61"/>
                  </a:cubicBezTo>
                  <a:cubicBezTo>
                    <a:pt x="410" y="61"/>
                    <a:pt x="397" y="48"/>
                    <a:pt x="397" y="31"/>
                  </a:cubicBezTo>
                  <a:cubicBezTo>
                    <a:pt x="397" y="14"/>
                    <a:pt x="410" y="0"/>
                    <a:pt x="427" y="0"/>
                  </a:cubicBezTo>
                  <a:close/>
                  <a:moveTo>
                    <a:pt x="427" y="55"/>
                  </a:moveTo>
                  <a:cubicBezTo>
                    <a:pt x="441" y="55"/>
                    <a:pt x="452" y="44"/>
                    <a:pt x="452" y="31"/>
                  </a:cubicBezTo>
                  <a:cubicBezTo>
                    <a:pt x="452" y="17"/>
                    <a:pt x="441" y="6"/>
                    <a:pt x="427" y="6"/>
                  </a:cubicBezTo>
                  <a:cubicBezTo>
                    <a:pt x="414" y="6"/>
                    <a:pt x="403" y="17"/>
                    <a:pt x="403" y="31"/>
                  </a:cubicBezTo>
                  <a:cubicBezTo>
                    <a:pt x="403" y="44"/>
                    <a:pt x="414" y="55"/>
                    <a:pt x="427" y="55"/>
                  </a:cubicBezTo>
                  <a:close/>
                  <a:moveTo>
                    <a:pt x="470" y="2"/>
                  </a:moveTo>
                  <a:cubicBezTo>
                    <a:pt x="470" y="1"/>
                    <a:pt x="471" y="0"/>
                    <a:pt x="472" y="0"/>
                  </a:cubicBezTo>
                  <a:cubicBezTo>
                    <a:pt x="473" y="0"/>
                    <a:pt x="473" y="0"/>
                    <a:pt x="473" y="0"/>
                  </a:cubicBezTo>
                  <a:cubicBezTo>
                    <a:pt x="474" y="0"/>
                    <a:pt x="474" y="1"/>
                    <a:pt x="475" y="1"/>
                  </a:cubicBezTo>
                  <a:cubicBezTo>
                    <a:pt x="512" y="48"/>
                    <a:pt x="512" y="48"/>
                    <a:pt x="512" y="48"/>
                  </a:cubicBezTo>
                  <a:cubicBezTo>
                    <a:pt x="512" y="48"/>
                    <a:pt x="512" y="48"/>
                    <a:pt x="512" y="48"/>
                  </a:cubicBezTo>
                  <a:cubicBezTo>
                    <a:pt x="512" y="3"/>
                    <a:pt x="512" y="3"/>
                    <a:pt x="512" y="3"/>
                  </a:cubicBezTo>
                  <a:cubicBezTo>
                    <a:pt x="512" y="2"/>
                    <a:pt x="513" y="1"/>
                    <a:pt x="514" y="1"/>
                  </a:cubicBezTo>
                  <a:cubicBezTo>
                    <a:pt x="517" y="1"/>
                    <a:pt x="517" y="1"/>
                    <a:pt x="517" y="1"/>
                  </a:cubicBezTo>
                  <a:cubicBezTo>
                    <a:pt x="518" y="1"/>
                    <a:pt x="519" y="2"/>
                    <a:pt x="519" y="3"/>
                  </a:cubicBezTo>
                  <a:cubicBezTo>
                    <a:pt x="519" y="60"/>
                    <a:pt x="519" y="60"/>
                    <a:pt x="519" y="60"/>
                  </a:cubicBezTo>
                  <a:cubicBezTo>
                    <a:pt x="519" y="61"/>
                    <a:pt x="518" y="61"/>
                    <a:pt x="517" y="61"/>
                  </a:cubicBezTo>
                  <a:cubicBezTo>
                    <a:pt x="516" y="61"/>
                    <a:pt x="516" y="61"/>
                    <a:pt x="516" y="61"/>
                  </a:cubicBezTo>
                  <a:cubicBezTo>
                    <a:pt x="516" y="61"/>
                    <a:pt x="515" y="61"/>
                    <a:pt x="515" y="61"/>
                  </a:cubicBezTo>
                  <a:cubicBezTo>
                    <a:pt x="477" y="13"/>
                    <a:pt x="477" y="13"/>
                    <a:pt x="477" y="13"/>
                  </a:cubicBezTo>
                  <a:cubicBezTo>
                    <a:pt x="476" y="13"/>
                    <a:pt x="476" y="13"/>
                    <a:pt x="476" y="13"/>
                  </a:cubicBezTo>
                  <a:cubicBezTo>
                    <a:pt x="476" y="59"/>
                    <a:pt x="476" y="59"/>
                    <a:pt x="476" y="59"/>
                  </a:cubicBezTo>
                  <a:cubicBezTo>
                    <a:pt x="476" y="60"/>
                    <a:pt x="476" y="60"/>
                    <a:pt x="475" y="60"/>
                  </a:cubicBezTo>
                  <a:cubicBezTo>
                    <a:pt x="472" y="60"/>
                    <a:pt x="472" y="60"/>
                    <a:pt x="472" y="60"/>
                  </a:cubicBezTo>
                  <a:cubicBezTo>
                    <a:pt x="471" y="60"/>
                    <a:pt x="470" y="60"/>
                    <a:pt x="470" y="59"/>
                  </a:cubicBezTo>
                  <a:lnTo>
                    <a:pt x="470" y="2"/>
                  </a:lnTo>
                  <a:close/>
                  <a:moveTo>
                    <a:pt x="548" y="58"/>
                  </a:moveTo>
                  <a:cubicBezTo>
                    <a:pt x="573" y="1"/>
                    <a:pt x="573" y="1"/>
                    <a:pt x="573" y="1"/>
                  </a:cubicBezTo>
                  <a:cubicBezTo>
                    <a:pt x="574" y="1"/>
                    <a:pt x="574" y="0"/>
                    <a:pt x="575" y="0"/>
                  </a:cubicBezTo>
                  <a:cubicBezTo>
                    <a:pt x="576" y="0"/>
                    <a:pt x="576" y="0"/>
                    <a:pt x="576" y="0"/>
                  </a:cubicBezTo>
                  <a:cubicBezTo>
                    <a:pt x="576" y="0"/>
                    <a:pt x="577" y="1"/>
                    <a:pt x="577" y="1"/>
                  </a:cubicBezTo>
                  <a:cubicBezTo>
                    <a:pt x="603" y="58"/>
                    <a:pt x="603" y="58"/>
                    <a:pt x="603" y="58"/>
                  </a:cubicBezTo>
                  <a:cubicBezTo>
                    <a:pt x="603" y="59"/>
                    <a:pt x="602" y="60"/>
                    <a:pt x="601" y="60"/>
                  </a:cubicBezTo>
                  <a:cubicBezTo>
                    <a:pt x="598" y="60"/>
                    <a:pt x="598" y="60"/>
                    <a:pt x="598" y="60"/>
                  </a:cubicBezTo>
                  <a:cubicBezTo>
                    <a:pt x="597" y="60"/>
                    <a:pt x="596" y="60"/>
                    <a:pt x="596" y="60"/>
                  </a:cubicBezTo>
                  <a:cubicBezTo>
                    <a:pt x="590" y="46"/>
                    <a:pt x="590" y="46"/>
                    <a:pt x="590" y="46"/>
                  </a:cubicBezTo>
                  <a:cubicBezTo>
                    <a:pt x="560" y="46"/>
                    <a:pt x="560" y="46"/>
                    <a:pt x="560" y="46"/>
                  </a:cubicBezTo>
                  <a:cubicBezTo>
                    <a:pt x="554" y="60"/>
                    <a:pt x="554" y="60"/>
                    <a:pt x="554" y="60"/>
                  </a:cubicBezTo>
                  <a:cubicBezTo>
                    <a:pt x="554" y="60"/>
                    <a:pt x="553" y="60"/>
                    <a:pt x="552" y="60"/>
                  </a:cubicBezTo>
                  <a:cubicBezTo>
                    <a:pt x="549" y="60"/>
                    <a:pt x="549" y="60"/>
                    <a:pt x="549" y="60"/>
                  </a:cubicBezTo>
                  <a:cubicBezTo>
                    <a:pt x="548" y="60"/>
                    <a:pt x="547" y="59"/>
                    <a:pt x="548" y="58"/>
                  </a:cubicBezTo>
                  <a:close/>
                  <a:moveTo>
                    <a:pt x="588" y="40"/>
                  </a:moveTo>
                  <a:cubicBezTo>
                    <a:pt x="584" y="31"/>
                    <a:pt x="580" y="22"/>
                    <a:pt x="575" y="13"/>
                  </a:cubicBezTo>
                  <a:cubicBezTo>
                    <a:pt x="575" y="13"/>
                    <a:pt x="575" y="13"/>
                    <a:pt x="575" y="13"/>
                  </a:cubicBezTo>
                  <a:cubicBezTo>
                    <a:pt x="562" y="40"/>
                    <a:pt x="562" y="40"/>
                    <a:pt x="562" y="40"/>
                  </a:cubicBezTo>
                  <a:lnTo>
                    <a:pt x="588" y="40"/>
                  </a:lnTo>
                  <a:close/>
                  <a:moveTo>
                    <a:pt x="622" y="7"/>
                  </a:moveTo>
                  <a:cubicBezTo>
                    <a:pt x="607" y="7"/>
                    <a:pt x="607" y="7"/>
                    <a:pt x="607" y="7"/>
                  </a:cubicBezTo>
                  <a:cubicBezTo>
                    <a:pt x="606" y="7"/>
                    <a:pt x="605" y="6"/>
                    <a:pt x="605" y="5"/>
                  </a:cubicBezTo>
                  <a:cubicBezTo>
                    <a:pt x="605" y="3"/>
                    <a:pt x="605" y="3"/>
                    <a:pt x="605" y="3"/>
                  </a:cubicBezTo>
                  <a:cubicBezTo>
                    <a:pt x="605" y="2"/>
                    <a:pt x="606" y="1"/>
                    <a:pt x="607" y="1"/>
                  </a:cubicBezTo>
                  <a:cubicBezTo>
                    <a:pt x="643" y="1"/>
                    <a:pt x="643" y="1"/>
                    <a:pt x="643" y="1"/>
                  </a:cubicBezTo>
                  <a:cubicBezTo>
                    <a:pt x="644" y="1"/>
                    <a:pt x="645" y="2"/>
                    <a:pt x="645" y="3"/>
                  </a:cubicBezTo>
                  <a:cubicBezTo>
                    <a:pt x="645" y="5"/>
                    <a:pt x="645" y="5"/>
                    <a:pt x="645" y="5"/>
                  </a:cubicBezTo>
                  <a:cubicBezTo>
                    <a:pt x="645" y="6"/>
                    <a:pt x="644" y="7"/>
                    <a:pt x="643" y="7"/>
                  </a:cubicBezTo>
                  <a:cubicBezTo>
                    <a:pt x="628" y="7"/>
                    <a:pt x="628" y="7"/>
                    <a:pt x="628" y="7"/>
                  </a:cubicBezTo>
                  <a:cubicBezTo>
                    <a:pt x="628" y="59"/>
                    <a:pt x="628" y="59"/>
                    <a:pt x="628" y="59"/>
                  </a:cubicBezTo>
                  <a:cubicBezTo>
                    <a:pt x="628" y="60"/>
                    <a:pt x="627" y="60"/>
                    <a:pt x="627" y="60"/>
                  </a:cubicBezTo>
                  <a:cubicBezTo>
                    <a:pt x="623" y="60"/>
                    <a:pt x="623" y="60"/>
                    <a:pt x="623" y="60"/>
                  </a:cubicBezTo>
                  <a:cubicBezTo>
                    <a:pt x="623" y="60"/>
                    <a:pt x="622" y="60"/>
                    <a:pt x="622" y="59"/>
                  </a:cubicBezTo>
                  <a:lnTo>
                    <a:pt x="622" y="7"/>
                  </a:lnTo>
                  <a:close/>
                  <a:moveTo>
                    <a:pt x="669" y="3"/>
                  </a:moveTo>
                  <a:cubicBezTo>
                    <a:pt x="669" y="2"/>
                    <a:pt x="670" y="1"/>
                    <a:pt x="671" y="1"/>
                  </a:cubicBezTo>
                  <a:cubicBezTo>
                    <a:pt x="675" y="1"/>
                    <a:pt x="675" y="1"/>
                    <a:pt x="675" y="1"/>
                  </a:cubicBezTo>
                  <a:cubicBezTo>
                    <a:pt x="675" y="1"/>
                    <a:pt x="676" y="2"/>
                    <a:pt x="676" y="2"/>
                  </a:cubicBezTo>
                  <a:cubicBezTo>
                    <a:pt x="688" y="46"/>
                    <a:pt x="688" y="46"/>
                    <a:pt x="688" y="46"/>
                  </a:cubicBezTo>
                  <a:cubicBezTo>
                    <a:pt x="688" y="46"/>
                    <a:pt x="688" y="46"/>
                    <a:pt x="688" y="46"/>
                  </a:cubicBezTo>
                  <a:cubicBezTo>
                    <a:pt x="702" y="1"/>
                    <a:pt x="702" y="1"/>
                    <a:pt x="702" y="1"/>
                  </a:cubicBezTo>
                  <a:cubicBezTo>
                    <a:pt x="703" y="1"/>
                    <a:pt x="703" y="0"/>
                    <a:pt x="704" y="0"/>
                  </a:cubicBezTo>
                  <a:cubicBezTo>
                    <a:pt x="705" y="0"/>
                    <a:pt x="705" y="0"/>
                    <a:pt x="705" y="0"/>
                  </a:cubicBezTo>
                  <a:cubicBezTo>
                    <a:pt x="706" y="0"/>
                    <a:pt x="707" y="1"/>
                    <a:pt x="707" y="1"/>
                  </a:cubicBezTo>
                  <a:cubicBezTo>
                    <a:pt x="721" y="46"/>
                    <a:pt x="721" y="46"/>
                    <a:pt x="721" y="46"/>
                  </a:cubicBezTo>
                  <a:cubicBezTo>
                    <a:pt x="721" y="46"/>
                    <a:pt x="721" y="46"/>
                    <a:pt x="721" y="46"/>
                  </a:cubicBezTo>
                  <a:cubicBezTo>
                    <a:pt x="733" y="2"/>
                    <a:pt x="733" y="2"/>
                    <a:pt x="733" y="2"/>
                  </a:cubicBezTo>
                  <a:cubicBezTo>
                    <a:pt x="733" y="2"/>
                    <a:pt x="734" y="1"/>
                    <a:pt x="735" y="1"/>
                  </a:cubicBezTo>
                  <a:cubicBezTo>
                    <a:pt x="738" y="1"/>
                    <a:pt x="738" y="1"/>
                    <a:pt x="738" y="1"/>
                  </a:cubicBezTo>
                  <a:cubicBezTo>
                    <a:pt x="739" y="1"/>
                    <a:pt x="740" y="2"/>
                    <a:pt x="740" y="3"/>
                  </a:cubicBezTo>
                  <a:cubicBezTo>
                    <a:pt x="724" y="60"/>
                    <a:pt x="724" y="60"/>
                    <a:pt x="724" y="60"/>
                  </a:cubicBezTo>
                  <a:cubicBezTo>
                    <a:pt x="723" y="61"/>
                    <a:pt x="723" y="61"/>
                    <a:pt x="722" y="61"/>
                  </a:cubicBezTo>
                  <a:cubicBezTo>
                    <a:pt x="721" y="61"/>
                    <a:pt x="721" y="61"/>
                    <a:pt x="721" y="61"/>
                  </a:cubicBezTo>
                  <a:cubicBezTo>
                    <a:pt x="720" y="61"/>
                    <a:pt x="720" y="61"/>
                    <a:pt x="719" y="60"/>
                  </a:cubicBezTo>
                  <a:cubicBezTo>
                    <a:pt x="705" y="15"/>
                    <a:pt x="705" y="15"/>
                    <a:pt x="705" y="15"/>
                  </a:cubicBezTo>
                  <a:cubicBezTo>
                    <a:pt x="704" y="15"/>
                    <a:pt x="704" y="15"/>
                    <a:pt x="704" y="15"/>
                  </a:cubicBezTo>
                  <a:cubicBezTo>
                    <a:pt x="690" y="60"/>
                    <a:pt x="690" y="60"/>
                    <a:pt x="690" y="60"/>
                  </a:cubicBezTo>
                  <a:cubicBezTo>
                    <a:pt x="690" y="61"/>
                    <a:pt x="689" y="61"/>
                    <a:pt x="688" y="61"/>
                  </a:cubicBezTo>
                  <a:cubicBezTo>
                    <a:pt x="687" y="61"/>
                    <a:pt x="687" y="61"/>
                    <a:pt x="687" y="61"/>
                  </a:cubicBezTo>
                  <a:cubicBezTo>
                    <a:pt x="686" y="61"/>
                    <a:pt x="686" y="61"/>
                    <a:pt x="685" y="60"/>
                  </a:cubicBezTo>
                  <a:lnTo>
                    <a:pt x="669" y="3"/>
                  </a:lnTo>
                  <a:close/>
                  <a:moveTo>
                    <a:pt x="777" y="0"/>
                  </a:moveTo>
                  <a:cubicBezTo>
                    <a:pt x="794" y="0"/>
                    <a:pt x="807" y="14"/>
                    <a:pt x="807" y="31"/>
                  </a:cubicBezTo>
                  <a:cubicBezTo>
                    <a:pt x="807" y="48"/>
                    <a:pt x="794" y="61"/>
                    <a:pt x="777" y="61"/>
                  </a:cubicBezTo>
                  <a:cubicBezTo>
                    <a:pt x="760" y="61"/>
                    <a:pt x="746" y="48"/>
                    <a:pt x="746" y="31"/>
                  </a:cubicBezTo>
                  <a:cubicBezTo>
                    <a:pt x="746" y="14"/>
                    <a:pt x="760" y="0"/>
                    <a:pt x="777" y="0"/>
                  </a:cubicBezTo>
                  <a:close/>
                  <a:moveTo>
                    <a:pt x="777" y="55"/>
                  </a:moveTo>
                  <a:cubicBezTo>
                    <a:pt x="790" y="55"/>
                    <a:pt x="801" y="44"/>
                    <a:pt x="801" y="31"/>
                  </a:cubicBezTo>
                  <a:cubicBezTo>
                    <a:pt x="801" y="17"/>
                    <a:pt x="790" y="6"/>
                    <a:pt x="777" y="6"/>
                  </a:cubicBezTo>
                  <a:cubicBezTo>
                    <a:pt x="763" y="6"/>
                    <a:pt x="752" y="17"/>
                    <a:pt x="752" y="31"/>
                  </a:cubicBezTo>
                  <a:cubicBezTo>
                    <a:pt x="752" y="44"/>
                    <a:pt x="763" y="55"/>
                    <a:pt x="777" y="55"/>
                  </a:cubicBezTo>
                  <a:close/>
                  <a:moveTo>
                    <a:pt x="820" y="3"/>
                  </a:moveTo>
                  <a:cubicBezTo>
                    <a:pt x="820" y="2"/>
                    <a:pt x="820" y="1"/>
                    <a:pt x="821" y="1"/>
                  </a:cubicBezTo>
                  <a:cubicBezTo>
                    <a:pt x="843" y="1"/>
                    <a:pt x="843" y="1"/>
                    <a:pt x="843" y="1"/>
                  </a:cubicBezTo>
                  <a:cubicBezTo>
                    <a:pt x="854" y="1"/>
                    <a:pt x="862" y="9"/>
                    <a:pt x="862" y="19"/>
                  </a:cubicBezTo>
                  <a:cubicBezTo>
                    <a:pt x="862" y="27"/>
                    <a:pt x="857" y="34"/>
                    <a:pt x="849" y="37"/>
                  </a:cubicBezTo>
                  <a:cubicBezTo>
                    <a:pt x="861" y="58"/>
                    <a:pt x="861" y="58"/>
                    <a:pt x="861" y="58"/>
                  </a:cubicBezTo>
                  <a:cubicBezTo>
                    <a:pt x="861" y="59"/>
                    <a:pt x="861" y="60"/>
                    <a:pt x="859" y="60"/>
                  </a:cubicBezTo>
                  <a:cubicBezTo>
                    <a:pt x="855" y="60"/>
                    <a:pt x="855" y="60"/>
                    <a:pt x="855" y="60"/>
                  </a:cubicBezTo>
                  <a:cubicBezTo>
                    <a:pt x="854" y="60"/>
                    <a:pt x="854" y="60"/>
                    <a:pt x="854" y="59"/>
                  </a:cubicBezTo>
                  <a:cubicBezTo>
                    <a:pt x="842" y="37"/>
                    <a:pt x="842" y="37"/>
                    <a:pt x="842" y="37"/>
                  </a:cubicBezTo>
                  <a:cubicBezTo>
                    <a:pt x="826" y="37"/>
                    <a:pt x="826" y="37"/>
                    <a:pt x="826" y="37"/>
                  </a:cubicBezTo>
                  <a:cubicBezTo>
                    <a:pt x="826" y="59"/>
                    <a:pt x="826" y="59"/>
                    <a:pt x="826" y="59"/>
                  </a:cubicBezTo>
                  <a:cubicBezTo>
                    <a:pt x="826" y="60"/>
                    <a:pt x="826" y="60"/>
                    <a:pt x="825" y="60"/>
                  </a:cubicBezTo>
                  <a:cubicBezTo>
                    <a:pt x="821" y="60"/>
                    <a:pt x="821" y="60"/>
                    <a:pt x="821" y="60"/>
                  </a:cubicBezTo>
                  <a:cubicBezTo>
                    <a:pt x="820" y="60"/>
                    <a:pt x="820" y="60"/>
                    <a:pt x="820" y="59"/>
                  </a:cubicBezTo>
                  <a:lnTo>
                    <a:pt x="820" y="3"/>
                  </a:lnTo>
                  <a:close/>
                  <a:moveTo>
                    <a:pt x="843" y="32"/>
                  </a:moveTo>
                  <a:cubicBezTo>
                    <a:pt x="849" y="32"/>
                    <a:pt x="855" y="26"/>
                    <a:pt x="855" y="19"/>
                  </a:cubicBezTo>
                  <a:cubicBezTo>
                    <a:pt x="855" y="13"/>
                    <a:pt x="849" y="7"/>
                    <a:pt x="843" y="7"/>
                  </a:cubicBezTo>
                  <a:cubicBezTo>
                    <a:pt x="826" y="7"/>
                    <a:pt x="826" y="7"/>
                    <a:pt x="826" y="7"/>
                  </a:cubicBezTo>
                  <a:cubicBezTo>
                    <a:pt x="826" y="32"/>
                    <a:pt x="826" y="32"/>
                    <a:pt x="826" y="32"/>
                  </a:cubicBezTo>
                  <a:lnTo>
                    <a:pt x="843" y="32"/>
                  </a:lnTo>
                  <a:close/>
                  <a:moveTo>
                    <a:pt x="875" y="3"/>
                  </a:moveTo>
                  <a:cubicBezTo>
                    <a:pt x="875" y="2"/>
                    <a:pt x="876" y="1"/>
                    <a:pt x="877" y="1"/>
                  </a:cubicBezTo>
                  <a:cubicBezTo>
                    <a:pt x="879" y="1"/>
                    <a:pt x="879" y="1"/>
                    <a:pt x="879" y="1"/>
                  </a:cubicBezTo>
                  <a:cubicBezTo>
                    <a:pt x="880" y="1"/>
                    <a:pt x="881" y="2"/>
                    <a:pt x="881" y="3"/>
                  </a:cubicBezTo>
                  <a:cubicBezTo>
                    <a:pt x="881" y="28"/>
                    <a:pt x="881" y="28"/>
                    <a:pt x="881" y="28"/>
                  </a:cubicBezTo>
                  <a:cubicBezTo>
                    <a:pt x="908" y="2"/>
                    <a:pt x="908" y="2"/>
                    <a:pt x="908" y="2"/>
                  </a:cubicBezTo>
                  <a:cubicBezTo>
                    <a:pt x="908" y="2"/>
                    <a:pt x="909" y="1"/>
                    <a:pt x="909" y="1"/>
                  </a:cubicBezTo>
                  <a:cubicBezTo>
                    <a:pt x="914" y="1"/>
                    <a:pt x="914" y="1"/>
                    <a:pt x="914" y="1"/>
                  </a:cubicBezTo>
                  <a:cubicBezTo>
                    <a:pt x="915" y="1"/>
                    <a:pt x="916" y="3"/>
                    <a:pt x="915" y="4"/>
                  </a:cubicBezTo>
                  <a:cubicBezTo>
                    <a:pt x="888" y="30"/>
                    <a:pt x="888" y="30"/>
                    <a:pt x="888" y="30"/>
                  </a:cubicBezTo>
                  <a:cubicBezTo>
                    <a:pt x="916" y="58"/>
                    <a:pt x="916" y="58"/>
                    <a:pt x="916" y="58"/>
                  </a:cubicBezTo>
                  <a:cubicBezTo>
                    <a:pt x="916" y="58"/>
                    <a:pt x="916" y="60"/>
                    <a:pt x="914" y="60"/>
                  </a:cubicBezTo>
                  <a:cubicBezTo>
                    <a:pt x="910" y="60"/>
                    <a:pt x="910" y="60"/>
                    <a:pt x="910" y="60"/>
                  </a:cubicBezTo>
                  <a:cubicBezTo>
                    <a:pt x="909" y="60"/>
                    <a:pt x="909" y="60"/>
                    <a:pt x="909" y="60"/>
                  </a:cubicBezTo>
                  <a:cubicBezTo>
                    <a:pt x="881" y="32"/>
                    <a:pt x="881" y="32"/>
                    <a:pt x="881" y="32"/>
                  </a:cubicBezTo>
                  <a:cubicBezTo>
                    <a:pt x="881" y="58"/>
                    <a:pt x="881" y="58"/>
                    <a:pt x="881" y="58"/>
                  </a:cubicBezTo>
                  <a:cubicBezTo>
                    <a:pt x="881" y="60"/>
                    <a:pt x="880" y="60"/>
                    <a:pt x="879" y="60"/>
                  </a:cubicBezTo>
                  <a:cubicBezTo>
                    <a:pt x="877" y="60"/>
                    <a:pt x="877" y="60"/>
                    <a:pt x="877" y="60"/>
                  </a:cubicBezTo>
                  <a:cubicBezTo>
                    <a:pt x="876" y="60"/>
                    <a:pt x="875" y="60"/>
                    <a:pt x="875" y="58"/>
                  </a:cubicBezTo>
                  <a:lnTo>
                    <a:pt x="875" y="3"/>
                  </a:lnTo>
                  <a:close/>
                </a:path>
              </a:pathLst>
            </a:custGeom>
            <a:solidFill>
              <a:srgbClr val="878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grpSp>
    </p:spTree>
    <p:extLst>
      <p:ext uri="{BB962C8B-B14F-4D97-AF65-F5344CB8AC3E}">
        <p14:creationId xmlns:p14="http://schemas.microsoft.com/office/powerpoint/2010/main" val="2732799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Mid- and long-term targets</a:t>
            </a:r>
            <a:br>
              <a:rPr lang="en-GB" dirty="0" smtClean="0"/>
            </a:br>
            <a:r>
              <a:rPr lang="en-GB" dirty="0" smtClean="0"/>
              <a:t>Recently adopted 2030 and 2050 energy and climate strategies</a:t>
            </a:r>
            <a:endParaRPr lang="en-GB" dirty="0"/>
          </a:p>
        </p:txBody>
      </p:sp>
      <p:sp>
        <p:nvSpPr>
          <p:cNvPr id="18" name="Slide Number Placeholder 17"/>
          <p:cNvSpPr>
            <a:spLocks noGrp="1"/>
          </p:cNvSpPr>
          <p:nvPr>
            <p:ph type="sldNum" sz="quarter" idx="12"/>
          </p:nvPr>
        </p:nvSpPr>
        <p:spPr/>
        <p:txBody>
          <a:bodyPr/>
          <a:lstStyle/>
          <a:p>
            <a:fld id="{DB41381F-1450-4E0E-9EEB-2F42F9D38EB9}" type="slidenum">
              <a:rPr lang="en-GB" smtClean="0">
                <a:solidFill>
                  <a:prstClr val="white"/>
                </a:solidFill>
              </a:rPr>
              <a:pPr/>
              <a:t>2</a:t>
            </a:fld>
            <a:endParaRPr lang="en-GB" dirty="0">
              <a:solidFill>
                <a:prstClr val="white"/>
              </a:solidFill>
            </a:endParaRPr>
          </a:p>
        </p:txBody>
      </p:sp>
      <p:grpSp>
        <p:nvGrpSpPr>
          <p:cNvPr id="3" name="Group 4"/>
          <p:cNvGrpSpPr/>
          <p:nvPr/>
        </p:nvGrpSpPr>
        <p:grpSpPr>
          <a:xfrm>
            <a:off x="608040" y="1905120"/>
            <a:ext cx="5234580" cy="3620160"/>
            <a:chOff x="608040" y="1905120"/>
            <a:chExt cx="5234580" cy="3620160"/>
          </a:xfrm>
        </p:grpSpPr>
        <p:sp>
          <p:nvSpPr>
            <p:cNvPr id="4" name="CustomShape 5"/>
            <p:cNvSpPr/>
            <p:nvPr/>
          </p:nvSpPr>
          <p:spPr>
            <a:xfrm>
              <a:off x="608040" y="1905120"/>
              <a:ext cx="5052240" cy="3620160"/>
            </a:xfrm>
            <a:prstGeom prst="swooshArrow">
              <a:avLst>
                <a:gd name="adj1" fmla="val 25000"/>
                <a:gd name="adj2" fmla="val 25000"/>
              </a:avLst>
            </a:prstGeom>
            <a:solidFill>
              <a:srgbClr val="CED2DE"/>
            </a:solidFill>
            <a:ln w="0">
              <a:noFill/>
            </a:ln>
          </p:spPr>
          <p:style>
            <a:lnRef idx="0">
              <a:scrgbClr r="0" g="0" b="0"/>
            </a:lnRef>
            <a:fillRef idx="0">
              <a:scrgbClr r="0" g="0" b="0"/>
            </a:fillRef>
            <a:effectRef idx="0">
              <a:scrgbClr r="0" g="0" b="0"/>
            </a:effectRef>
            <a:fontRef idx="minor"/>
          </p:style>
        </p:sp>
        <p:sp>
          <p:nvSpPr>
            <p:cNvPr id="5" name="CustomShape 6"/>
            <p:cNvSpPr/>
            <p:nvPr/>
          </p:nvSpPr>
          <p:spPr>
            <a:xfrm>
              <a:off x="1259280" y="4233240"/>
              <a:ext cx="132840" cy="155160"/>
            </a:xfrm>
            <a:prstGeom prst="ellipse">
              <a:avLst/>
            </a:prstGeom>
            <a:solidFill>
              <a:srgbClr val="39639D"/>
            </a:solidFill>
            <a:ln>
              <a:solidFill>
                <a:srgbClr val="FFFFFF"/>
              </a:solidFill>
              <a:round/>
            </a:ln>
          </p:spPr>
          <p:style>
            <a:lnRef idx="2">
              <a:scrgbClr r="0" g="0" b="0"/>
            </a:lnRef>
            <a:fillRef idx="0">
              <a:scrgbClr r="0" g="0" b="0"/>
            </a:fillRef>
            <a:effectRef idx="0">
              <a:scrgbClr r="0" g="0" b="0"/>
            </a:effectRef>
            <a:fontRef idx="minor"/>
          </p:style>
        </p:sp>
        <p:sp>
          <p:nvSpPr>
            <p:cNvPr id="6" name="CustomShape 7"/>
            <p:cNvSpPr/>
            <p:nvPr/>
          </p:nvSpPr>
          <p:spPr>
            <a:xfrm>
              <a:off x="1089360" y="4234680"/>
              <a:ext cx="1194840" cy="717840"/>
            </a:xfrm>
            <a:custGeom>
              <a:avLst/>
              <a:gdLst/>
              <a:ahLst/>
              <a:cxnLst/>
              <a:rect l="l" t="t" r="r" b="b"/>
              <a:pathLst>
                <a:path w="1819254" h="1410312">
                  <a:moveTo>
                    <a:pt x="0" y="0"/>
                  </a:moveTo>
                  <a:lnTo>
                    <a:pt x="1819254" y="0"/>
                  </a:lnTo>
                  <a:lnTo>
                    <a:pt x="1819254" y="1410312"/>
                  </a:lnTo>
                  <a:lnTo>
                    <a:pt x="0" y="1410312"/>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ctr">
              <a:normAutofit/>
            </a:bodyPr>
            <a:lstStyle/>
            <a:p>
              <a:pPr algn="ctr"/>
              <a:r>
                <a:rPr lang="en-GB" sz="1200" b="1" spc="-1" dirty="0" smtClean="0">
                  <a:solidFill>
                    <a:srgbClr val="002060"/>
                  </a:solidFill>
                  <a:latin typeface="Arial"/>
                </a:rPr>
                <a:t>2018</a:t>
              </a:r>
              <a:endParaRPr lang="en-GB" sz="1200" spc="-1" dirty="0" smtClean="0">
                <a:solidFill>
                  <a:prstClr val="black"/>
                </a:solidFill>
                <a:latin typeface="Arial"/>
              </a:endParaRPr>
            </a:p>
            <a:p>
              <a:pPr algn="ctr"/>
              <a:r>
                <a:rPr lang="en-GB" sz="1200" spc="-1" dirty="0" smtClean="0">
                  <a:solidFill>
                    <a:srgbClr val="002060"/>
                  </a:solidFill>
                  <a:latin typeface="Arial"/>
                </a:rPr>
                <a:t>GHG: -33%</a:t>
              </a:r>
              <a:endParaRPr lang="en-GB" sz="1200" spc="-1" dirty="0" smtClean="0">
                <a:solidFill>
                  <a:prstClr val="black"/>
                </a:solidFill>
                <a:latin typeface="Arial"/>
              </a:endParaRPr>
            </a:p>
            <a:p>
              <a:pPr algn="ctr"/>
              <a:r>
                <a:rPr lang="en-GB" sz="1200" spc="-1" dirty="0" smtClean="0">
                  <a:solidFill>
                    <a:srgbClr val="002060"/>
                  </a:solidFill>
                  <a:latin typeface="Arial"/>
                </a:rPr>
                <a:t>RES: 12.5%</a:t>
              </a:r>
              <a:endParaRPr lang="en-GB" sz="1200" spc="-1" dirty="0">
                <a:solidFill>
                  <a:prstClr val="black"/>
                </a:solidFill>
                <a:latin typeface="Arial"/>
              </a:endParaRPr>
            </a:p>
          </p:txBody>
        </p:sp>
        <p:sp>
          <p:nvSpPr>
            <p:cNvPr id="7" name="CustomShape 8"/>
            <p:cNvSpPr/>
            <p:nvPr/>
          </p:nvSpPr>
          <p:spPr>
            <a:xfrm>
              <a:off x="2333520" y="3257280"/>
              <a:ext cx="240840" cy="280440"/>
            </a:xfrm>
            <a:prstGeom prst="ellipse">
              <a:avLst/>
            </a:prstGeom>
            <a:solidFill>
              <a:srgbClr val="41538A"/>
            </a:solidFill>
            <a:ln>
              <a:solidFill>
                <a:srgbClr val="FFFFFF"/>
              </a:solidFill>
              <a:round/>
            </a:ln>
          </p:spPr>
          <p:style>
            <a:lnRef idx="2">
              <a:scrgbClr r="0" g="0" b="0"/>
            </a:lnRef>
            <a:fillRef idx="0">
              <a:scrgbClr r="0" g="0" b="0"/>
            </a:fillRef>
            <a:effectRef idx="0">
              <a:scrgbClr r="0" g="0" b="0"/>
            </a:effectRef>
            <a:fontRef idx="minor"/>
          </p:style>
        </p:sp>
        <p:sp>
          <p:nvSpPr>
            <p:cNvPr id="8" name="CustomShape 9"/>
            <p:cNvSpPr/>
            <p:nvPr/>
          </p:nvSpPr>
          <p:spPr>
            <a:xfrm>
              <a:off x="2412720" y="2800800"/>
              <a:ext cx="1882440" cy="1193400"/>
            </a:xfrm>
            <a:custGeom>
              <a:avLst/>
              <a:gdLst/>
              <a:ahLst/>
              <a:cxnLst/>
              <a:rect l="l" t="t" r="r" b="b"/>
              <a:pathLst>
                <a:path w="2866220" h="2654706">
                  <a:moveTo>
                    <a:pt x="0" y="0"/>
                  </a:moveTo>
                  <a:lnTo>
                    <a:pt x="2866220" y="0"/>
                  </a:lnTo>
                  <a:lnTo>
                    <a:pt x="2866220" y="2654706"/>
                  </a:lnTo>
                  <a:lnTo>
                    <a:pt x="0" y="2654706"/>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ctr">
              <a:normAutofit/>
            </a:bodyPr>
            <a:lstStyle/>
            <a:p>
              <a:pPr algn="ctr"/>
              <a:r>
                <a:rPr lang="en-GB" sz="1200" b="1" spc="-1" dirty="0" smtClean="0">
                  <a:solidFill>
                    <a:srgbClr val="002060"/>
                  </a:solidFill>
                  <a:latin typeface="Arial"/>
                </a:rPr>
                <a:t>2030</a:t>
              </a:r>
              <a:endParaRPr lang="en-GB" sz="1200" spc="-1" dirty="0" smtClean="0">
                <a:solidFill>
                  <a:prstClr val="black"/>
                </a:solidFill>
                <a:latin typeface="Arial"/>
              </a:endParaRPr>
            </a:p>
            <a:p>
              <a:pPr algn="ctr"/>
              <a:r>
                <a:rPr lang="en-GB" sz="1200" spc="-1" dirty="0" smtClean="0">
                  <a:solidFill>
                    <a:srgbClr val="002060"/>
                  </a:solidFill>
                  <a:latin typeface="Arial"/>
                </a:rPr>
                <a:t>GHG: min -40%</a:t>
              </a:r>
              <a:endParaRPr lang="en-GB" sz="1200" spc="-1" dirty="0" smtClean="0">
                <a:solidFill>
                  <a:prstClr val="black"/>
                </a:solidFill>
                <a:latin typeface="Arial"/>
              </a:endParaRPr>
            </a:p>
            <a:p>
              <a:pPr algn="ctr"/>
              <a:r>
                <a:rPr lang="en-GB" sz="1200" spc="-1" dirty="0" smtClean="0">
                  <a:solidFill>
                    <a:srgbClr val="002060"/>
                  </a:solidFill>
                  <a:latin typeface="Arial"/>
                </a:rPr>
                <a:t>RES: min 21%</a:t>
              </a:r>
              <a:endParaRPr lang="en-GB" sz="1200" spc="-1" dirty="0" smtClean="0">
                <a:solidFill>
                  <a:prstClr val="black"/>
                </a:solidFill>
                <a:latin typeface="Arial"/>
              </a:endParaRPr>
            </a:p>
            <a:p>
              <a:pPr algn="ctr"/>
              <a:r>
                <a:rPr lang="en-GB" sz="1200" spc="-1" dirty="0" smtClean="0">
                  <a:solidFill>
                    <a:srgbClr val="002060"/>
                  </a:solidFill>
                  <a:latin typeface="Arial"/>
                </a:rPr>
                <a:t>EE: = 2005 (785 PJ) </a:t>
              </a:r>
              <a:endParaRPr lang="en-GB" sz="1200" spc="-1" dirty="0">
                <a:solidFill>
                  <a:prstClr val="black"/>
                </a:solidFill>
                <a:latin typeface="Arial"/>
              </a:endParaRPr>
            </a:p>
          </p:txBody>
        </p:sp>
        <p:sp>
          <p:nvSpPr>
            <p:cNvPr id="9" name="CustomShape 10"/>
            <p:cNvSpPr/>
            <p:nvPr/>
          </p:nvSpPr>
          <p:spPr>
            <a:xfrm>
              <a:off x="3852000" y="2600280"/>
              <a:ext cx="333000" cy="388080"/>
            </a:xfrm>
            <a:prstGeom prst="ellipse">
              <a:avLst/>
            </a:prstGeom>
            <a:solidFill>
              <a:srgbClr val="474B78"/>
            </a:solidFill>
            <a:ln>
              <a:solidFill>
                <a:srgbClr val="FFFFFF"/>
              </a:solidFill>
              <a:round/>
            </a:ln>
          </p:spPr>
          <p:style>
            <a:lnRef idx="2">
              <a:scrgbClr r="0" g="0" b="0"/>
            </a:lnRef>
            <a:fillRef idx="0">
              <a:scrgbClr r="0" g="0" b="0"/>
            </a:fillRef>
            <a:effectRef idx="0">
              <a:scrgbClr r="0" g="0" b="0"/>
            </a:effectRef>
            <a:fontRef idx="minor"/>
          </p:style>
        </p:sp>
        <p:sp>
          <p:nvSpPr>
            <p:cNvPr id="10" name="CustomShape 11"/>
            <p:cNvSpPr/>
            <p:nvPr/>
          </p:nvSpPr>
          <p:spPr>
            <a:xfrm>
              <a:off x="4018500" y="2429100"/>
              <a:ext cx="1824120" cy="730440"/>
            </a:xfrm>
            <a:custGeom>
              <a:avLst/>
              <a:gdLst/>
              <a:ahLst/>
              <a:cxnLst/>
              <a:rect l="l" t="t" r="r" b="b"/>
              <a:pathLst>
                <a:path w="2777584" h="3391582">
                  <a:moveTo>
                    <a:pt x="0" y="0"/>
                  </a:moveTo>
                  <a:lnTo>
                    <a:pt x="2777584" y="0"/>
                  </a:lnTo>
                  <a:lnTo>
                    <a:pt x="2777584" y="3391582"/>
                  </a:lnTo>
                  <a:lnTo>
                    <a:pt x="0" y="3391582"/>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ctr">
              <a:normAutofit lnSpcReduction="10000"/>
            </a:bodyPr>
            <a:lstStyle/>
            <a:p>
              <a:pPr algn="ctr"/>
              <a:r>
                <a:rPr lang="en-GB" sz="1200" b="1" spc="-1" dirty="0" smtClean="0">
                  <a:solidFill>
                    <a:srgbClr val="00B050"/>
                  </a:solidFill>
                  <a:latin typeface="Arial"/>
                </a:rPr>
                <a:t>2050</a:t>
              </a:r>
              <a:endParaRPr lang="en-GB" sz="1200" spc="-1" dirty="0" smtClean="0">
                <a:solidFill>
                  <a:prstClr val="black"/>
                </a:solidFill>
                <a:latin typeface="Arial"/>
              </a:endParaRPr>
            </a:p>
            <a:p>
              <a:pPr algn="ctr"/>
              <a:r>
                <a:rPr lang="en-GB" sz="1200" b="1" spc="-1" dirty="0" smtClean="0">
                  <a:solidFill>
                    <a:srgbClr val="00B050"/>
                  </a:solidFill>
                  <a:latin typeface="Arial"/>
                </a:rPr>
                <a:t>Climate neutrality</a:t>
              </a:r>
            </a:p>
            <a:p>
              <a:pPr algn="ctr"/>
              <a:r>
                <a:rPr lang="en-GB" sz="1200" b="1" spc="-1" dirty="0" smtClean="0">
                  <a:solidFill>
                    <a:srgbClr val="00B050"/>
                  </a:solidFill>
                  <a:latin typeface="Arial"/>
                </a:rPr>
                <a:t>GHG: -95%, sinks compensate the rest</a:t>
              </a:r>
              <a:endParaRPr lang="en-GB" sz="1200" spc="-1" dirty="0">
                <a:solidFill>
                  <a:prstClr val="black"/>
                </a:solidFill>
                <a:latin typeface="Arial"/>
              </a:endParaRPr>
            </a:p>
          </p:txBody>
        </p:sp>
      </p:grpSp>
      <p:sp>
        <p:nvSpPr>
          <p:cNvPr id="11" name="CustomShape 12"/>
          <p:cNvSpPr/>
          <p:nvPr/>
        </p:nvSpPr>
        <p:spPr>
          <a:xfrm>
            <a:off x="608040" y="1435422"/>
            <a:ext cx="5333760" cy="276999"/>
          </a:xfrm>
          <a:prstGeom prst="rect">
            <a:avLst/>
          </a:prstGeom>
          <a:noFill/>
          <a:ln w="9360">
            <a:noFill/>
          </a:ln>
        </p:spPr>
        <p:style>
          <a:lnRef idx="0">
            <a:scrgbClr r="0" g="0" b="0"/>
          </a:lnRef>
          <a:fillRef idx="0">
            <a:scrgbClr r="0" g="0" b="0"/>
          </a:fillRef>
          <a:effectRef idx="0">
            <a:scrgbClr r="0" g="0" b="0"/>
          </a:effectRef>
          <a:fontRef idx="minor"/>
        </p:style>
        <p:txBody>
          <a:bodyPr lIns="89993" tIns="0" rIns="0" bIns="0" anchor="ctr">
            <a:normAutofit/>
          </a:bodyPr>
          <a:lstStyle/>
          <a:p>
            <a:pPr algn="ctr"/>
            <a:r>
              <a:rPr lang="en-GB" sz="1800" b="1" spc="-1" dirty="0" smtClean="0">
                <a:solidFill>
                  <a:srgbClr val="0D0D0D"/>
                </a:solidFill>
                <a:latin typeface="Arial" pitchFamily="34" charset="0"/>
                <a:cs typeface="Arial" pitchFamily="34" charset="0"/>
              </a:rPr>
              <a:t>Emission reduction targets</a:t>
            </a:r>
            <a:endParaRPr lang="en-GB" sz="1800" spc="-1" dirty="0">
              <a:solidFill>
                <a:prstClr val="black"/>
              </a:solidFill>
              <a:latin typeface="Arial" pitchFamily="34" charset="0"/>
              <a:cs typeface="Arial" pitchFamily="34" charset="0"/>
            </a:endParaRPr>
          </a:p>
        </p:txBody>
      </p:sp>
      <p:sp>
        <p:nvSpPr>
          <p:cNvPr id="12" name="CustomShape 13"/>
          <p:cNvSpPr/>
          <p:nvPr/>
        </p:nvSpPr>
        <p:spPr>
          <a:xfrm>
            <a:off x="6018212" y="1435422"/>
            <a:ext cx="5560827" cy="276999"/>
          </a:xfrm>
          <a:prstGeom prst="rect">
            <a:avLst/>
          </a:prstGeom>
          <a:noFill/>
          <a:ln w="9360">
            <a:noFill/>
          </a:ln>
        </p:spPr>
        <p:style>
          <a:lnRef idx="0">
            <a:scrgbClr r="0" g="0" b="0"/>
          </a:lnRef>
          <a:fillRef idx="0">
            <a:scrgbClr r="0" g="0" b="0"/>
          </a:fillRef>
          <a:effectRef idx="0">
            <a:scrgbClr r="0" g="0" b="0"/>
          </a:effectRef>
          <a:fontRef idx="minor"/>
        </p:style>
        <p:txBody>
          <a:bodyPr lIns="89993" tIns="0" rIns="0" bIns="0" anchor="ctr">
            <a:normAutofit/>
          </a:bodyPr>
          <a:lstStyle/>
          <a:p>
            <a:pPr algn="ctr"/>
            <a:r>
              <a:rPr lang="en-GB" sz="1800" b="1" spc="-1" dirty="0" smtClean="0">
                <a:solidFill>
                  <a:srgbClr val="0D0D0D"/>
                </a:solidFill>
                <a:latin typeface="Arial" pitchFamily="34" charset="0"/>
                <a:cs typeface="Arial" pitchFamily="34" charset="0"/>
              </a:rPr>
              <a:t>Expected trends in energy and GHG intensity</a:t>
            </a:r>
            <a:endParaRPr lang="en-GB" sz="1800" spc="-1" dirty="0">
              <a:solidFill>
                <a:prstClr val="black"/>
              </a:solidFill>
              <a:latin typeface="Arial" pitchFamily="34" charset="0"/>
              <a:cs typeface="Arial" pitchFamily="34" charset="0"/>
            </a:endParaRPr>
          </a:p>
        </p:txBody>
      </p:sp>
      <p:sp>
        <p:nvSpPr>
          <p:cNvPr id="13" name="CustomShape 14"/>
          <p:cNvSpPr/>
          <p:nvPr/>
        </p:nvSpPr>
        <p:spPr>
          <a:xfrm>
            <a:off x="2589212" y="4128045"/>
            <a:ext cx="3122189" cy="840121"/>
          </a:xfrm>
          <a:prstGeom prst="rect">
            <a:avLst/>
          </a:prstGeom>
          <a:solidFill>
            <a:srgbClr val="00B050"/>
          </a:solidFill>
          <a:ln>
            <a:noFill/>
          </a:ln>
          <a:effectLst>
            <a:outerShdw blurRad="40000" dist="20160" dir="5400000" rotWithShape="0">
              <a:srgbClr val="000000">
                <a:alpha val="38000"/>
              </a:srgbClr>
            </a:outerShdw>
          </a:effectLst>
        </p:spPr>
        <p:style>
          <a:lnRef idx="1">
            <a:schemeClr val="dk1"/>
          </a:lnRef>
          <a:fillRef idx="2">
            <a:schemeClr val="dk1"/>
          </a:fillRef>
          <a:effectRef idx="1">
            <a:schemeClr val="dk1"/>
          </a:effectRef>
          <a:fontRef idx="minor"/>
        </p:style>
        <p:txBody>
          <a:bodyPr lIns="89993" tIns="91433" rIns="91433" bIns="91433" anchor="ctr">
            <a:noAutofit/>
          </a:bodyPr>
          <a:lstStyle/>
          <a:p>
            <a:pPr algn="ctr"/>
            <a:r>
              <a:rPr lang="en-GB" sz="1300" b="1" spc="-1" dirty="0" smtClean="0">
                <a:solidFill>
                  <a:srgbClr val="FFFFFF"/>
                </a:solidFill>
                <a:latin typeface="Arial"/>
              </a:rPr>
              <a:t>Act XLIV. of 2020 on Climate Protection includes both 2050 and 2030 energy and climate objectives</a:t>
            </a:r>
            <a:endParaRPr lang="en-GB" sz="1300" spc="-1" dirty="0">
              <a:solidFill>
                <a:prstClr val="black"/>
              </a:solidFill>
              <a:latin typeface="Arial"/>
            </a:endParaRPr>
          </a:p>
        </p:txBody>
      </p:sp>
      <p:sp>
        <p:nvSpPr>
          <p:cNvPr id="14" name="CustomShape 14"/>
          <p:cNvSpPr/>
          <p:nvPr/>
        </p:nvSpPr>
        <p:spPr>
          <a:xfrm>
            <a:off x="2589212" y="5103479"/>
            <a:ext cx="3122189" cy="840121"/>
          </a:xfrm>
          <a:prstGeom prst="rect">
            <a:avLst/>
          </a:prstGeom>
          <a:solidFill>
            <a:srgbClr val="00B050"/>
          </a:solidFill>
          <a:ln>
            <a:noFill/>
          </a:ln>
          <a:effectLst>
            <a:outerShdw blurRad="40000" dist="20160" dir="5400000" rotWithShape="0">
              <a:srgbClr val="000000">
                <a:alpha val="38000"/>
              </a:srgbClr>
            </a:outerShdw>
          </a:effectLst>
        </p:spPr>
        <p:style>
          <a:lnRef idx="1">
            <a:schemeClr val="dk1"/>
          </a:lnRef>
          <a:fillRef idx="2">
            <a:schemeClr val="dk1"/>
          </a:fillRef>
          <a:effectRef idx="1">
            <a:schemeClr val="dk1"/>
          </a:effectRef>
          <a:fontRef idx="minor"/>
        </p:style>
        <p:txBody>
          <a:bodyPr lIns="89993" tIns="91433" rIns="91433" bIns="91433" anchor="ctr">
            <a:noAutofit/>
          </a:bodyPr>
          <a:lstStyle/>
          <a:p>
            <a:pPr algn="ctr"/>
            <a:r>
              <a:rPr lang="en-GB" sz="1300" b="1" spc="-1" dirty="0" smtClean="0">
                <a:solidFill>
                  <a:srgbClr val="FFFFFF"/>
                </a:solidFill>
                <a:latin typeface="Arial"/>
              </a:rPr>
              <a:t>The elaboration of the National Clean Development Strategy 2050 is in progress</a:t>
            </a:r>
            <a:endParaRPr lang="en-GB" sz="1300" spc="-1" dirty="0">
              <a:solidFill>
                <a:prstClr val="black"/>
              </a:solidFill>
              <a:latin typeface="Arial"/>
            </a:endParaRPr>
          </a:p>
        </p:txBody>
      </p:sp>
      <p:graphicFrame>
        <p:nvGraphicFramePr>
          <p:cNvPr id="15" name="Diagram 18">
            <a:extLst>
              <a:ext uri="{FF2B5EF4-FFF2-40B4-BE49-F238E27FC236}">
                <a16:creationId xmlns="" xmlns:a16="http://schemas.microsoft.com/office/drawing/2014/main" id="{9EBB570A-D760-4FB5-AA0D-0DEBE46CD010}"/>
              </a:ext>
            </a:extLst>
          </p:cNvPr>
          <p:cNvGraphicFramePr/>
          <p:nvPr>
            <p:extLst>
              <p:ext uri="{D42A27DB-BD31-4B8C-83A1-F6EECF244321}">
                <p14:modId xmlns:p14="http://schemas.microsoft.com/office/powerpoint/2010/main" val="1321251124"/>
              </p:ext>
            </p:extLst>
          </p:nvPr>
        </p:nvGraphicFramePr>
        <p:xfrm>
          <a:off x="6152409" y="1905120"/>
          <a:ext cx="5332227" cy="3823900"/>
        </p:xfrm>
        <a:graphic>
          <a:graphicData uri="http://schemas.openxmlformats.org/drawingml/2006/chart">
            <c:chart xmlns:c="http://schemas.openxmlformats.org/drawingml/2006/chart" xmlns:r="http://schemas.openxmlformats.org/officeDocument/2006/relationships" r:id="rId2"/>
          </a:graphicData>
        </a:graphic>
      </p:graphicFrame>
      <p:sp>
        <p:nvSpPr>
          <p:cNvPr id="16" name="Szövegdoboz 19"/>
          <p:cNvSpPr txBox="1"/>
          <p:nvPr/>
        </p:nvSpPr>
        <p:spPr>
          <a:xfrm>
            <a:off x="7542212" y="5361017"/>
            <a:ext cx="1276311" cy="276999"/>
          </a:xfrm>
          <a:prstGeom prst="rect">
            <a:avLst/>
          </a:prstGeom>
          <a:solidFill>
            <a:schemeClr val="bg1"/>
          </a:solidFill>
        </p:spPr>
        <p:txBody>
          <a:bodyPr wrap="none" rtlCol="0">
            <a:spAutoFit/>
          </a:bodyPr>
          <a:lstStyle/>
          <a:p>
            <a:r>
              <a:rPr lang="en-GB" sz="1200" dirty="0">
                <a:solidFill>
                  <a:prstClr val="black"/>
                </a:solidFill>
                <a:latin typeface="Arial" panose="020B0604020202020204" pitchFamily="34" charset="0"/>
                <a:cs typeface="Arial" panose="020B0604020202020204" pitchFamily="34" charset="0"/>
              </a:rPr>
              <a:t>Energy intensity</a:t>
            </a:r>
          </a:p>
        </p:txBody>
      </p:sp>
      <p:sp>
        <p:nvSpPr>
          <p:cNvPr id="17" name="Szövegdoboz 20"/>
          <p:cNvSpPr txBox="1"/>
          <p:nvPr/>
        </p:nvSpPr>
        <p:spPr>
          <a:xfrm>
            <a:off x="9402492" y="5361016"/>
            <a:ext cx="1141659" cy="276999"/>
          </a:xfrm>
          <a:prstGeom prst="rect">
            <a:avLst/>
          </a:prstGeom>
          <a:solidFill>
            <a:schemeClr val="bg1"/>
          </a:solidFill>
        </p:spPr>
        <p:txBody>
          <a:bodyPr wrap="none" rtlCol="0">
            <a:spAutoFit/>
          </a:bodyPr>
          <a:lstStyle/>
          <a:p>
            <a:r>
              <a:rPr lang="en-GB" sz="1200" dirty="0">
                <a:solidFill>
                  <a:prstClr val="black"/>
                </a:solidFill>
                <a:latin typeface="Arial" panose="020B0604020202020204" pitchFamily="34" charset="0"/>
                <a:cs typeface="Arial" panose="020B0604020202020204" pitchFamily="34" charset="0"/>
              </a:rPr>
              <a:t>GHG intensity</a:t>
            </a:r>
          </a:p>
        </p:txBody>
      </p:sp>
      <p:sp>
        <p:nvSpPr>
          <p:cNvPr id="19" name="Szövegdoboz 18"/>
          <p:cNvSpPr txBox="1"/>
          <p:nvPr/>
        </p:nvSpPr>
        <p:spPr>
          <a:xfrm>
            <a:off x="6052567" y="5681990"/>
            <a:ext cx="6019800" cy="523220"/>
          </a:xfrm>
          <a:prstGeom prst="rect">
            <a:avLst/>
          </a:prstGeom>
          <a:noFill/>
        </p:spPr>
        <p:txBody>
          <a:bodyPr wrap="square" rtlCol="0">
            <a:spAutoFit/>
          </a:bodyPr>
          <a:lstStyle/>
          <a:p>
            <a:pPr algn="ctr"/>
            <a:r>
              <a:rPr lang="en-GB" sz="1400" b="1" dirty="0" smtClean="0">
                <a:solidFill>
                  <a:srgbClr val="39639D">
                    <a:lumMod val="50000"/>
                  </a:srgbClr>
                </a:solidFill>
                <a:latin typeface="Arial" panose="020B0604020202020204" pitchFamily="34" charset="0"/>
                <a:cs typeface="Arial" panose="020B0604020202020204" pitchFamily="34" charset="0"/>
              </a:rPr>
              <a:t>2018:     + 5,1% GDP, - 0,7% GHG</a:t>
            </a:r>
          </a:p>
          <a:p>
            <a:pPr algn="ctr"/>
            <a:r>
              <a:rPr lang="en-GB" sz="1400" b="1" dirty="0" smtClean="0">
                <a:solidFill>
                  <a:srgbClr val="39639D">
                    <a:lumMod val="50000"/>
                  </a:srgbClr>
                </a:solidFill>
                <a:latin typeface="Arial" panose="020B0604020202020204" pitchFamily="34" charset="0"/>
                <a:cs typeface="Arial" panose="020B0604020202020204" pitchFamily="34" charset="0"/>
              </a:rPr>
              <a:t>2019:      + 4,9% GDP, -0,3% GHG</a:t>
            </a:r>
            <a:endParaRPr lang="en-GB" sz="1400" b="1" dirty="0">
              <a:solidFill>
                <a:srgbClr val="39639D">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6540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 xmlns:a16="http://schemas.microsoft.com/office/drawing/2014/main" id="{D3D2E6F9-7D4B-4DAA-A0AA-9F4E6A18008D}"/>
              </a:ext>
            </a:extLst>
          </p:cNvPr>
          <p:cNvSpPr>
            <a:spLocks noGrp="1"/>
          </p:cNvSpPr>
          <p:nvPr/>
        </p:nvSpPr>
        <p:spPr>
          <a:xfrm>
            <a:off x="8344158" y="4839844"/>
            <a:ext cx="3501116" cy="1789555"/>
          </a:xfrm>
          <a:prstGeom prst="rect">
            <a:avLst/>
          </a:prstGeom>
          <a:solidFill>
            <a:schemeClr val="bg1"/>
          </a:solidFill>
          <a:effectLst>
            <a:outerShdw blurRad="88900" dir="2700000" algn="tl" rotWithShape="0">
              <a:prstClr val="black">
                <a:alpha val="50000"/>
              </a:prstClr>
            </a:outerShdw>
          </a:effectLst>
        </p:spPr>
        <p:txBody>
          <a:bodyPr vert="horz" lIns="180000" tIns="288000" rIns="180000" bIns="180000" rtlCol="0">
            <a:noAutofit/>
          </a:bodyPr>
          <a:lstStyle>
            <a:lvl1pPr marL="342900" marR="0" indent="-342900" algn="l" defTabSz="914400" rtl="0" eaLnBrk="1" fontAlgn="auto" latinLnBrk="0" hangingPunct="1">
              <a:lnSpc>
                <a:spcPct val="90000"/>
              </a:lnSpc>
              <a:spcBef>
                <a:spcPts val="1000"/>
              </a:spcBef>
              <a:spcAft>
                <a:spcPts val="0"/>
              </a:spcAft>
              <a:buClrTx/>
              <a:buSzPct val="110000"/>
              <a:buFont typeface="+mj-lt"/>
              <a:buAutoNum type="arabicPeriod"/>
              <a:tabLst/>
              <a:defRPr sz="1400" kern="1200" cap="none" baseline="0">
                <a:solidFill>
                  <a:schemeClr val="accent1"/>
                </a:solidFill>
                <a:latin typeface="+mn-lt"/>
                <a:ea typeface="+mn-ea"/>
                <a:cs typeface="+mn-cs"/>
              </a:defRPr>
            </a:lvl1pPr>
            <a:lvl2pPr marL="457200" marR="0" indent="0" algn="l" defTabSz="914400" rtl="0" eaLnBrk="1" fontAlgn="auto" latinLnBrk="0" hangingPunct="1">
              <a:lnSpc>
                <a:spcPct val="90000"/>
              </a:lnSpc>
              <a:spcBef>
                <a:spcPts val="1000"/>
              </a:spcBef>
              <a:spcAft>
                <a:spcPts val="0"/>
              </a:spcAft>
              <a:buClr>
                <a:schemeClr val="accent1"/>
              </a:buClr>
              <a:buSzPct val="159000"/>
              <a:buFont typeface="+mj-lt"/>
              <a:buNone/>
              <a:tabLst/>
              <a:defRPr sz="1400" kern="1200" baseline="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AutoNum type="arabicPeriod"/>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buNone/>
            </a:pPr>
            <a:endParaRPr lang="en-GB" sz="1100" b="1" dirty="0">
              <a:solidFill>
                <a:prstClr val="black"/>
              </a:solidFill>
              <a:latin typeface="Arial" panose="020B0604020202020204" pitchFamily="34" charset="0"/>
              <a:cs typeface="Arial" panose="020B0604020202020204" pitchFamily="34" charset="0"/>
            </a:endParaRPr>
          </a:p>
        </p:txBody>
      </p:sp>
      <p:sp>
        <p:nvSpPr>
          <p:cNvPr id="9" name="Cím 1">
            <a:extLst>
              <a:ext uri="{FF2B5EF4-FFF2-40B4-BE49-F238E27FC236}">
                <a16:creationId xmlns:a16="http://schemas.microsoft.com/office/drawing/2014/main" xmlns="" id="{7B929F36-D965-43D0-B2E8-BAC9E00215DD}"/>
              </a:ext>
            </a:extLst>
          </p:cNvPr>
          <p:cNvSpPr>
            <a:spLocks noGrp="1"/>
          </p:cNvSpPr>
          <p:nvPr>
            <p:ph type="title"/>
          </p:nvPr>
        </p:nvSpPr>
        <p:spPr>
          <a:xfrm>
            <a:off x="347501" y="152382"/>
            <a:ext cx="10014111" cy="911389"/>
          </a:xfrm>
        </p:spPr>
        <p:txBody>
          <a:bodyPr>
            <a:normAutofit/>
          </a:bodyPr>
          <a:lstStyle/>
          <a:p>
            <a:pPr lvl="0">
              <a:lnSpc>
                <a:spcPct val="110000"/>
              </a:lnSpc>
              <a:spcAft>
                <a:spcPts val="600"/>
              </a:spcAft>
            </a:pPr>
            <a:r>
              <a:rPr lang="en-GB" dirty="0" smtClean="0">
                <a:solidFill>
                  <a:srgbClr val="0E1655"/>
                </a:solidFill>
              </a:rPr>
              <a:t>The worth of a strategy is in implementation</a:t>
            </a:r>
            <a:r>
              <a:rPr lang="hu-HU" dirty="0" smtClean="0">
                <a:solidFill>
                  <a:srgbClr val="0E1655"/>
                </a:solidFill>
              </a:rPr>
              <a:t>…</a:t>
            </a:r>
            <a:endParaRPr lang="en-GB" b="0" cap="all" dirty="0">
              <a:solidFill>
                <a:srgbClr val="0E1655"/>
              </a:solidFill>
            </a:endParaRPr>
          </a:p>
        </p:txBody>
      </p:sp>
      <p:sp>
        <p:nvSpPr>
          <p:cNvPr id="4" name="Text Placeholder 2">
            <a:extLst>
              <a:ext uri="{FF2B5EF4-FFF2-40B4-BE49-F238E27FC236}">
                <a16:creationId xmlns="" xmlns:a16="http://schemas.microsoft.com/office/drawing/2014/main" id="{D3D2E6F9-7D4B-4DAA-A0AA-9F4E6A18008D}"/>
              </a:ext>
            </a:extLst>
          </p:cNvPr>
          <p:cNvSpPr>
            <a:spLocks noGrp="1"/>
          </p:cNvSpPr>
          <p:nvPr/>
        </p:nvSpPr>
        <p:spPr>
          <a:xfrm>
            <a:off x="171258" y="1456741"/>
            <a:ext cx="4189487" cy="4799682"/>
          </a:xfrm>
          <a:prstGeom prst="rect">
            <a:avLst/>
          </a:prstGeom>
          <a:solidFill>
            <a:schemeClr val="bg1"/>
          </a:solidFill>
          <a:effectLst>
            <a:outerShdw blurRad="88900" dir="2700000" algn="tl" rotWithShape="0">
              <a:prstClr val="black">
                <a:alpha val="50000"/>
              </a:prstClr>
            </a:outerShdw>
          </a:effectLst>
        </p:spPr>
        <p:txBody>
          <a:bodyPr vert="horz" lIns="180000" tIns="288000" rIns="180000" bIns="180000" rtlCol="0">
            <a:noAutofit/>
          </a:bodyPr>
          <a:lstStyle>
            <a:lvl1pPr marL="342900" marR="0" indent="-342900" algn="l" defTabSz="914400" rtl="0" eaLnBrk="1" fontAlgn="auto" latinLnBrk="0" hangingPunct="1">
              <a:lnSpc>
                <a:spcPct val="90000"/>
              </a:lnSpc>
              <a:spcBef>
                <a:spcPts val="1000"/>
              </a:spcBef>
              <a:spcAft>
                <a:spcPts val="0"/>
              </a:spcAft>
              <a:buClrTx/>
              <a:buSzPct val="110000"/>
              <a:buFont typeface="+mj-lt"/>
              <a:buAutoNum type="arabicPeriod"/>
              <a:tabLst/>
              <a:defRPr sz="1400" kern="1200" cap="none" baseline="0">
                <a:solidFill>
                  <a:schemeClr val="accent1"/>
                </a:solidFill>
                <a:latin typeface="+mn-lt"/>
                <a:ea typeface="+mn-ea"/>
                <a:cs typeface="+mn-cs"/>
              </a:defRPr>
            </a:lvl1pPr>
            <a:lvl2pPr marL="457200" marR="0" indent="0" algn="l" defTabSz="914400" rtl="0" eaLnBrk="1" fontAlgn="auto" latinLnBrk="0" hangingPunct="1">
              <a:lnSpc>
                <a:spcPct val="90000"/>
              </a:lnSpc>
              <a:spcBef>
                <a:spcPts val="1000"/>
              </a:spcBef>
              <a:spcAft>
                <a:spcPts val="0"/>
              </a:spcAft>
              <a:buClr>
                <a:schemeClr val="accent1"/>
              </a:buClr>
              <a:buSzPct val="159000"/>
              <a:buFont typeface="+mj-lt"/>
              <a:buNone/>
              <a:tabLst/>
              <a:defRPr sz="1400" kern="1200" baseline="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AutoNum type="arabicPeriod"/>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buNone/>
            </a:pPr>
            <a:endParaRPr lang="en-GB" sz="1100" b="1" dirty="0">
              <a:solidFill>
                <a:prstClr val="black"/>
              </a:solidFill>
              <a:latin typeface="Arial" panose="020B0604020202020204" pitchFamily="34" charset="0"/>
              <a:cs typeface="Arial" panose="020B0604020202020204" pitchFamily="34" charset="0"/>
            </a:endParaRPr>
          </a:p>
        </p:txBody>
      </p:sp>
      <p:sp>
        <p:nvSpPr>
          <p:cNvPr id="5" name="Rectangle 2">
            <a:extLst>
              <a:ext uri="{FF2B5EF4-FFF2-40B4-BE49-F238E27FC236}">
                <a16:creationId xmlns="" xmlns:a16="http://schemas.microsoft.com/office/drawing/2014/main" id="{32DD0E87-DBF9-40F8-8BF2-FA55C94F1AAF}"/>
              </a:ext>
            </a:extLst>
          </p:cNvPr>
          <p:cNvSpPr>
            <a:spLocks noChangeArrowheads="1"/>
          </p:cNvSpPr>
          <p:nvPr/>
        </p:nvSpPr>
        <p:spPr bwMode="auto">
          <a:xfrm>
            <a:off x="254466" y="1524700"/>
            <a:ext cx="3962000" cy="313725"/>
          </a:xfrm>
          <a:prstGeom prst="rect">
            <a:avLst/>
          </a:prstGeom>
          <a:solidFill>
            <a:schemeClr val="accent1"/>
          </a:solidFill>
          <a:ln w="9525">
            <a:noFill/>
            <a:miter lim="800000"/>
            <a:headEnd/>
            <a:tailEnd/>
          </a:ln>
          <a:effectLst>
            <a:outerShdw blurRad="50800" dist="38100" dir="5400000" algn="t" rotWithShape="0">
              <a:prstClr val="black">
                <a:alpha val="40000"/>
              </a:prstClr>
            </a:outerShdw>
          </a:effectLst>
        </p:spPr>
        <p:txBody>
          <a:bodyPr lIns="90000" tIns="0" rIns="0" bIns="0" anchor="ctr"/>
          <a:lstStyle/>
          <a:p>
            <a:pPr lvl="0">
              <a:defRPr/>
            </a:pPr>
            <a:r>
              <a:rPr lang="en-GB" sz="1600" b="1" dirty="0" smtClean="0">
                <a:solidFill>
                  <a:prstClr val="white"/>
                </a:solidFill>
                <a:latin typeface="Arial" panose="020B0604020202020204" pitchFamily="34" charset="0"/>
                <a:cs typeface="Arial" panose="020B0604020202020204" pitchFamily="34" charset="0"/>
              </a:rPr>
              <a:t>National Energy Strategy</a:t>
            </a:r>
            <a:endParaRPr lang="en-GB" sz="1600" b="1" dirty="0">
              <a:solidFill>
                <a:prstClr val="white"/>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452" y="1891033"/>
            <a:ext cx="1876027" cy="195497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5">
            <a:extLst>
              <a:ext uri="{FF2B5EF4-FFF2-40B4-BE49-F238E27FC236}">
                <a16:creationId xmlns="" xmlns:a16="http://schemas.microsoft.com/office/drawing/2014/main" id="{A8A2D0F9-A52C-4961-A9D9-E738AEF057D1}"/>
              </a:ext>
            </a:extLst>
          </p:cNvPr>
          <p:cNvSpPr>
            <a:spLocks noChangeArrowheads="1"/>
          </p:cNvSpPr>
          <p:nvPr/>
        </p:nvSpPr>
        <p:spPr bwMode="auto">
          <a:xfrm>
            <a:off x="191951" y="3857389"/>
            <a:ext cx="4168795" cy="2052523"/>
          </a:xfrm>
          <a:prstGeom prst="rect">
            <a:avLst/>
          </a:prstGeom>
          <a:noFill/>
          <a:ln w="9525" algn="ctr">
            <a:noFill/>
            <a:miter lim="800000"/>
            <a:headEnd/>
            <a:tailEnd/>
          </a:ln>
        </p:spPr>
        <p:txBody>
          <a:bodyPr lIns="90000" tIns="90000" rIns="90000" bIns="90000"/>
          <a:lstStyle/>
          <a:p>
            <a:pPr marL="182563" lvl="1" indent="-180975">
              <a:spcAft>
                <a:spcPts val="300"/>
              </a:spcAft>
              <a:buSzPct val="110000"/>
              <a:buFont typeface="Wingdings 2" panose="05020102010507070707" pitchFamily="18" charset="2"/>
              <a:buChar char=""/>
            </a:pPr>
            <a:r>
              <a:rPr lang="en-GB" sz="1500" dirty="0" smtClean="0">
                <a:solidFill>
                  <a:prstClr val="black"/>
                </a:solidFill>
                <a:latin typeface="Arial" panose="020B0604020202020204" pitchFamily="34" charset="0"/>
                <a:cs typeface="Arial" panose="020B0604020202020204" pitchFamily="34" charset="0"/>
              </a:rPr>
              <a:t>Complementary strategic documents, elaborated in parallel and released in [January 2020]:</a:t>
            </a:r>
          </a:p>
          <a:p>
            <a:pPr marL="355600" lvl="2" indent="-173038" algn="just" fontAlgn="t">
              <a:buSzPct val="100000"/>
              <a:buFont typeface="Tahoma" panose="020B0604030504040204" pitchFamily="34" charset="0"/>
              <a:buChar char="‒"/>
            </a:pPr>
            <a:r>
              <a:rPr lang="en-GB" sz="1500" dirty="0" smtClean="0">
                <a:solidFill>
                  <a:prstClr val="black"/>
                </a:solidFill>
                <a:latin typeface="Arial" panose="020B0604020202020204" pitchFamily="34" charset="0"/>
                <a:cs typeface="Arial" panose="020B0604020202020204" pitchFamily="34" charset="0"/>
              </a:rPr>
              <a:t>NES 2030 (with an outlook to 2040) targets reduction of fossil energy imports</a:t>
            </a:r>
          </a:p>
          <a:p>
            <a:pPr marL="355600" lvl="2" indent="-173038" algn="just" fontAlgn="t">
              <a:buSzPct val="100000"/>
              <a:buFont typeface="Tahoma" panose="020B0604030504040204" pitchFamily="34" charset="0"/>
              <a:buChar char="‒"/>
            </a:pPr>
            <a:r>
              <a:rPr lang="en-GB" sz="1500" dirty="0" smtClean="0">
                <a:solidFill>
                  <a:prstClr val="black"/>
                </a:solidFill>
                <a:latin typeface="Arial" panose="020B0604020202020204" pitchFamily="34" charset="0"/>
                <a:cs typeface="Arial" panose="020B0604020202020204" pitchFamily="34" charset="0"/>
              </a:rPr>
              <a:t>NECP defines the path to meet EU 2030 climate and GHG emissions reductions commitments </a:t>
            </a:r>
          </a:p>
          <a:p>
            <a:pPr marL="182563" lvl="1" indent="-180975">
              <a:spcAft>
                <a:spcPts val="300"/>
              </a:spcAft>
              <a:buSzPct val="110000"/>
              <a:buFont typeface="Wingdings 2" panose="05020102010507070707" pitchFamily="18" charset="2"/>
              <a:buChar char=""/>
            </a:pPr>
            <a:r>
              <a:rPr lang="en-GB" sz="1500" dirty="0" smtClean="0">
                <a:solidFill>
                  <a:prstClr val="black"/>
                </a:solidFill>
                <a:latin typeface="Arial" panose="020B0604020202020204" pitchFamily="34" charset="0"/>
                <a:cs typeface="Arial" panose="020B0604020202020204" pitchFamily="34" charset="0"/>
              </a:rPr>
              <a:t>Based upon the conclusions of administrative and social debate</a:t>
            </a:r>
          </a:p>
        </p:txBody>
      </p:sp>
      <p:sp>
        <p:nvSpPr>
          <p:cNvPr id="8" name="Text Placeholder 2">
            <a:extLst>
              <a:ext uri="{FF2B5EF4-FFF2-40B4-BE49-F238E27FC236}">
                <a16:creationId xmlns="" xmlns:a16="http://schemas.microsoft.com/office/drawing/2014/main" id="{D3D2E6F9-7D4B-4DAA-A0AA-9F4E6A18008D}"/>
              </a:ext>
            </a:extLst>
          </p:cNvPr>
          <p:cNvSpPr>
            <a:spLocks noGrp="1"/>
          </p:cNvSpPr>
          <p:nvPr/>
        </p:nvSpPr>
        <p:spPr>
          <a:xfrm>
            <a:off x="4525233" y="1456740"/>
            <a:ext cx="3455240" cy="5020259"/>
          </a:xfrm>
          <a:prstGeom prst="rect">
            <a:avLst/>
          </a:prstGeom>
          <a:solidFill>
            <a:schemeClr val="bg1"/>
          </a:solidFill>
          <a:effectLst>
            <a:outerShdw blurRad="88900" dir="2700000" algn="tl" rotWithShape="0">
              <a:prstClr val="black">
                <a:alpha val="50000"/>
              </a:prstClr>
            </a:outerShdw>
          </a:effectLst>
        </p:spPr>
        <p:txBody>
          <a:bodyPr vert="horz" lIns="180000" tIns="288000" rIns="180000" bIns="180000" rtlCol="0">
            <a:noAutofit/>
          </a:bodyPr>
          <a:lstStyle>
            <a:lvl1pPr marL="342900" marR="0" indent="-342900" algn="l" defTabSz="914400" rtl="0" eaLnBrk="1" fontAlgn="auto" latinLnBrk="0" hangingPunct="1">
              <a:lnSpc>
                <a:spcPct val="90000"/>
              </a:lnSpc>
              <a:spcBef>
                <a:spcPts val="1000"/>
              </a:spcBef>
              <a:spcAft>
                <a:spcPts val="0"/>
              </a:spcAft>
              <a:buClrTx/>
              <a:buSzPct val="110000"/>
              <a:buFont typeface="+mj-lt"/>
              <a:buAutoNum type="arabicPeriod"/>
              <a:tabLst/>
              <a:defRPr sz="1400" kern="1200" cap="none" baseline="0">
                <a:solidFill>
                  <a:schemeClr val="accent1"/>
                </a:solidFill>
                <a:latin typeface="+mn-lt"/>
                <a:ea typeface="+mn-ea"/>
                <a:cs typeface="+mn-cs"/>
              </a:defRPr>
            </a:lvl1pPr>
            <a:lvl2pPr marL="457200" marR="0" indent="0" algn="l" defTabSz="914400" rtl="0" eaLnBrk="1" fontAlgn="auto" latinLnBrk="0" hangingPunct="1">
              <a:lnSpc>
                <a:spcPct val="90000"/>
              </a:lnSpc>
              <a:spcBef>
                <a:spcPts val="1000"/>
              </a:spcBef>
              <a:spcAft>
                <a:spcPts val="0"/>
              </a:spcAft>
              <a:buClr>
                <a:schemeClr val="accent1"/>
              </a:buClr>
              <a:buSzPct val="159000"/>
              <a:buFont typeface="+mj-lt"/>
              <a:buNone/>
              <a:tabLst/>
              <a:defRPr sz="1400" kern="1200" baseline="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AutoNum type="arabicPeriod"/>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buNone/>
            </a:pPr>
            <a:endParaRPr lang="en-GB" sz="1100" b="1" dirty="0">
              <a:solidFill>
                <a:prstClr val="black"/>
              </a:solidFill>
              <a:latin typeface="Arial" panose="020B0604020202020204" pitchFamily="34" charset="0"/>
              <a:cs typeface="Arial" panose="020B0604020202020204" pitchFamily="34" charset="0"/>
            </a:endParaRPr>
          </a:p>
        </p:txBody>
      </p:sp>
      <p:sp>
        <p:nvSpPr>
          <p:cNvPr id="10" name="Rectangle 2">
            <a:extLst>
              <a:ext uri="{FF2B5EF4-FFF2-40B4-BE49-F238E27FC236}">
                <a16:creationId xmlns="" xmlns:a16="http://schemas.microsoft.com/office/drawing/2014/main" id="{32DD0E87-DBF9-40F8-8BF2-FA55C94F1AAF}"/>
              </a:ext>
            </a:extLst>
          </p:cNvPr>
          <p:cNvSpPr>
            <a:spLocks noChangeArrowheads="1"/>
          </p:cNvSpPr>
          <p:nvPr/>
        </p:nvSpPr>
        <p:spPr bwMode="auto">
          <a:xfrm>
            <a:off x="4665966" y="1518677"/>
            <a:ext cx="3314507" cy="516210"/>
          </a:xfrm>
          <a:prstGeom prst="rect">
            <a:avLst/>
          </a:prstGeom>
          <a:solidFill>
            <a:schemeClr val="accent1"/>
          </a:solidFill>
          <a:ln w="9525">
            <a:noFill/>
            <a:miter lim="800000"/>
            <a:headEnd/>
            <a:tailEnd/>
          </a:ln>
          <a:effectLst>
            <a:outerShdw blurRad="50800" dist="38100" dir="5400000" algn="t" rotWithShape="0">
              <a:prstClr val="black">
                <a:alpha val="40000"/>
              </a:prstClr>
            </a:outerShdw>
          </a:effectLst>
        </p:spPr>
        <p:txBody>
          <a:bodyPr lIns="90000" tIns="0" rIns="0" bIns="0" anchor="ctr"/>
          <a:lstStyle/>
          <a:p>
            <a:pPr lvl="0" algn="ctr">
              <a:defRPr/>
            </a:pPr>
            <a:r>
              <a:rPr lang="en-GB" sz="1600" b="1" dirty="0" smtClean="0">
                <a:solidFill>
                  <a:prstClr val="white"/>
                </a:solidFill>
                <a:latin typeface="Arial" panose="020B0604020202020204" pitchFamily="34" charset="0"/>
                <a:cs typeface="Arial" panose="020B0604020202020204" pitchFamily="34" charset="0"/>
              </a:rPr>
              <a:t>Action Plan on Climate and Nature Conservation</a:t>
            </a:r>
            <a:endParaRPr lang="en-GB" sz="1600" b="1" dirty="0">
              <a:solidFill>
                <a:prstClr val="white"/>
              </a:solidFill>
              <a:latin typeface="Arial" panose="020B0604020202020204" pitchFamily="34" charset="0"/>
              <a:cs typeface="Arial" panose="020B0604020202020204" pitchFamily="34" charset="0"/>
            </a:endParaRPr>
          </a:p>
        </p:txBody>
      </p:sp>
      <p:pic>
        <p:nvPicPr>
          <p:cNvPr id="11" name="Picture 17"/>
          <p:cNvPicPr>
            <a:picLocks noChangeAspect="1"/>
          </p:cNvPicPr>
          <p:nvPr/>
        </p:nvPicPr>
        <p:blipFill>
          <a:blip r:embed="rId4"/>
          <a:stretch>
            <a:fillRect/>
          </a:stretch>
        </p:blipFill>
        <p:spPr>
          <a:xfrm>
            <a:off x="4971289" y="2158412"/>
            <a:ext cx="2431257" cy="1727788"/>
          </a:xfrm>
          <a:prstGeom prst="rect">
            <a:avLst/>
          </a:prstGeom>
        </p:spPr>
      </p:pic>
      <p:sp>
        <p:nvSpPr>
          <p:cNvPr id="12" name="Rectangle 19"/>
          <p:cNvSpPr/>
          <p:nvPr/>
        </p:nvSpPr>
        <p:spPr>
          <a:xfrm>
            <a:off x="4590514" y="4114800"/>
            <a:ext cx="3406261" cy="1718801"/>
          </a:xfrm>
          <a:prstGeom prst="rect">
            <a:avLst/>
          </a:prstGeom>
        </p:spPr>
        <p:txBody>
          <a:bodyPr wrap="square">
            <a:noAutofit/>
          </a:bodyPr>
          <a:lstStyle/>
          <a:p>
            <a:pPr marL="182563" lvl="1" indent="-180975">
              <a:spcAft>
                <a:spcPts val="300"/>
              </a:spcAft>
              <a:buSzPct val="110000"/>
              <a:buFont typeface="Wingdings 2" panose="05020102010507070707" pitchFamily="18" charset="2"/>
              <a:buChar char=""/>
            </a:pPr>
            <a:r>
              <a:rPr lang="en-GB" sz="1500" dirty="0" smtClean="0">
                <a:solidFill>
                  <a:prstClr val="black"/>
                </a:solidFill>
                <a:latin typeface="Arial" panose="020B0604020202020204" pitchFamily="34" charset="0"/>
                <a:cs typeface="Arial" panose="020B0604020202020204" pitchFamily="34" charset="0"/>
              </a:rPr>
              <a:t>Launched by Prime Minister in Feb 2020</a:t>
            </a:r>
          </a:p>
          <a:p>
            <a:pPr marL="182563" lvl="1" indent="-180975">
              <a:spcAft>
                <a:spcPts val="300"/>
              </a:spcAft>
              <a:buSzPct val="110000"/>
              <a:buFont typeface="Wingdings 2" panose="05020102010507070707" pitchFamily="18" charset="2"/>
              <a:buChar char=""/>
            </a:pPr>
            <a:r>
              <a:rPr lang="en-GB" sz="1500" dirty="0" smtClean="0">
                <a:solidFill>
                  <a:prstClr val="black"/>
                </a:solidFill>
                <a:latin typeface="Arial" panose="020B0604020202020204" pitchFamily="34" charset="0"/>
                <a:cs typeface="Arial" panose="020B0604020202020204" pitchFamily="34" charset="0"/>
              </a:rPr>
              <a:t>Presented by </a:t>
            </a:r>
            <a:r>
              <a:rPr lang="en-GB" sz="1500" dirty="0" err="1" smtClean="0">
                <a:solidFill>
                  <a:prstClr val="black"/>
                </a:solidFill>
                <a:latin typeface="Arial" panose="020B0604020202020204" pitchFamily="34" charset="0"/>
                <a:cs typeface="Arial" panose="020B0604020202020204" pitchFamily="34" charset="0"/>
              </a:rPr>
              <a:t>MoIT</a:t>
            </a:r>
            <a:endParaRPr lang="en-GB" sz="1500" dirty="0" smtClean="0">
              <a:solidFill>
                <a:prstClr val="black"/>
              </a:solidFill>
              <a:latin typeface="Arial" panose="020B0604020202020204" pitchFamily="34" charset="0"/>
              <a:cs typeface="Arial" panose="020B0604020202020204" pitchFamily="34" charset="0"/>
            </a:endParaRPr>
          </a:p>
          <a:p>
            <a:pPr marL="182563" lvl="1" indent="-180975">
              <a:spcAft>
                <a:spcPts val="300"/>
              </a:spcAft>
              <a:buSzPct val="110000"/>
              <a:buFont typeface="Wingdings 2" panose="05020102010507070707" pitchFamily="18" charset="2"/>
              <a:buChar char=""/>
            </a:pPr>
            <a:r>
              <a:rPr lang="en-GB" sz="1500" dirty="0" smtClean="0">
                <a:solidFill>
                  <a:prstClr val="black"/>
                </a:solidFill>
                <a:latin typeface="Arial" panose="020B0604020202020204" pitchFamily="34" charset="0"/>
                <a:cs typeface="Arial" panose="020B0604020202020204" pitchFamily="34" charset="0"/>
              </a:rPr>
              <a:t>Eight concrete measures to achieve three climate objectives:</a:t>
            </a:r>
          </a:p>
          <a:p>
            <a:pPr marL="452438" lvl="2" indent="-182563">
              <a:buSzPct val="90000"/>
              <a:buFont typeface="+mj-lt"/>
              <a:buAutoNum type="arabicPeriod"/>
            </a:pPr>
            <a:r>
              <a:rPr lang="en-GB" sz="1500" dirty="0" smtClean="0">
                <a:solidFill>
                  <a:prstClr val="black"/>
                </a:solidFill>
                <a:latin typeface="Arial" panose="020B0604020202020204" pitchFamily="34" charset="0"/>
                <a:cs typeface="Arial" panose="020B0604020202020204" pitchFamily="34" charset="0"/>
              </a:rPr>
              <a:t>contribute to the reduction of harmful substance emissions</a:t>
            </a:r>
          </a:p>
          <a:p>
            <a:pPr marL="452438" lvl="2" indent="-182563">
              <a:buSzPct val="90000"/>
              <a:buFont typeface="+mj-lt"/>
              <a:buAutoNum type="arabicPeriod"/>
            </a:pPr>
            <a:r>
              <a:rPr lang="en-GB" sz="1500" dirty="0" smtClean="0">
                <a:solidFill>
                  <a:prstClr val="black"/>
                </a:solidFill>
                <a:latin typeface="Arial" panose="020B0604020202020204" pitchFamily="34" charset="0"/>
                <a:cs typeface="Arial" panose="020B0604020202020204" pitchFamily="34" charset="0"/>
              </a:rPr>
              <a:t>serve to adapt to climate change</a:t>
            </a:r>
          </a:p>
          <a:p>
            <a:pPr marL="452438" lvl="2" indent="-182563">
              <a:buSzPct val="90000"/>
              <a:buFont typeface="+mj-lt"/>
              <a:buAutoNum type="arabicPeriod"/>
            </a:pPr>
            <a:r>
              <a:rPr lang="en-GB" sz="1500" dirty="0" smtClean="0">
                <a:solidFill>
                  <a:prstClr val="black"/>
                </a:solidFill>
                <a:latin typeface="Arial" panose="020B0604020202020204" pitchFamily="34" charset="0"/>
                <a:cs typeface="Arial" panose="020B0604020202020204" pitchFamily="34" charset="0"/>
              </a:rPr>
              <a:t>play a part in shaping mentality</a:t>
            </a:r>
            <a:endParaRPr lang="en-GB" sz="1500" dirty="0">
              <a:solidFill>
                <a:prstClr val="black"/>
              </a:solidFill>
              <a:latin typeface="Arial" panose="020B0604020202020204" pitchFamily="34" charset="0"/>
              <a:cs typeface="Arial" panose="020B0604020202020204" pitchFamily="34" charset="0"/>
            </a:endParaRPr>
          </a:p>
        </p:txBody>
      </p:sp>
      <p:sp>
        <p:nvSpPr>
          <p:cNvPr id="13" name="Text Placeholder 2">
            <a:extLst>
              <a:ext uri="{FF2B5EF4-FFF2-40B4-BE49-F238E27FC236}">
                <a16:creationId xmlns="" xmlns:a16="http://schemas.microsoft.com/office/drawing/2014/main" id="{D3D2E6F9-7D4B-4DAA-A0AA-9F4E6A18008D}"/>
              </a:ext>
            </a:extLst>
          </p:cNvPr>
          <p:cNvSpPr>
            <a:spLocks noGrp="1"/>
          </p:cNvSpPr>
          <p:nvPr/>
        </p:nvSpPr>
        <p:spPr>
          <a:xfrm>
            <a:off x="8282259" y="1456741"/>
            <a:ext cx="3501116" cy="2984574"/>
          </a:xfrm>
          <a:prstGeom prst="rect">
            <a:avLst/>
          </a:prstGeom>
          <a:solidFill>
            <a:schemeClr val="bg1"/>
          </a:solidFill>
          <a:effectLst>
            <a:outerShdw blurRad="88900" dir="2700000" algn="tl" rotWithShape="0">
              <a:prstClr val="black">
                <a:alpha val="50000"/>
              </a:prstClr>
            </a:outerShdw>
          </a:effectLst>
        </p:spPr>
        <p:txBody>
          <a:bodyPr vert="horz" lIns="180000" tIns="288000" rIns="180000" bIns="180000" rtlCol="0">
            <a:noAutofit/>
          </a:bodyPr>
          <a:lstStyle>
            <a:lvl1pPr marL="342900" marR="0" indent="-342900" algn="l" defTabSz="914400" rtl="0" eaLnBrk="1" fontAlgn="auto" latinLnBrk="0" hangingPunct="1">
              <a:lnSpc>
                <a:spcPct val="90000"/>
              </a:lnSpc>
              <a:spcBef>
                <a:spcPts val="1000"/>
              </a:spcBef>
              <a:spcAft>
                <a:spcPts val="0"/>
              </a:spcAft>
              <a:buClrTx/>
              <a:buSzPct val="110000"/>
              <a:buFont typeface="+mj-lt"/>
              <a:buAutoNum type="arabicPeriod"/>
              <a:tabLst/>
              <a:defRPr sz="1400" kern="1200" cap="none" baseline="0">
                <a:solidFill>
                  <a:schemeClr val="accent1"/>
                </a:solidFill>
                <a:latin typeface="+mn-lt"/>
                <a:ea typeface="+mn-ea"/>
                <a:cs typeface="+mn-cs"/>
              </a:defRPr>
            </a:lvl1pPr>
            <a:lvl2pPr marL="457200" marR="0" indent="0" algn="l" defTabSz="914400" rtl="0" eaLnBrk="1" fontAlgn="auto" latinLnBrk="0" hangingPunct="1">
              <a:lnSpc>
                <a:spcPct val="90000"/>
              </a:lnSpc>
              <a:spcBef>
                <a:spcPts val="1000"/>
              </a:spcBef>
              <a:spcAft>
                <a:spcPts val="0"/>
              </a:spcAft>
              <a:buClr>
                <a:schemeClr val="accent1"/>
              </a:buClr>
              <a:buSzPct val="159000"/>
              <a:buFont typeface="+mj-lt"/>
              <a:buNone/>
              <a:tabLst/>
              <a:defRPr sz="1400" kern="1200" baseline="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AutoNum type="arabicPeriod"/>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buNone/>
            </a:pPr>
            <a:endParaRPr lang="en-GB" sz="1100" b="1" dirty="0">
              <a:solidFill>
                <a:prstClr val="black"/>
              </a:solidFill>
              <a:latin typeface="Arial" panose="020B0604020202020204" pitchFamily="34" charset="0"/>
              <a:cs typeface="Arial" panose="020B0604020202020204" pitchFamily="34" charset="0"/>
            </a:endParaRPr>
          </a:p>
        </p:txBody>
      </p:sp>
      <p:sp>
        <p:nvSpPr>
          <p:cNvPr id="14" name="Rectangle 2">
            <a:extLst>
              <a:ext uri="{FF2B5EF4-FFF2-40B4-BE49-F238E27FC236}">
                <a16:creationId xmlns="" xmlns:a16="http://schemas.microsoft.com/office/drawing/2014/main" id="{32DD0E87-DBF9-40F8-8BF2-FA55C94F1AAF}"/>
              </a:ext>
            </a:extLst>
          </p:cNvPr>
          <p:cNvSpPr>
            <a:spLocks noChangeArrowheads="1"/>
          </p:cNvSpPr>
          <p:nvPr/>
        </p:nvSpPr>
        <p:spPr bwMode="auto">
          <a:xfrm>
            <a:off x="8380533" y="1494511"/>
            <a:ext cx="3314507" cy="540376"/>
          </a:xfrm>
          <a:prstGeom prst="rect">
            <a:avLst/>
          </a:prstGeom>
          <a:solidFill>
            <a:schemeClr val="accent1"/>
          </a:solidFill>
          <a:ln w="9525">
            <a:noFill/>
            <a:miter lim="800000"/>
            <a:headEnd/>
            <a:tailEnd/>
          </a:ln>
          <a:effectLst>
            <a:outerShdw blurRad="50800" dist="38100" dir="5400000" algn="t" rotWithShape="0">
              <a:prstClr val="black">
                <a:alpha val="40000"/>
              </a:prstClr>
            </a:outerShdw>
          </a:effectLst>
        </p:spPr>
        <p:txBody>
          <a:bodyPr lIns="90000" tIns="0" rIns="0" bIns="0" anchor="ctr"/>
          <a:lstStyle/>
          <a:p>
            <a:pPr lvl="0" algn="ctr">
              <a:defRPr/>
            </a:pPr>
            <a:r>
              <a:rPr lang="en-GB" sz="1600" b="1" dirty="0" smtClean="0">
                <a:solidFill>
                  <a:prstClr val="white"/>
                </a:solidFill>
                <a:latin typeface="Arial" panose="020B0604020202020204" pitchFamily="34" charset="0"/>
                <a:cs typeface="Arial" panose="020B0604020202020204" pitchFamily="34" charset="0"/>
              </a:rPr>
              <a:t>National Building Energy Strategy </a:t>
            </a:r>
            <a:endParaRPr lang="en-GB" sz="1600" b="1" dirty="0">
              <a:solidFill>
                <a:prstClr val="white"/>
              </a:solidFill>
              <a:latin typeface="Arial" panose="020B0604020202020204" pitchFamily="34" charset="0"/>
              <a:cs typeface="Arial" panose="020B0604020202020204" pitchFamily="34" charset="0"/>
            </a:endParaRPr>
          </a:p>
        </p:txBody>
      </p:sp>
      <p:sp>
        <p:nvSpPr>
          <p:cNvPr id="15" name="Rectangle 34"/>
          <p:cNvSpPr/>
          <p:nvPr/>
        </p:nvSpPr>
        <p:spPr>
          <a:xfrm>
            <a:off x="8377551" y="2115994"/>
            <a:ext cx="3301143" cy="2608406"/>
          </a:xfrm>
          <a:prstGeom prst="rect">
            <a:avLst/>
          </a:prstGeom>
        </p:spPr>
        <p:txBody>
          <a:bodyPr wrap="square">
            <a:spAutoFit/>
          </a:bodyPr>
          <a:lstStyle/>
          <a:p>
            <a:pPr marL="182563" lvl="1" indent="-180975">
              <a:lnSpc>
                <a:spcPct val="90000"/>
              </a:lnSpc>
              <a:spcAft>
                <a:spcPts val="300"/>
              </a:spcAft>
              <a:buSzPct val="110000"/>
              <a:buFont typeface="Wingdings 2" panose="05020102010507070707" pitchFamily="18" charset="2"/>
              <a:buChar char=""/>
            </a:pPr>
            <a:r>
              <a:rPr lang="en-GB" sz="1500" dirty="0" smtClean="0">
                <a:solidFill>
                  <a:prstClr val="black"/>
                </a:solidFill>
                <a:latin typeface="Arial" panose="020B0604020202020204" pitchFamily="34" charset="0"/>
                <a:cs typeface="Arial" panose="020B0604020202020204" pitchFamily="34" charset="0"/>
              </a:rPr>
              <a:t>Strategy objectives include:</a:t>
            </a:r>
          </a:p>
          <a:p>
            <a:pPr marL="355600" lvl="2" indent="-173038" algn="just" fontAlgn="t">
              <a:lnSpc>
                <a:spcPct val="90000"/>
              </a:lnSpc>
              <a:spcAft>
                <a:spcPts val="300"/>
              </a:spcAft>
              <a:buSzPct val="100000"/>
              <a:buFont typeface="Tahoma" panose="020B0604030504040204" pitchFamily="34" charset="0"/>
              <a:buChar char="‒"/>
            </a:pPr>
            <a:r>
              <a:rPr lang="en-GB" sz="1500" dirty="0" smtClean="0">
                <a:solidFill>
                  <a:prstClr val="black"/>
                </a:solidFill>
                <a:latin typeface="Arial" panose="020B0604020202020204" pitchFamily="34" charset="0"/>
                <a:cs typeface="Arial" panose="020B0604020202020204" pitchFamily="34" charset="0"/>
              </a:rPr>
              <a:t>harmonisation with the energy and environmental objectives of the EU, </a:t>
            </a:r>
          </a:p>
          <a:p>
            <a:pPr marL="355600" lvl="2" indent="-173038" algn="just" fontAlgn="t">
              <a:lnSpc>
                <a:spcPct val="90000"/>
              </a:lnSpc>
              <a:spcAft>
                <a:spcPts val="300"/>
              </a:spcAft>
              <a:buSzPct val="100000"/>
              <a:buFont typeface="Tahoma" panose="020B0604030504040204" pitchFamily="34" charset="0"/>
              <a:buChar char="‒"/>
            </a:pPr>
            <a:r>
              <a:rPr lang="en-GB" sz="1500" dirty="0" smtClean="0">
                <a:solidFill>
                  <a:prstClr val="black"/>
                </a:solidFill>
                <a:latin typeface="Arial" panose="020B0604020202020204" pitchFamily="34" charset="0"/>
                <a:cs typeface="Arial" panose="020B0604020202020204" pitchFamily="34" charset="0"/>
              </a:rPr>
              <a:t>modernisation of buildings,</a:t>
            </a:r>
          </a:p>
          <a:p>
            <a:pPr marL="355600" lvl="2" indent="-173038" algn="just" fontAlgn="t">
              <a:lnSpc>
                <a:spcPct val="90000"/>
              </a:lnSpc>
              <a:spcAft>
                <a:spcPts val="300"/>
              </a:spcAft>
              <a:buSzPct val="100000"/>
              <a:buFont typeface="Tahoma" panose="020B0604030504040204" pitchFamily="34" charset="0"/>
              <a:buChar char="‒"/>
            </a:pPr>
            <a:r>
              <a:rPr lang="en-GB" sz="1500" dirty="0" smtClean="0">
                <a:solidFill>
                  <a:prstClr val="black"/>
                </a:solidFill>
                <a:latin typeface="Arial" panose="020B0604020202020204" pitchFamily="34" charset="0"/>
                <a:cs typeface="Arial" panose="020B0604020202020204" pitchFamily="34" charset="0"/>
              </a:rPr>
              <a:t>reducing energy poverty and</a:t>
            </a:r>
          </a:p>
          <a:p>
            <a:pPr marL="355600" lvl="2" indent="-173038" algn="just" fontAlgn="t">
              <a:lnSpc>
                <a:spcPct val="90000"/>
              </a:lnSpc>
              <a:spcAft>
                <a:spcPts val="300"/>
              </a:spcAft>
              <a:buSzPct val="100000"/>
              <a:buFont typeface="Tahoma" panose="020B0604030504040204" pitchFamily="34" charset="0"/>
              <a:buChar char="‒"/>
            </a:pPr>
            <a:r>
              <a:rPr lang="en-GB" sz="1500" dirty="0" smtClean="0">
                <a:solidFill>
                  <a:prstClr val="black"/>
                </a:solidFill>
                <a:latin typeface="Arial" panose="020B0604020202020204" pitchFamily="34" charset="0"/>
                <a:cs typeface="Arial" panose="020B0604020202020204" pitchFamily="34" charset="0"/>
              </a:rPr>
              <a:t>reducing GHG emissions</a:t>
            </a:r>
          </a:p>
          <a:p>
            <a:pPr marL="171450" lvl="1" indent="-171450" algn="just" fontAlgn="t">
              <a:lnSpc>
                <a:spcPct val="90000"/>
              </a:lnSpc>
              <a:spcAft>
                <a:spcPts val="300"/>
              </a:spcAft>
              <a:buSzPct val="100000"/>
              <a:buFont typeface="Arial" panose="020B0604020202020204" pitchFamily="34" charset="0"/>
              <a:buChar char="•"/>
            </a:pPr>
            <a:r>
              <a:rPr lang="en-GB" sz="1500" dirty="0" smtClean="0">
                <a:solidFill>
                  <a:prstClr val="black"/>
                </a:solidFill>
                <a:latin typeface="Arial" panose="020B0604020202020204" pitchFamily="34" charset="0"/>
                <a:cs typeface="Arial" panose="020B0604020202020204" pitchFamily="34" charset="0"/>
              </a:rPr>
              <a:t>Adopted in 2015 (long-term renovation strategy likely to be adopted during  2020)</a:t>
            </a:r>
          </a:p>
          <a:p>
            <a:pPr marL="354012" lvl="2" indent="-171450" algn="just" fontAlgn="t">
              <a:lnSpc>
                <a:spcPct val="90000"/>
              </a:lnSpc>
              <a:spcAft>
                <a:spcPts val="300"/>
              </a:spcAft>
              <a:buSzPct val="100000"/>
              <a:buFont typeface="Arial" panose="020B0604020202020204" pitchFamily="34" charset="0"/>
              <a:buChar char="•"/>
            </a:pPr>
            <a:endParaRPr lang="en-GB" sz="1500" dirty="0" smtClean="0">
              <a:solidFill>
                <a:prstClr val="black"/>
              </a:solidFill>
              <a:latin typeface="Arial" panose="020B0604020202020204" pitchFamily="34" charset="0"/>
              <a:cs typeface="Arial" panose="020B0604020202020204" pitchFamily="34" charset="0"/>
            </a:endParaRPr>
          </a:p>
        </p:txBody>
      </p:sp>
      <p:sp>
        <p:nvSpPr>
          <p:cNvPr id="16" name="Rectangle 2">
            <a:extLst>
              <a:ext uri="{FF2B5EF4-FFF2-40B4-BE49-F238E27FC236}">
                <a16:creationId xmlns="" xmlns:a16="http://schemas.microsoft.com/office/drawing/2014/main" id="{32DD0E87-DBF9-40F8-8BF2-FA55C94F1AAF}"/>
              </a:ext>
            </a:extLst>
          </p:cNvPr>
          <p:cNvSpPr>
            <a:spLocks noChangeArrowheads="1"/>
          </p:cNvSpPr>
          <p:nvPr/>
        </p:nvSpPr>
        <p:spPr bwMode="auto">
          <a:xfrm>
            <a:off x="8406775" y="4907020"/>
            <a:ext cx="3314507" cy="396522"/>
          </a:xfrm>
          <a:prstGeom prst="rect">
            <a:avLst/>
          </a:prstGeom>
          <a:solidFill>
            <a:schemeClr val="accent1"/>
          </a:solidFill>
          <a:ln w="9525">
            <a:noFill/>
            <a:miter lim="800000"/>
            <a:headEnd/>
            <a:tailEnd/>
          </a:ln>
          <a:effectLst>
            <a:outerShdw blurRad="50800" dist="38100" dir="5400000" algn="t" rotWithShape="0">
              <a:prstClr val="black">
                <a:alpha val="40000"/>
              </a:prstClr>
            </a:outerShdw>
          </a:effectLst>
        </p:spPr>
        <p:txBody>
          <a:bodyPr lIns="90000" tIns="0" rIns="0" bIns="0" anchor="ctr"/>
          <a:lstStyle/>
          <a:p>
            <a:pPr lvl="0" algn="ctr">
              <a:defRPr/>
            </a:pPr>
            <a:r>
              <a:rPr lang="en-GB" sz="1600" b="1" dirty="0" smtClean="0">
                <a:solidFill>
                  <a:prstClr val="white"/>
                </a:solidFill>
                <a:latin typeface="Arial" panose="020B0604020202020204" pitchFamily="34" charset="0"/>
                <a:cs typeface="Arial" panose="020B0604020202020204" pitchFamily="34" charset="0"/>
              </a:rPr>
              <a:t>Climate Protection Act</a:t>
            </a:r>
            <a:endParaRPr lang="en-GB" sz="1600" b="1" dirty="0">
              <a:solidFill>
                <a:prstClr val="white"/>
              </a:solidFill>
              <a:latin typeface="Arial" panose="020B0604020202020204" pitchFamily="34" charset="0"/>
              <a:cs typeface="Arial" panose="020B0604020202020204" pitchFamily="34" charset="0"/>
            </a:endParaRPr>
          </a:p>
        </p:txBody>
      </p:sp>
      <p:sp>
        <p:nvSpPr>
          <p:cNvPr id="2" name="Szövegdoboz 1"/>
          <p:cNvSpPr txBox="1"/>
          <p:nvPr/>
        </p:nvSpPr>
        <p:spPr>
          <a:xfrm>
            <a:off x="8761412" y="5402080"/>
            <a:ext cx="2799523" cy="1015663"/>
          </a:xfrm>
          <a:prstGeom prst="rect">
            <a:avLst/>
          </a:prstGeom>
          <a:noFill/>
        </p:spPr>
        <p:txBody>
          <a:bodyPr wrap="square" rtlCol="0">
            <a:spAutoFit/>
          </a:bodyPr>
          <a:lstStyle/>
          <a:p>
            <a:pPr marL="342900" indent="-342900">
              <a:buFont typeface="Arial" panose="020B0604020202020204" pitchFamily="34" charset="0"/>
              <a:buChar char="•"/>
            </a:pPr>
            <a:r>
              <a:rPr lang="en-GB" sz="1500" dirty="0" smtClean="0">
                <a:latin typeface="Arial" panose="020B0604020202020204" pitchFamily="34" charset="0"/>
                <a:cs typeface="Arial" panose="020B0604020202020204" pitchFamily="34" charset="0"/>
              </a:rPr>
              <a:t>Adopted by the Parliament in June 2020</a:t>
            </a:r>
          </a:p>
          <a:p>
            <a:pPr marL="342900" indent="-342900">
              <a:buFont typeface="Arial" panose="020B0604020202020204" pitchFamily="34" charset="0"/>
              <a:buChar char="•"/>
            </a:pPr>
            <a:r>
              <a:rPr lang="en-GB" sz="1500" dirty="0" smtClean="0">
                <a:latin typeface="Arial" panose="020B0604020202020204" pitchFamily="34" charset="0"/>
                <a:cs typeface="Arial" panose="020B0604020202020204" pitchFamily="34" charset="0"/>
              </a:rPr>
              <a:t>Hungary to be climate neutral by 2050</a:t>
            </a:r>
            <a:endParaRPr lang="en-GB" sz="1500" dirty="0">
              <a:latin typeface="Arial" panose="020B0604020202020204" pitchFamily="34" charset="0"/>
              <a:cs typeface="Arial" panose="020B0604020202020204" pitchFamily="34" charset="0"/>
            </a:endParaRPr>
          </a:p>
        </p:txBody>
      </p:sp>
      <p:sp>
        <p:nvSpPr>
          <p:cNvPr id="3" name="Dia számának helye 2"/>
          <p:cNvSpPr>
            <a:spLocks noGrp="1"/>
          </p:cNvSpPr>
          <p:nvPr>
            <p:ph type="sldNum" sz="quarter" idx="12"/>
          </p:nvPr>
        </p:nvSpPr>
        <p:spPr/>
        <p:txBody>
          <a:bodyPr/>
          <a:lstStyle/>
          <a:p>
            <a:fld id="{DB41381F-1450-4E0E-9EEB-2F42F9D38EB9}" type="slidenum">
              <a:rPr lang="en-GB" smtClean="0"/>
              <a:pPr/>
              <a:t>3</a:t>
            </a:fld>
            <a:endParaRPr lang="en-GB" dirty="0"/>
          </a:p>
        </p:txBody>
      </p:sp>
    </p:spTree>
    <p:extLst>
      <p:ext uri="{BB962C8B-B14F-4D97-AF65-F5344CB8AC3E}">
        <p14:creationId xmlns:p14="http://schemas.microsoft.com/office/powerpoint/2010/main" val="2450387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a:extLst>
              <a:ext uri="{FF2B5EF4-FFF2-40B4-BE49-F238E27FC236}">
                <a16:creationId xmlns="" xmlns:a16="http://schemas.microsoft.com/office/drawing/2014/main" id="{967FD724-24A3-4DB8-8E03-2AE770F5770B}"/>
              </a:ext>
            </a:extLst>
          </p:cNvPr>
          <p:cNvSpPr>
            <a:spLocks noGrp="1"/>
          </p:cNvSpPr>
          <p:nvPr>
            <p:ph type="title"/>
          </p:nvPr>
        </p:nvSpPr>
        <p:spPr>
          <a:xfrm>
            <a:off x="379412" y="152382"/>
            <a:ext cx="9555480" cy="911389"/>
          </a:xfrm>
        </p:spPr>
        <p:txBody>
          <a:bodyPr vert="horz" lIns="0" tIns="0" rIns="0" bIns="0" rtlCol="0" anchor="ctr" anchorCtr="0">
            <a:noAutofit/>
          </a:bodyPr>
          <a:lstStyle/>
          <a:p>
            <a:r>
              <a:rPr lang="en-GB" dirty="0" smtClean="0">
                <a:ea typeface="Tahoma" panose="020B0604030504040204" pitchFamily="34" charset="0"/>
              </a:rPr>
              <a:t>Decarbonisation of the electricity sector: No1 flagship project</a:t>
            </a:r>
            <a:endParaRPr lang="en-GB" dirty="0">
              <a:ea typeface="Tahoma" panose="020B0604030504040204" pitchFamily="34" charset="0"/>
            </a:endParaRPr>
          </a:p>
        </p:txBody>
      </p:sp>
      <p:graphicFrame>
        <p:nvGraphicFramePr>
          <p:cNvPr id="7" name="Táblázat 6">
            <a:extLst>
              <a:ext uri="{FF2B5EF4-FFF2-40B4-BE49-F238E27FC236}">
                <a16:creationId xmlns="" xmlns:a16="http://schemas.microsoft.com/office/drawing/2014/main" id="{CF896239-ED0E-4E9D-9933-C546ADB82FE9}"/>
              </a:ext>
            </a:extLst>
          </p:cNvPr>
          <p:cNvGraphicFramePr>
            <a:graphicFrameLocks noGrp="1"/>
          </p:cNvGraphicFramePr>
          <p:nvPr>
            <p:extLst>
              <p:ext uri="{D42A27DB-BD31-4B8C-83A1-F6EECF244321}">
                <p14:modId xmlns:p14="http://schemas.microsoft.com/office/powerpoint/2010/main" val="1951926134"/>
              </p:ext>
            </p:extLst>
          </p:nvPr>
        </p:nvGraphicFramePr>
        <p:xfrm>
          <a:off x="8745915" y="1244130"/>
          <a:ext cx="3427412" cy="5242560"/>
        </p:xfrm>
        <a:graphic>
          <a:graphicData uri="http://schemas.openxmlformats.org/drawingml/2006/table">
            <a:tbl>
              <a:tblPr firstRow="1" bandRow="1">
                <a:tableStyleId>{D7AC3CCA-C797-4891-BE02-D94E43425B78}</a:tableStyleId>
              </a:tblPr>
              <a:tblGrid>
                <a:gridCol w="3427412">
                  <a:extLst>
                    <a:ext uri="{9D8B030D-6E8A-4147-A177-3AD203B41FA5}">
                      <a16:colId xmlns="" xmlns:a16="http://schemas.microsoft.com/office/drawing/2014/main" val="20001"/>
                    </a:ext>
                  </a:extLst>
                </a:gridCol>
              </a:tblGrid>
              <a:tr h="5158637">
                <a:tc>
                  <a:txBody>
                    <a:bodyPr/>
                    <a:lstStyle/>
                    <a:p>
                      <a:pPr marL="306900" lvl="0" indent="-342900" algn="l" defTabSz="1218987" rtl="0" eaLnBrk="1" latinLnBrk="0" hangingPunct="1">
                        <a:spcBef>
                          <a:spcPts val="0"/>
                        </a:spcBef>
                        <a:spcAft>
                          <a:spcPts val="600"/>
                        </a:spcAft>
                        <a:buFont typeface="Wingdings" panose="05000000000000000000" pitchFamily="2" charset="2"/>
                        <a:buChar char="v"/>
                      </a:pPr>
                      <a:endParaRPr lang="en-US" sz="100" b="1" kern="1200" noProof="0" dirty="0" smtClean="0">
                        <a:solidFill>
                          <a:schemeClr val="dk1"/>
                        </a:solidFill>
                        <a:effectLst/>
                        <a:latin typeface="Arial" panose="020B0604020202020204" pitchFamily="34" charset="0"/>
                        <a:ea typeface="+mn-ea"/>
                        <a:cs typeface="Arial" panose="020B0604020202020204" pitchFamily="34" charset="0"/>
                      </a:endParaRPr>
                    </a:p>
                    <a:p>
                      <a:pPr marL="306900" lvl="0" indent="-342900" algn="l" defTabSz="1218987" rtl="0" eaLnBrk="1" latinLnBrk="0" hangingPunct="1">
                        <a:spcBef>
                          <a:spcPts val="0"/>
                        </a:spcBef>
                        <a:spcAft>
                          <a:spcPts val="600"/>
                        </a:spcAft>
                        <a:buFont typeface="Wingdings" panose="05000000000000000000" pitchFamily="2" charset="2"/>
                        <a:buChar char="ü"/>
                      </a:pPr>
                      <a:r>
                        <a:rPr lang="en-GB" sz="1800" b="1" kern="1200" noProof="0" dirty="0" smtClean="0">
                          <a:solidFill>
                            <a:srgbClr val="002060"/>
                          </a:solidFill>
                          <a:effectLst/>
                          <a:latin typeface="Arial" panose="020B0604020202020204" pitchFamily="34" charset="0"/>
                          <a:ea typeface="+mn-ea"/>
                          <a:cs typeface="Arial" panose="020B0604020202020204" pitchFamily="34" charset="0"/>
                        </a:rPr>
                        <a:t>Decarbonising the power sector</a:t>
                      </a:r>
                    </a:p>
                    <a:p>
                      <a:pPr marL="609493" lvl="1" indent="0" algn="l" defTabSz="1218987" rtl="0" eaLnBrk="1" latinLnBrk="0" hangingPunct="1">
                        <a:spcBef>
                          <a:spcPts val="0"/>
                        </a:spcBef>
                        <a:spcAft>
                          <a:spcPts val="600"/>
                        </a:spcAft>
                        <a:buFont typeface="Arial" panose="020B0604020202020204" pitchFamily="34" charset="0"/>
                        <a:buNone/>
                      </a:pPr>
                      <a:r>
                        <a:rPr lang="en-GB" sz="1600" b="0" kern="1200" noProof="0" dirty="0" smtClean="0">
                          <a:solidFill>
                            <a:srgbClr val="002060"/>
                          </a:solidFill>
                          <a:effectLst/>
                          <a:latin typeface="Arial" panose="020B0604020202020204" pitchFamily="34" charset="0"/>
                          <a:ea typeface="+mn-ea"/>
                          <a:cs typeface="Arial" panose="020B0604020202020204" pitchFamily="34" charset="0"/>
                        </a:rPr>
                        <a:t>90% in 2030 vs 60% in 2020</a:t>
                      </a:r>
                    </a:p>
                    <a:p>
                      <a:pPr marL="306900" lvl="0" indent="-342900" algn="l" defTabSz="1218987" rtl="0" eaLnBrk="1" latinLnBrk="0" hangingPunct="1">
                        <a:spcBef>
                          <a:spcPts val="0"/>
                        </a:spcBef>
                        <a:spcAft>
                          <a:spcPts val="600"/>
                        </a:spcAft>
                        <a:buFont typeface="Wingdings" panose="05000000000000000000" pitchFamily="2" charset="2"/>
                        <a:buChar char="ü"/>
                      </a:pPr>
                      <a:r>
                        <a:rPr lang="en-GB" sz="1800" b="1" kern="1200" noProof="0" dirty="0" smtClean="0">
                          <a:solidFill>
                            <a:srgbClr val="002060"/>
                          </a:solidFill>
                          <a:effectLst/>
                          <a:latin typeface="Arial" panose="020B0604020202020204" pitchFamily="34" charset="0"/>
                          <a:ea typeface="+mn-ea"/>
                          <a:cs typeface="Arial" panose="020B0604020202020204" pitchFamily="34" charset="0"/>
                        </a:rPr>
                        <a:t>Nuclear capacity renewal</a:t>
                      </a:r>
                    </a:p>
                    <a:p>
                      <a:pPr marL="306900" lvl="0" indent="-342900" algn="l" defTabSz="1218987" rtl="0" eaLnBrk="1" latinLnBrk="0" hangingPunct="1">
                        <a:spcBef>
                          <a:spcPts val="0"/>
                        </a:spcBef>
                        <a:spcAft>
                          <a:spcPts val="600"/>
                        </a:spcAft>
                        <a:buFont typeface="Wingdings" panose="05000000000000000000" pitchFamily="2" charset="2"/>
                        <a:buChar char="ü"/>
                      </a:pPr>
                      <a:r>
                        <a:rPr lang="en-GB" sz="1800" b="1" kern="1200" noProof="0" dirty="0" smtClean="0">
                          <a:solidFill>
                            <a:srgbClr val="002060"/>
                          </a:solidFill>
                          <a:effectLst/>
                          <a:latin typeface="Arial" panose="020B0604020202020204" pitchFamily="34" charset="0"/>
                          <a:ea typeface="+mn-ea"/>
                          <a:cs typeface="Arial" panose="020B0604020202020204" pitchFamily="34" charset="0"/>
                        </a:rPr>
                        <a:t>Lignite phase out</a:t>
                      </a:r>
                    </a:p>
                    <a:p>
                      <a:pPr marL="306900" lvl="0" indent="-342900" algn="l" defTabSz="1218987" rtl="0" eaLnBrk="1" latinLnBrk="0" hangingPunct="1">
                        <a:spcBef>
                          <a:spcPts val="0"/>
                        </a:spcBef>
                        <a:spcAft>
                          <a:spcPts val="600"/>
                        </a:spcAft>
                        <a:buFont typeface="Wingdings" panose="05000000000000000000" pitchFamily="2" charset="2"/>
                        <a:buChar char="ü"/>
                      </a:pPr>
                      <a:r>
                        <a:rPr lang="en-GB" sz="1800" b="1" kern="1200" noProof="0" dirty="0" smtClean="0">
                          <a:solidFill>
                            <a:srgbClr val="002060"/>
                          </a:solidFill>
                          <a:effectLst/>
                          <a:latin typeface="Arial" panose="020B0604020202020204" pitchFamily="34" charset="0"/>
                          <a:ea typeface="+mn-ea"/>
                          <a:cs typeface="Arial" panose="020B0604020202020204" pitchFamily="34" charset="0"/>
                        </a:rPr>
                        <a:t>Solar-heavy RES-E portfolio build-up</a:t>
                      </a:r>
                    </a:p>
                    <a:p>
                      <a:pPr marL="609493" lvl="1" indent="0" algn="l" defTabSz="1218987" rtl="0" eaLnBrk="1" latinLnBrk="0" hangingPunct="1">
                        <a:spcBef>
                          <a:spcPts val="0"/>
                        </a:spcBef>
                        <a:spcAft>
                          <a:spcPts val="600"/>
                        </a:spcAft>
                        <a:buFont typeface="Arial" panose="020B0604020202020204" pitchFamily="34" charset="0"/>
                        <a:buNone/>
                      </a:pPr>
                      <a:r>
                        <a:rPr lang="en-GB" sz="1600" b="0" kern="1200" noProof="0" dirty="0" smtClean="0">
                          <a:solidFill>
                            <a:srgbClr val="002060"/>
                          </a:solidFill>
                          <a:effectLst/>
                          <a:latin typeface="Arial" panose="020B0604020202020204" pitchFamily="34" charset="0"/>
                          <a:ea typeface="+mn-ea"/>
                          <a:cs typeface="Arial" panose="020B0604020202020204" pitchFamily="34" charset="0"/>
                        </a:rPr>
                        <a:t>6.6 GW by 2030; 12 GW by 2040</a:t>
                      </a:r>
                    </a:p>
                    <a:p>
                      <a:pPr marL="306900" lvl="0" indent="-342900" algn="l" defTabSz="1218987" rtl="0" eaLnBrk="1" latinLnBrk="0" hangingPunct="1">
                        <a:spcBef>
                          <a:spcPts val="0"/>
                        </a:spcBef>
                        <a:spcAft>
                          <a:spcPts val="600"/>
                        </a:spcAft>
                        <a:buFont typeface="Wingdings" panose="05000000000000000000" pitchFamily="2" charset="2"/>
                        <a:buChar char="ü"/>
                      </a:pPr>
                      <a:r>
                        <a:rPr lang="en-GB" sz="1800" b="1" kern="1200" noProof="0" dirty="0" smtClean="0">
                          <a:solidFill>
                            <a:srgbClr val="002060"/>
                          </a:solidFill>
                          <a:effectLst/>
                          <a:latin typeface="Arial" panose="020B0604020202020204" pitchFamily="34" charset="0"/>
                          <a:ea typeface="+mn-ea"/>
                          <a:cs typeface="Arial" panose="020B0604020202020204" pitchFamily="34" charset="0"/>
                        </a:rPr>
                        <a:t>Gas based generation as primary backup</a:t>
                      </a:r>
                    </a:p>
                    <a:p>
                      <a:pPr marL="306900" lvl="0" indent="-342900" algn="l" defTabSz="1218987" rtl="0" eaLnBrk="1" latinLnBrk="0" hangingPunct="1">
                        <a:spcBef>
                          <a:spcPts val="0"/>
                        </a:spcBef>
                        <a:spcAft>
                          <a:spcPts val="600"/>
                        </a:spcAft>
                        <a:buFont typeface="Wingdings" panose="05000000000000000000" pitchFamily="2" charset="2"/>
                        <a:buChar char="ü"/>
                      </a:pPr>
                      <a:r>
                        <a:rPr lang="en-GB" sz="1800" b="1" kern="1200" noProof="0" dirty="0" smtClean="0">
                          <a:solidFill>
                            <a:srgbClr val="002060"/>
                          </a:solidFill>
                          <a:effectLst/>
                          <a:latin typeface="Arial" panose="020B0604020202020204" pitchFamily="34" charset="0"/>
                          <a:ea typeface="+mn-ea"/>
                          <a:cs typeface="Arial" panose="020B0604020202020204" pitchFamily="34" charset="0"/>
                        </a:rPr>
                        <a:t>Grid upgrade and</a:t>
                      </a:r>
                      <a:r>
                        <a:rPr lang="en-GB" sz="1800" b="1" kern="1200" baseline="0" noProof="0" dirty="0" smtClean="0">
                          <a:solidFill>
                            <a:srgbClr val="002060"/>
                          </a:solidFill>
                          <a:effectLst/>
                          <a:latin typeface="Arial" panose="020B0604020202020204" pitchFamily="34" charset="0"/>
                          <a:ea typeface="+mn-ea"/>
                          <a:cs typeface="Arial" panose="020B0604020202020204" pitchFamily="34" charset="0"/>
                        </a:rPr>
                        <a:t> re-regulation</a:t>
                      </a:r>
                      <a:endParaRPr lang="en-GB" sz="1800" b="1" kern="1200" noProof="0" dirty="0" smtClean="0">
                        <a:solidFill>
                          <a:srgbClr val="002060"/>
                        </a:solidFill>
                        <a:effectLst/>
                        <a:latin typeface="Arial" panose="020B0604020202020204" pitchFamily="34" charset="0"/>
                        <a:ea typeface="+mn-ea"/>
                        <a:cs typeface="Arial" panose="020B0604020202020204" pitchFamily="34" charset="0"/>
                      </a:endParaRPr>
                    </a:p>
                    <a:p>
                      <a:pPr marL="306900" lvl="0" indent="-342900" algn="l" defTabSz="1218987" rtl="0" eaLnBrk="1" latinLnBrk="0" hangingPunct="1">
                        <a:spcBef>
                          <a:spcPts val="0"/>
                        </a:spcBef>
                        <a:spcAft>
                          <a:spcPts val="600"/>
                        </a:spcAft>
                        <a:buFont typeface="Wingdings" panose="05000000000000000000" pitchFamily="2" charset="2"/>
                        <a:buChar char="ü"/>
                      </a:pPr>
                      <a:r>
                        <a:rPr lang="en-GB" sz="1800" b="1" kern="1200" noProof="0" dirty="0" smtClean="0">
                          <a:solidFill>
                            <a:srgbClr val="002060"/>
                          </a:solidFill>
                          <a:effectLst/>
                          <a:latin typeface="Arial" panose="020B0604020202020204" pitchFamily="34" charset="0"/>
                          <a:ea typeface="+mn-ea"/>
                          <a:cs typeface="Arial" panose="020B0604020202020204" pitchFamily="34" charset="0"/>
                        </a:rPr>
                        <a:t>Flexibility market</a:t>
                      </a:r>
                    </a:p>
                    <a:p>
                      <a:pPr marL="306900" lvl="0" indent="-342900" algn="l" defTabSz="1218987" rtl="0" eaLnBrk="1" latinLnBrk="0" hangingPunct="1">
                        <a:spcBef>
                          <a:spcPts val="0"/>
                        </a:spcBef>
                        <a:spcAft>
                          <a:spcPts val="600"/>
                        </a:spcAft>
                        <a:buFont typeface="Wingdings" panose="05000000000000000000" pitchFamily="2" charset="2"/>
                        <a:buChar char="ü"/>
                      </a:pPr>
                      <a:r>
                        <a:rPr lang="en-GB" sz="1800" b="1" kern="1200" noProof="0" dirty="0" smtClean="0">
                          <a:solidFill>
                            <a:srgbClr val="002060"/>
                          </a:solidFill>
                          <a:effectLst/>
                          <a:latin typeface="Arial" panose="020B0604020202020204" pitchFamily="34" charset="0"/>
                          <a:ea typeface="+mn-ea"/>
                          <a:cs typeface="Arial" panose="020B0604020202020204" pitchFamily="34" charset="0"/>
                        </a:rPr>
                        <a:t>1 million smart meters</a:t>
                      </a:r>
                      <a:endParaRPr lang="en-GB" sz="1800" b="0" kern="1200" noProof="0" dirty="0" smtClean="0">
                        <a:solidFill>
                          <a:srgbClr val="002060"/>
                        </a:solidFill>
                        <a:effectLst/>
                        <a:latin typeface="Arial" panose="020B0604020202020204" pitchFamily="34" charset="0"/>
                        <a:ea typeface="+mn-ea"/>
                        <a:cs typeface="Arial" panose="020B0604020202020204" pitchFamily="34" charset="0"/>
                      </a:endParaRPr>
                    </a:p>
                    <a:p>
                      <a:pPr marL="306900" lvl="0" indent="-342900" algn="l" defTabSz="1218987" rtl="0" eaLnBrk="1" latinLnBrk="0" hangingPunct="1">
                        <a:spcBef>
                          <a:spcPts val="0"/>
                        </a:spcBef>
                        <a:spcAft>
                          <a:spcPts val="600"/>
                        </a:spcAft>
                        <a:buFont typeface="Wingdings" panose="05000000000000000000" pitchFamily="2" charset="2"/>
                        <a:buChar char="ü"/>
                      </a:pPr>
                      <a:r>
                        <a:rPr lang="en-GB" sz="1800" b="1" kern="1200" noProof="0" dirty="0" smtClean="0">
                          <a:solidFill>
                            <a:srgbClr val="002060"/>
                          </a:solidFill>
                          <a:effectLst/>
                          <a:latin typeface="Arial" panose="020B0604020202020204" pitchFamily="34" charset="0"/>
                          <a:ea typeface="+mn-ea"/>
                          <a:cs typeface="Arial" panose="020B0604020202020204" pitchFamily="34" charset="0"/>
                        </a:rPr>
                        <a:t>Import ratio: 20% in 2040</a:t>
                      </a:r>
                      <a:endParaRPr lang="en-GB" sz="1800" b="0" kern="1200" noProof="0" dirty="0">
                        <a:solidFill>
                          <a:srgbClr val="002060"/>
                        </a:solidFill>
                        <a:effectLst/>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1"/>
                  </a:ext>
                </a:extLst>
              </a:tr>
            </a:tbl>
          </a:graphicData>
        </a:graphic>
      </p:graphicFrame>
      <p:sp>
        <p:nvSpPr>
          <p:cNvPr id="12" name="Dia számának helye 2">
            <a:extLst>
              <a:ext uri="{FF2B5EF4-FFF2-40B4-BE49-F238E27FC236}">
                <a16:creationId xmlns="" xmlns:a16="http://schemas.microsoft.com/office/drawing/2014/main" id="{EE1363BF-B0E6-4974-AD9C-D0CF3C548B1C}"/>
              </a:ext>
            </a:extLst>
          </p:cNvPr>
          <p:cNvSpPr>
            <a:spLocks noGrp="1"/>
          </p:cNvSpPr>
          <p:nvPr>
            <p:ph type="sldNum" sz="quarter" idx="12"/>
          </p:nvPr>
        </p:nvSpPr>
        <p:spPr>
          <a:xfrm>
            <a:off x="11277551" y="6400800"/>
            <a:ext cx="301751" cy="301752"/>
          </a:xfrm>
        </p:spPr>
        <p:txBody>
          <a:bodyPr/>
          <a:lstStyle/>
          <a:p>
            <a:fld id="{DB41381F-1450-4E0E-9EEB-2F42F9D38EB9}" type="slidenum">
              <a:rPr lang="en-GB" smtClean="0">
                <a:solidFill>
                  <a:prstClr val="black">
                    <a:tint val="75000"/>
                  </a:prstClr>
                </a:solidFill>
              </a:rPr>
              <a:pPr/>
              <a:t>4</a:t>
            </a:fld>
            <a:endParaRPr lang="en-GB" dirty="0">
              <a:solidFill>
                <a:prstClr val="black">
                  <a:tint val="75000"/>
                </a:prstClr>
              </a:solidFill>
            </a:endParaRPr>
          </a:p>
        </p:txBody>
      </p:sp>
      <p:sp>
        <p:nvSpPr>
          <p:cNvPr id="13" name="Téglalap 12">
            <a:extLst>
              <a:ext uri="{FF2B5EF4-FFF2-40B4-BE49-F238E27FC236}">
                <a16:creationId xmlns="" xmlns:a16="http://schemas.microsoft.com/office/drawing/2014/main" id="{6BDC4204-D236-43DD-BD68-878ADA19D7F1}"/>
              </a:ext>
            </a:extLst>
          </p:cNvPr>
          <p:cNvSpPr/>
          <p:nvPr/>
        </p:nvSpPr>
        <p:spPr>
          <a:xfrm>
            <a:off x="150812" y="1295400"/>
            <a:ext cx="2971800" cy="5257800"/>
          </a:xfrm>
          <a:prstGeom prst="rect">
            <a:avLst/>
          </a:prstGeom>
          <a:noFill/>
          <a:ln w="25400">
            <a:no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endParaRPr lang="en-GB" dirty="0">
              <a:solidFill>
                <a:prstClr val="black"/>
              </a:solidFill>
            </a:endParaRPr>
          </a:p>
        </p:txBody>
      </p:sp>
      <p:graphicFrame>
        <p:nvGraphicFramePr>
          <p:cNvPr id="16" name="Diagram 15"/>
          <p:cNvGraphicFramePr>
            <a:graphicFrameLocks/>
          </p:cNvGraphicFramePr>
          <p:nvPr>
            <p:extLst>
              <p:ext uri="{D42A27DB-BD31-4B8C-83A1-F6EECF244321}">
                <p14:modId xmlns:p14="http://schemas.microsoft.com/office/powerpoint/2010/main" val="2707901212"/>
              </p:ext>
            </p:extLst>
          </p:nvPr>
        </p:nvGraphicFramePr>
        <p:xfrm>
          <a:off x="-77788" y="1244131"/>
          <a:ext cx="8837612" cy="5613869"/>
        </p:xfrm>
        <a:graphic>
          <a:graphicData uri="http://schemas.openxmlformats.org/drawingml/2006/chart">
            <c:chart xmlns:c="http://schemas.openxmlformats.org/drawingml/2006/chart" xmlns:r="http://schemas.openxmlformats.org/officeDocument/2006/relationships" r:id="rId3"/>
          </a:graphicData>
        </a:graphic>
      </p:graphicFrame>
      <p:sp>
        <p:nvSpPr>
          <p:cNvPr id="2" name="Ellipszis 1"/>
          <p:cNvSpPr/>
          <p:nvPr/>
        </p:nvSpPr>
        <p:spPr>
          <a:xfrm>
            <a:off x="7388224" y="1485900"/>
            <a:ext cx="1295400" cy="5067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solidFill>
                <a:prstClr val="white"/>
              </a:solidFill>
            </a:endParaRPr>
          </a:p>
        </p:txBody>
      </p:sp>
      <p:sp>
        <p:nvSpPr>
          <p:cNvPr id="3" name="Szövegdoboz 2"/>
          <p:cNvSpPr txBox="1"/>
          <p:nvPr/>
        </p:nvSpPr>
        <p:spPr>
          <a:xfrm>
            <a:off x="1446212" y="1447800"/>
            <a:ext cx="4800600" cy="707886"/>
          </a:xfrm>
          <a:prstGeom prst="rect">
            <a:avLst/>
          </a:prstGeom>
          <a:solidFill>
            <a:schemeClr val="bg1"/>
          </a:solidFill>
        </p:spPr>
        <p:txBody>
          <a:bodyPr wrap="square" rtlCol="0">
            <a:spAutoFit/>
          </a:bodyPr>
          <a:lstStyle/>
          <a:p>
            <a:pPr algn="ctr"/>
            <a:r>
              <a:rPr lang="en-GB" sz="2000" b="1" dirty="0" smtClean="0">
                <a:solidFill>
                  <a:srgbClr val="002060"/>
                </a:solidFill>
                <a:latin typeface="Arial" panose="020B0604020202020204" pitchFamily="34" charset="0"/>
                <a:cs typeface="Arial" panose="020B0604020202020204" pitchFamily="34" charset="0"/>
              </a:rPr>
              <a:t>Current and potential future fuel mix scenarios, 2040</a:t>
            </a:r>
            <a:endParaRPr lang="en-GB"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82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Hungary’s 2030 RES-E mix </a:t>
            </a:r>
            <a:r>
              <a:rPr lang="hu-HU" dirty="0" err="1" smtClean="0"/>
              <a:t>fits</a:t>
            </a:r>
            <a:r>
              <a:rPr lang="hu-HU" dirty="0" smtClean="0"/>
              <a:t> </a:t>
            </a:r>
            <a:r>
              <a:rPr lang="en-GB" dirty="0" smtClean="0"/>
              <a:t>into a balanced regional RES-E power mix by utilizing best resources</a:t>
            </a:r>
            <a:r>
              <a:rPr lang="hu-HU" dirty="0" smtClean="0"/>
              <a:t>: </a:t>
            </a:r>
            <a:r>
              <a:rPr lang="en-GB" dirty="0" smtClean="0"/>
              <a:t>PV and strong interconnectivity</a:t>
            </a:r>
            <a:endParaRPr lang="en-GB" dirty="0"/>
          </a:p>
        </p:txBody>
      </p:sp>
      <p:graphicFrame>
        <p:nvGraphicFramePr>
          <p:cNvPr id="8" name="Tartalom helye 7"/>
          <p:cNvGraphicFramePr>
            <a:graphicFrameLocks noGrp="1"/>
          </p:cNvGraphicFramePr>
          <p:nvPr>
            <p:ph idx="1"/>
            <p:extLst>
              <p:ext uri="{D42A27DB-BD31-4B8C-83A1-F6EECF244321}">
                <p14:modId xmlns:p14="http://schemas.microsoft.com/office/powerpoint/2010/main" val="2301639716"/>
              </p:ext>
            </p:extLst>
          </p:nvPr>
        </p:nvGraphicFramePr>
        <p:xfrm>
          <a:off x="608012" y="1219200"/>
          <a:ext cx="104394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9" name="Ellipszis 8"/>
          <p:cNvSpPr/>
          <p:nvPr/>
        </p:nvSpPr>
        <p:spPr>
          <a:xfrm>
            <a:off x="9904412" y="1295400"/>
            <a:ext cx="1066800" cy="525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hu-HU"/>
          </a:p>
        </p:txBody>
      </p:sp>
      <p:sp>
        <p:nvSpPr>
          <p:cNvPr id="11" name="Ellipszis 10"/>
          <p:cNvSpPr/>
          <p:nvPr/>
        </p:nvSpPr>
        <p:spPr>
          <a:xfrm>
            <a:off x="4951412" y="1371600"/>
            <a:ext cx="1143000" cy="518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hu-HU"/>
          </a:p>
        </p:txBody>
      </p:sp>
      <p:sp>
        <p:nvSpPr>
          <p:cNvPr id="3" name="Szövegdoboz 2"/>
          <p:cNvSpPr txBox="1"/>
          <p:nvPr/>
        </p:nvSpPr>
        <p:spPr>
          <a:xfrm>
            <a:off x="227012" y="6400800"/>
            <a:ext cx="3134191" cy="276999"/>
          </a:xfrm>
          <a:prstGeom prst="rect">
            <a:avLst/>
          </a:prstGeom>
          <a:noFill/>
        </p:spPr>
        <p:txBody>
          <a:bodyPr wrap="none" rtlCol="0">
            <a:spAutoFit/>
          </a:bodyPr>
          <a:lstStyle/>
          <a:p>
            <a:r>
              <a:rPr lang="en-GB" sz="1200" dirty="0" smtClean="0">
                <a:latin typeface="Arial" panose="020B0604020202020204" pitchFamily="34" charset="0"/>
                <a:cs typeface="Arial" panose="020B0604020202020204" pitchFamily="34" charset="0"/>
              </a:rPr>
              <a:t>Source: National Energy and Climate Plans</a:t>
            </a:r>
            <a:endParaRPr lang="en-GB" sz="1200" dirty="0">
              <a:latin typeface="Arial" panose="020B0604020202020204" pitchFamily="34" charset="0"/>
              <a:cs typeface="Arial" panose="020B0604020202020204" pitchFamily="34" charset="0"/>
            </a:endParaRPr>
          </a:p>
        </p:txBody>
      </p:sp>
      <p:sp>
        <p:nvSpPr>
          <p:cNvPr id="4" name="Dia számának helye 3"/>
          <p:cNvSpPr>
            <a:spLocks noGrp="1"/>
          </p:cNvSpPr>
          <p:nvPr>
            <p:ph type="sldNum" sz="quarter" idx="12"/>
          </p:nvPr>
        </p:nvSpPr>
        <p:spPr/>
        <p:txBody>
          <a:bodyPr/>
          <a:lstStyle/>
          <a:p>
            <a:fld id="{DB41381F-1450-4E0E-9EEB-2F42F9D38EB9}" type="slidenum">
              <a:rPr lang="hu-HU" smtClean="0">
                <a:solidFill>
                  <a:prstClr val="black">
                    <a:tint val="75000"/>
                  </a:prstClr>
                </a:solidFill>
              </a:rPr>
              <a:pPr/>
              <a:t>5</a:t>
            </a:fld>
            <a:endParaRPr lang="hu-HU">
              <a:solidFill>
                <a:prstClr val="black">
                  <a:tint val="75000"/>
                </a:prstClr>
              </a:solidFill>
            </a:endParaRPr>
          </a:p>
        </p:txBody>
      </p:sp>
    </p:spTree>
    <p:extLst>
      <p:ext uri="{BB962C8B-B14F-4D97-AF65-F5344CB8AC3E}">
        <p14:creationId xmlns:p14="http://schemas.microsoft.com/office/powerpoint/2010/main" val="48176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50A33838-EEE1-4567-9AF3-1D5A2FD2C9C5}"/>
              </a:ext>
            </a:extLst>
          </p:cNvPr>
          <p:cNvSpPr>
            <a:spLocks noGrp="1"/>
          </p:cNvSpPr>
          <p:nvPr>
            <p:ph type="title"/>
          </p:nvPr>
        </p:nvSpPr>
        <p:spPr/>
        <p:txBody>
          <a:bodyPr>
            <a:normAutofit/>
          </a:bodyPr>
          <a:lstStyle/>
          <a:p>
            <a:r>
              <a:rPr lang="en-GB" dirty="0" smtClean="0"/>
              <a:t>Installed PV capacity already exceeds 1.5 GW </a:t>
            </a:r>
            <a:endParaRPr lang="en-GB" dirty="0"/>
          </a:p>
        </p:txBody>
      </p:sp>
      <p:graphicFrame>
        <p:nvGraphicFramePr>
          <p:cNvPr id="8" name="Diagram 7">
            <a:extLst>
              <a:ext uri="{FF2B5EF4-FFF2-40B4-BE49-F238E27FC236}">
                <a16:creationId xmlns:a16="http://schemas.microsoft.com/office/drawing/2014/main" xmlns="" id="{A9485D74-21AA-4F39-AEEA-CA2DD4F628D0}"/>
              </a:ext>
            </a:extLst>
          </p:cNvPr>
          <p:cNvGraphicFramePr>
            <a:graphicFrameLocks/>
          </p:cNvGraphicFramePr>
          <p:nvPr>
            <p:extLst>
              <p:ext uri="{D42A27DB-BD31-4B8C-83A1-F6EECF244321}">
                <p14:modId xmlns:p14="http://schemas.microsoft.com/office/powerpoint/2010/main" val="690459248"/>
              </p:ext>
            </p:extLst>
          </p:nvPr>
        </p:nvGraphicFramePr>
        <p:xfrm>
          <a:off x="760412" y="1828800"/>
          <a:ext cx="10539413" cy="4724401"/>
        </p:xfrm>
        <a:graphic>
          <a:graphicData uri="http://schemas.openxmlformats.org/drawingml/2006/chart">
            <c:chart xmlns:c="http://schemas.openxmlformats.org/drawingml/2006/chart" xmlns:r="http://schemas.openxmlformats.org/officeDocument/2006/relationships" r:id="rId2"/>
          </a:graphicData>
        </a:graphic>
      </p:graphicFrame>
      <p:sp>
        <p:nvSpPr>
          <p:cNvPr id="10" name="Szövegdoboz 9">
            <a:extLst>
              <a:ext uri="{FF2B5EF4-FFF2-40B4-BE49-F238E27FC236}">
                <a16:creationId xmlns:a16="http://schemas.microsoft.com/office/drawing/2014/main" xmlns="" id="{4974D5D9-3CF9-488B-B8A9-EBD21F4D505D}"/>
              </a:ext>
            </a:extLst>
          </p:cNvPr>
          <p:cNvSpPr txBox="1"/>
          <p:nvPr/>
        </p:nvSpPr>
        <p:spPr>
          <a:xfrm>
            <a:off x="3008312" y="1414046"/>
            <a:ext cx="6096000" cy="369332"/>
          </a:xfrm>
          <a:prstGeom prst="rect">
            <a:avLst/>
          </a:prstGeom>
          <a:noFill/>
        </p:spPr>
        <p:txBody>
          <a:bodyPr wrap="square">
            <a:spAutoFit/>
          </a:bodyPr>
          <a:lstStyle/>
          <a:p>
            <a:pPr algn="ctr"/>
            <a:r>
              <a:rPr lang="en-GB" sz="1800" b="1" dirty="0" smtClean="0">
                <a:solidFill>
                  <a:srgbClr val="002060"/>
                </a:solidFill>
                <a:latin typeface="Arial  "/>
              </a:rPr>
              <a:t>Installed PV capacity in Hungary</a:t>
            </a:r>
            <a:endParaRPr lang="en-GB" sz="1800" b="1" dirty="0">
              <a:solidFill>
                <a:srgbClr val="002060"/>
              </a:solidFill>
              <a:latin typeface="Arial  "/>
            </a:endParaRPr>
          </a:p>
        </p:txBody>
      </p:sp>
      <p:sp>
        <p:nvSpPr>
          <p:cNvPr id="12" name="Téglalap 11">
            <a:extLst>
              <a:ext uri="{FF2B5EF4-FFF2-40B4-BE49-F238E27FC236}">
                <a16:creationId xmlns:a16="http://schemas.microsoft.com/office/drawing/2014/main" xmlns="" id="{73B9460C-CDB0-4539-8F58-1E53FCCF2446}"/>
              </a:ext>
            </a:extLst>
          </p:cNvPr>
          <p:cNvSpPr/>
          <p:nvPr/>
        </p:nvSpPr>
        <p:spPr>
          <a:xfrm>
            <a:off x="75270" y="6566355"/>
            <a:ext cx="1505540" cy="246221"/>
          </a:xfrm>
          <a:prstGeom prst="rect">
            <a:avLst/>
          </a:prstGeom>
        </p:spPr>
        <p:txBody>
          <a:bodyPr wrap="none">
            <a:spAutoFit/>
          </a:bodyPr>
          <a:lstStyle/>
          <a:p>
            <a:r>
              <a:rPr lang="en-GB" sz="1000" dirty="0" smtClean="0">
                <a:solidFill>
                  <a:prstClr val="black"/>
                </a:solidFill>
                <a:latin typeface="Arial "/>
              </a:rPr>
              <a:t>Source: MAVIR, MEKH</a:t>
            </a:r>
            <a:endParaRPr lang="en-GB" sz="1000" dirty="0">
              <a:solidFill>
                <a:prstClr val="black"/>
              </a:solidFill>
              <a:latin typeface="Arial "/>
            </a:endParaRPr>
          </a:p>
        </p:txBody>
      </p:sp>
      <p:sp>
        <p:nvSpPr>
          <p:cNvPr id="3" name="Dia számának helye 2"/>
          <p:cNvSpPr>
            <a:spLocks noGrp="1"/>
          </p:cNvSpPr>
          <p:nvPr>
            <p:ph type="sldNum" sz="quarter" idx="12"/>
          </p:nvPr>
        </p:nvSpPr>
        <p:spPr/>
        <p:txBody>
          <a:bodyPr/>
          <a:lstStyle/>
          <a:p>
            <a:fld id="{DB41381F-1450-4E0E-9EEB-2F42F9D38EB9}" type="slidenum">
              <a:rPr lang="en-GB" smtClean="0">
                <a:solidFill>
                  <a:prstClr val="black">
                    <a:tint val="75000"/>
                  </a:prstClr>
                </a:solidFill>
              </a:rPr>
              <a:pPr/>
              <a:t>6</a:t>
            </a:fld>
            <a:endParaRPr lang="en-GB" dirty="0">
              <a:solidFill>
                <a:prstClr val="black">
                  <a:tint val="75000"/>
                </a:prstClr>
              </a:solidFill>
            </a:endParaRPr>
          </a:p>
        </p:txBody>
      </p:sp>
      <p:pic>
        <p:nvPicPr>
          <p:cNvPr id="3076" name="Picture 4" descr="G-OLD-PV-10000 napelem rendszer | Most csak 4290000 forintért az Öné lehet!"/>
          <p:cNvPicPr>
            <a:picLocks noChangeAspect="1" noChangeArrowheads="1"/>
          </p:cNvPicPr>
          <p:nvPr/>
        </p:nvPicPr>
        <p:blipFill rotWithShape="1">
          <a:blip r:embed="rId3">
            <a:extLst>
              <a:ext uri="{28A0092B-C50C-407E-A947-70E740481C1C}">
                <a14:useLocalDpi xmlns:a14="http://schemas.microsoft.com/office/drawing/2010/main" val="0"/>
              </a:ext>
            </a:extLst>
          </a:blip>
          <a:srcRect l="22688" r="24086"/>
          <a:stretch/>
        </p:blipFill>
        <p:spPr bwMode="auto">
          <a:xfrm>
            <a:off x="10843860" y="1219201"/>
            <a:ext cx="1241777" cy="1219199"/>
          </a:xfrm>
          <a:prstGeom prst="rect">
            <a:avLst/>
          </a:prstGeom>
          <a:noFill/>
          <a:extLst>
            <a:ext uri="{909E8E84-426E-40DD-AFC4-6F175D3DCCD1}">
              <a14:hiddenFill xmlns:a14="http://schemas.microsoft.com/office/drawing/2010/main">
                <a:solidFill>
                  <a:srgbClr val="FFFFFF"/>
                </a:solidFill>
              </a14:hiddenFill>
            </a:ext>
          </a:extLst>
        </p:spPr>
      </p:pic>
      <p:sp>
        <p:nvSpPr>
          <p:cNvPr id="11" name="Szövegdoboz 10"/>
          <p:cNvSpPr txBox="1"/>
          <p:nvPr/>
        </p:nvSpPr>
        <p:spPr>
          <a:xfrm>
            <a:off x="2284412" y="1905000"/>
            <a:ext cx="3200400" cy="307777"/>
          </a:xfrm>
          <a:prstGeom prst="rect">
            <a:avLst/>
          </a:prstGeom>
          <a:noFill/>
          <a:ln>
            <a:solidFill>
              <a:srgbClr val="00338D"/>
            </a:solidFill>
          </a:ln>
        </p:spPr>
        <p:txBody>
          <a:bodyPr wrap="square" rtlCol="0">
            <a:spAutoFit/>
          </a:bodyPr>
          <a:lstStyle/>
          <a:p>
            <a:r>
              <a:rPr lang="en-GB" sz="1400" dirty="0" smtClean="0">
                <a:solidFill>
                  <a:srgbClr val="00338D"/>
                </a:solidFill>
                <a:latin typeface="Arial" panose="020B0604020202020204" pitchFamily="34" charset="0"/>
                <a:cs typeface="Arial" panose="020B0604020202020204" pitchFamily="34" charset="0"/>
              </a:rPr>
              <a:t>RES-E tenders launched in H2 2019</a:t>
            </a:r>
          </a:p>
        </p:txBody>
      </p:sp>
      <p:sp>
        <p:nvSpPr>
          <p:cNvPr id="13" name="Szövegdoboz 12"/>
          <p:cNvSpPr txBox="1"/>
          <p:nvPr/>
        </p:nvSpPr>
        <p:spPr>
          <a:xfrm>
            <a:off x="2284412" y="2766536"/>
            <a:ext cx="3200400" cy="523220"/>
          </a:xfrm>
          <a:prstGeom prst="rect">
            <a:avLst/>
          </a:prstGeom>
          <a:noFill/>
          <a:ln>
            <a:solidFill>
              <a:srgbClr val="00338D"/>
            </a:solidFill>
          </a:ln>
        </p:spPr>
        <p:txBody>
          <a:bodyPr wrap="square" rtlCol="0">
            <a:spAutoFit/>
          </a:bodyPr>
          <a:lstStyle/>
          <a:p>
            <a:r>
              <a:rPr lang="en-GB" sz="1400" dirty="0" smtClean="0">
                <a:solidFill>
                  <a:srgbClr val="00338D"/>
                </a:solidFill>
                <a:latin typeface="Arial" panose="020B0604020202020204" pitchFamily="34" charset="0"/>
                <a:cs typeface="Arial" panose="020B0604020202020204" pitchFamily="34" charset="0"/>
              </a:rPr>
              <a:t>Annual net settlement + 0% loan for HH size PV </a:t>
            </a:r>
          </a:p>
        </p:txBody>
      </p:sp>
      <p:sp>
        <p:nvSpPr>
          <p:cNvPr id="15" name="Szövegdoboz 14"/>
          <p:cNvSpPr txBox="1"/>
          <p:nvPr/>
        </p:nvSpPr>
        <p:spPr>
          <a:xfrm>
            <a:off x="2284412" y="4026077"/>
            <a:ext cx="3200400" cy="738664"/>
          </a:xfrm>
          <a:prstGeom prst="rect">
            <a:avLst/>
          </a:prstGeom>
          <a:noFill/>
          <a:ln>
            <a:solidFill>
              <a:srgbClr val="00338D"/>
            </a:solidFill>
          </a:ln>
        </p:spPr>
        <p:txBody>
          <a:bodyPr wrap="square" rtlCol="0">
            <a:spAutoFit/>
          </a:bodyPr>
          <a:lstStyle/>
          <a:p>
            <a:r>
              <a:rPr lang="en-GB" sz="1400" b="1" dirty="0" smtClean="0">
                <a:solidFill>
                  <a:schemeClr val="accent2"/>
                </a:solidFill>
                <a:latin typeface="Arial" panose="020B0604020202020204" pitchFamily="34" charset="0"/>
                <a:cs typeface="Arial" panose="020B0604020202020204" pitchFamily="34" charset="0"/>
              </a:rPr>
              <a:t>New!</a:t>
            </a:r>
            <a:r>
              <a:rPr lang="en-GB" sz="1400" dirty="0" smtClean="0">
                <a:solidFill>
                  <a:srgbClr val="00338D"/>
                </a:solidFill>
                <a:latin typeface="Arial" panose="020B0604020202020204" pitchFamily="34" charset="0"/>
                <a:cs typeface="Arial" panose="020B0604020202020204" pitchFamily="34" charset="0"/>
              </a:rPr>
              <a:t> HH size PV investment support scheme for larger families in less developed regions (planned H2 2021) </a:t>
            </a:r>
          </a:p>
        </p:txBody>
      </p:sp>
      <p:sp>
        <p:nvSpPr>
          <p:cNvPr id="16" name="Szövegdoboz 15"/>
          <p:cNvSpPr txBox="1"/>
          <p:nvPr/>
        </p:nvSpPr>
        <p:spPr>
          <a:xfrm>
            <a:off x="2284412" y="3376136"/>
            <a:ext cx="3200400" cy="523220"/>
          </a:xfrm>
          <a:prstGeom prst="rect">
            <a:avLst/>
          </a:prstGeom>
          <a:noFill/>
          <a:ln>
            <a:solidFill>
              <a:srgbClr val="00338D"/>
            </a:solidFill>
          </a:ln>
        </p:spPr>
        <p:txBody>
          <a:bodyPr wrap="square" rtlCol="0">
            <a:spAutoFit/>
          </a:bodyPr>
          <a:lstStyle/>
          <a:p>
            <a:r>
              <a:rPr lang="en-GB" sz="1400" dirty="0" smtClean="0">
                <a:solidFill>
                  <a:srgbClr val="00338D"/>
                </a:solidFill>
                <a:latin typeface="Arial" panose="020B0604020202020204" pitchFamily="34" charset="0"/>
                <a:cs typeface="Arial" panose="020B0604020202020204" pitchFamily="34" charset="0"/>
              </a:rPr>
              <a:t>Investment support scheme for SMEs up to self-consumption</a:t>
            </a:r>
          </a:p>
        </p:txBody>
      </p:sp>
      <p:sp>
        <p:nvSpPr>
          <p:cNvPr id="17" name="Szövegdoboz 16"/>
          <p:cNvSpPr txBox="1"/>
          <p:nvPr/>
        </p:nvSpPr>
        <p:spPr>
          <a:xfrm>
            <a:off x="6094412" y="2743200"/>
            <a:ext cx="3200400" cy="738664"/>
          </a:xfrm>
          <a:prstGeom prst="rect">
            <a:avLst/>
          </a:prstGeom>
          <a:noFill/>
          <a:ln>
            <a:solidFill>
              <a:srgbClr val="00338D"/>
            </a:solidFill>
          </a:ln>
        </p:spPr>
        <p:txBody>
          <a:bodyPr wrap="square" rtlCol="0">
            <a:spAutoFit/>
          </a:bodyPr>
          <a:lstStyle/>
          <a:p>
            <a:r>
              <a:rPr lang="en-GB" sz="1400" b="1" dirty="0" smtClean="0">
                <a:solidFill>
                  <a:srgbClr val="00338D"/>
                </a:solidFill>
                <a:latin typeface="Arial" panose="020B0604020202020204" pitchFamily="34" charset="0"/>
                <a:cs typeface="Arial" panose="020B0604020202020204" pitchFamily="34" charset="0"/>
              </a:rPr>
              <a:t>Electricity grid upgrade and flexibility</a:t>
            </a:r>
            <a:r>
              <a:rPr lang="en-GB" sz="1400" dirty="0" smtClean="0">
                <a:solidFill>
                  <a:srgbClr val="00338D"/>
                </a:solidFill>
                <a:latin typeface="Arial" panose="020B0604020202020204" pitchFamily="34" charset="0"/>
                <a:cs typeface="Arial" panose="020B0604020202020204" pitchFamily="34" charset="0"/>
              </a:rPr>
              <a:t>: major investment focus in RFF and MFF planning</a:t>
            </a:r>
          </a:p>
        </p:txBody>
      </p:sp>
      <p:sp>
        <p:nvSpPr>
          <p:cNvPr id="14" name="Szövegdoboz 13"/>
          <p:cNvSpPr txBox="1"/>
          <p:nvPr/>
        </p:nvSpPr>
        <p:spPr>
          <a:xfrm>
            <a:off x="2279930" y="2345776"/>
            <a:ext cx="3200400" cy="307777"/>
          </a:xfrm>
          <a:prstGeom prst="rect">
            <a:avLst/>
          </a:prstGeom>
          <a:noFill/>
          <a:ln>
            <a:solidFill>
              <a:srgbClr val="00338D"/>
            </a:solidFill>
          </a:ln>
        </p:spPr>
        <p:txBody>
          <a:bodyPr wrap="square" rtlCol="0">
            <a:spAutoFit/>
          </a:bodyPr>
          <a:lstStyle/>
          <a:p>
            <a:r>
              <a:rPr lang="en-GB" sz="1400" dirty="0" smtClean="0">
                <a:solidFill>
                  <a:srgbClr val="00338D"/>
                </a:solidFill>
                <a:latin typeface="Arial" panose="020B0604020202020204" pitchFamily="34" charset="0"/>
                <a:cs typeface="Arial" panose="020B0604020202020204" pitchFamily="34" charset="0"/>
              </a:rPr>
              <a:t>Successful 2nd round closed recently</a:t>
            </a:r>
          </a:p>
        </p:txBody>
      </p:sp>
    </p:spTree>
    <p:extLst>
      <p:ext uri="{BB962C8B-B14F-4D97-AF65-F5344CB8AC3E}">
        <p14:creationId xmlns:p14="http://schemas.microsoft.com/office/powerpoint/2010/main" val="201723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6" grpId="0" animBg="1"/>
      <p:bldP spid="17"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Greening the transportation sector: No2 flagship project</a:t>
            </a:r>
            <a:endParaRPr lang="en-GB" dirty="0"/>
          </a:p>
        </p:txBody>
      </p:sp>
      <p:grpSp>
        <p:nvGrpSpPr>
          <p:cNvPr id="25" name="Group 55">
            <a:extLst>
              <a:ext uri="{FF2B5EF4-FFF2-40B4-BE49-F238E27FC236}">
                <a16:creationId xmlns:lc="http://schemas.openxmlformats.org/drawingml/2006/lockedCanvas" xmlns:a16="http://schemas.microsoft.com/office/drawing/2014/main" xmlns="" id="{17969FCC-702D-4E5A-877F-44B021002E68}"/>
              </a:ext>
            </a:extLst>
          </p:cNvPr>
          <p:cNvGrpSpPr/>
          <p:nvPr/>
        </p:nvGrpSpPr>
        <p:grpSpPr>
          <a:xfrm>
            <a:off x="608013" y="2179320"/>
            <a:ext cx="10972800" cy="2926079"/>
            <a:chOff x="608012" y="2103120"/>
            <a:chExt cx="10972800" cy="2926079"/>
          </a:xfrm>
        </p:grpSpPr>
        <p:sp>
          <p:nvSpPr>
            <p:cNvPr id="80" name="CustomShape 3">
              <a:extLst>
                <a:ext uri="{FF2B5EF4-FFF2-40B4-BE49-F238E27FC236}">
                  <a16:creationId xmlns:lc="http://schemas.openxmlformats.org/drawingml/2006/lockedCanvas" xmlns:a16="http://schemas.microsoft.com/office/drawing/2014/main" xmlns="" id="{DFA0A93D-006B-4244-A11A-4A011D90C737}"/>
                </a:ext>
              </a:extLst>
            </p:cNvPr>
            <p:cNvSpPr/>
            <p:nvPr/>
          </p:nvSpPr>
          <p:spPr>
            <a:xfrm>
              <a:off x="608012" y="2103120"/>
              <a:ext cx="2743200" cy="2926079"/>
            </a:xfrm>
            <a:prstGeom prst="rect">
              <a:avLst/>
            </a:prstGeom>
            <a:solidFill>
              <a:schemeClr val="accent3">
                <a:alpha val="20000"/>
              </a:schemeClr>
            </a:solidFill>
            <a:ln w="9525">
              <a:solidFill>
                <a:schemeClr val="accent3"/>
              </a:solidFill>
              <a:round/>
            </a:ln>
          </p:spPr>
          <p:style>
            <a:lnRef idx="2">
              <a:schemeClr val="accent3">
                <a:shade val="50000"/>
              </a:schemeClr>
            </a:lnRef>
            <a:fillRef idx="1">
              <a:schemeClr val="accent3"/>
            </a:fillRef>
            <a:effectRef idx="0">
              <a:schemeClr val="accent3"/>
            </a:effectRef>
            <a:fontRef idx="minor"/>
          </p:style>
          <p:txBody>
            <a:bodyPr lIns="89993" tIns="44997" rIns="89993" bIns="44997" anchor="ctr" anchorCtr="0">
              <a:noAutofit/>
            </a:bodyPr>
            <a:lstStyle>
              <a:defPPr>
                <a:defRPr lang="hu-H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lnSpc>
                  <a:spcPct val="100000"/>
                </a:lnSpc>
              </a:pPr>
              <a:endParaRPr lang="en-GB" sz="1400" b="1" spc="-1" dirty="0">
                <a:latin typeface="Arial"/>
              </a:endParaRPr>
            </a:p>
          </p:txBody>
        </p:sp>
        <p:sp>
          <p:nvSpPr>
            <p:cNvPr id="81" name="CustomShape 3">
              <a:extLst>
                <a:ext uri="{FF2B5EF4-FFF2-40B4-BE49-F238E27FC236}">
                  <a16:creationId xmlns:lc="http://schemas.openxmlformats.org/drawingml/2006/lockedCanvas" xmlns:a16="http://schemas.microsoft.com/office/drawing/2014/main" xmlns="" id="{4E21D4D6-EDE0-416B-88F4-410201FE138D}"/>
                </a:ext>
              </a:extLst>
            </p:cNvPr>
            <p:cNvSpPr/>
            <p:nvPr/>
          </p:nvSpPr>
          <p:spPr>
            <a:xfrm>
              <a:off x="6094412" y="2103120"/>
              <a:ext cx="2743200" cy="2926079"/>
            </a:xfrm>
            <a:prstGeom prst="rect">
              <a:avLst/>
            </a:prstGeom>
            <a:solidFill>
              <a:schemeClr val="accent4">
                <a:alpha val="20000"/>
              </a:schemeClr>
            </a:solidFill>
            <a:ln w="9525">
              <a:solidFill>
                <a:schemeClr val="accent4"/>
              </a:solidFill>
              <a:round/>
            </a:ln>
          </p:spPr>
          <p:style>
            <a:lnRef idx="2">
              <a:schemeClr val="accent3">
                <a:shade val="50000"/>
              </a:schemeClr>
            </a:lnRef>
            <a:fillRef idx="1">
              <a:schemeClr val="accent3"/>
            </a:fillRef>
            <a:effectRef idx="0">
              <a:schemeClr val="accent3"/>
            </a:effectRef>
            <a:fontRef idx="minor"/>
          </p:style>
          <p:txBody>
            <a:bodyPr lIns="89993" tIns="44997" rIns="89993" bIns="44997" anchor="ctr" anchorCtr="0">
              <a:noAutofit/>
            </a:bodyPr>
            <a:lstStyle>
              <a:defPPr>
                <a:defRPr lang="hu-H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lnSpc>
                  <a:spcPct val="100000"/>
                </a:lnSpc>
              </a:pPr>
              <a:endParaRPr lang="en-GB" sz="1400" b="1" spc="-1" dirty="0">
                <a:latin typeface="Arial"/>
              </a:endParaRPr>
            </a:p>
          </p:txBody>
        </p:sp>
        <p:sp>
          <p:nvSpPr>
            <p:cNvPr id="82" name="CustomShape 3">
              <a:extLst>
                <a:ext uri="{FF2B5EF4-FFF2-40B4-BE49-F238E27FC236}">
                  <a16:creationId xmlns:lc="http://schemas.openxmlformats.org/drawingml/2006/lockedCanvas" xmlns:a16="http://schemas.microsoft.com/office/drawing/2014/main" xmlns="" id="{6CE6DB98-1EAE-4513-A221-8E6ABE875078}"/>
                </a:ext>
              </a:extLst>
            </p:cNvPr>
            <p:cNvSpPr/>
            <p:nvPr/>
          </p:nvSpPr>
          <p:spPr>
            <a:xfrm>
              <a:off x="3351212" y="2103120"/>
              <a:ext cx="2743200" cy="2926079"/>
            </a:xfrm>
            <a:prstGeom prst="rect">
              <a:avLst/>
            </a:prstGeom>
            <a:solidFill>
              <a:schemeClr val="accent3">
                <a:alpha val="35000"/>
              </a:schemeClr>
            </a:solidFill>
            <a:ln w="9525">
              <a:solidFill>
                <a:schemeClr val="accent3"/>
              </a:solidFill>
              <a:round/>
            </a:ln>
          </p:spPr>
          <p:style>
            <a:lnRef idx="2">
              <a:schemeClr val="accent3">
                <a:shade val="50000"/>
              </a:schemeClr>
            </a:lnRef>
            <a:fillRef idx="1">
              <a:schemeClr val="accent3"/>
            </a:fillRef>
            <a:effectRef idx="0">
              <a:schemeClr val="accent3"/>
            </a:effectRef>
            <a:fontRef idx="minor"/>
          </p:style>
          <p:txBody>
            <a:bodyPr lIns="89993" tIns="44997" rIns="89993" bIns="44997" anchor="ctr" anchorCtr="0">
              <a:noAutofit/>
            </a:bodyPr>
            <a:lstStyle>
              <a:defPPr>
                <a:defRPr lang="hu-H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lnSpc>
                  <a:spcPct val="100000"/>
                </a:lnSpc>
              </a:pPr>
              <a:endParaRPr lang="en-GB" sz="1400" b="1" spc="-1" dirty="0">
                <a:latin typeface="Arial"/>
              </a:endParaRPr>
            </a:p>
          </p:txBody>
        </p:sp>
        <p:sp>
          <p:nvSpPr>
            <p:cNvPr id="83" name="CustomShape 3">
              <a:extLst>
                <a:ext uri="{FF2B5EF4-FFF2-40B4-BE49-F238E27FC236}">
                  <a16:creationId xmlns:lc="http://schemas.openxmlformats.org/drawingml/2006/lockedCanvas" xmlns:a16="http://schemas.microsoft.com/office/drawing/2014/main" xmlns="" id="{605E8D29-58A3-4713-BB8F-3DADC8B87D24}"/>
                </a:ext>
              </a:extLst>
            </p:cNvPr>
            <p:cNvSpPr/>
            <p:nvPr/>
          </p:nvSpPr>
          <p:spPr>
            <a:xfrm>
              <a:off x="8837612" y="2103120"/>
              <a:ext cx="2743200" cy="2926079"/>
            </a:xfrm>
            <a:prstGeom prst="rect">
              <a:avLst/>
            </a:prstGeom>
            <a:solidFill>
              <a:schemeClr val="accent4">
                <a:alpha val="35000"/>
              </a:schemeClr>
            </a:solidFill>
            <a:ln w="9525">
              <a:solidFill>
                <a:schemeClr val="accent4"/>
              </a:solidFill>
              <a:round/>
            </a:ln>
          </p:spPr>
          <p:style>
            <a:lnRef idx="2">
              <a:schemeClr val="accent3">
                <a:shade val="50000"/>
              </a:schemeClr>
            </a:lnRef>
            <a:fillRef idx="1">
              <a:schemeClr val="accent3"/>
            </a:fillRef>
            <a:effectRef idx="0">
              <a:schemeClr val="accent3"/>
            </a:effectRef>
            <a:fontRef idx="minor"/>
          </p:style>
          <p:txBody>
            <a:bodyPr lIns="89993" tIns="44997" rIns="89993" bIns="44997" anchor="ctr" anchorCtr="0">
              <a:noAutofit/>
            </a:bodyPr>
            <a:lstStyle>
              <a:defPPr>
                <a:defRPr lang="hu-H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lnSpc>
                  <a:spcPct val="100000"/>
                </a:lnSpc>
              </a:pPr>
              <a:endParaRPr lang="en-GB" sz="1400" b="1" spc="-1" dirty="0">
                <a:latin typeface="Arial"/>
              </a:endParaRPr>
            </a:p>
          </p:txBody>
        </p:sp>
      </p:grpSp>
      <p:sp>
        <p:nvSpPr>
          <p:cNvPr id="27" name="CustomShape 3">
            <a:extLst>
              <a:ext uri="{FF2B5EF4-FFF2-40B4-BE49-F238E27FC236}">
                <a16:creationId xmlns:lc="http://schemas.openxmlformats.org/drawingml/2006/lockedCanvas" xmlns:a16="http://schemas.microsoft.com/office/drawing/2014/main" xmlns="" id="{CBCE000C-E73A-409F-98E9-2AAA3BBE83F7}"/>
              </a:ext>
            </a:extLst>
          </p:cNvPr>
          <p:cNvSpPr/>
          <p:nvPr/>
        </p:nvSpPr>
        <p:spPr>
          <a:xfrm>
            <a:off x="608013" y="1447800"/>
            <a:ext cx="5486400" cy="365760"/>
          </a:xfrm>
          <a:prstGeom prst="rect">
            <a:avLst/>
          </a:prstGeom>
          <a:ln w="9525">
            <a:solidFill>
              <a:schemeClr val="accent3"/>
            </a:solidFill>
            <a:round/>
          </a:ln>
        </p:spPr>
        <p:style>
          <a:lnRef idx="2">
            <a:schemeClr val="accent3">
              <a:shade val="50000"/>
            </a:schemeClr>
          </a:lnRef>
          <a:fillRef idx="1">
            <a:schemeClr val="accent3"/>
          </a:fillRef>
          <a:effectRef idx="0">
            <a:schemeClr val="accent3"/>
          </a:effectRef>
          <a:fontRef idx="minor"/>
        </p:style>
        <p:txBody>
          <a:bodyPr lIns="89993" tIns="44997" rIns="89993" bIns="44997" anchor="ctr" anchorCtr="0">
            <a:noAutofit/>
          </a:bodyPr>
          <a:lstStyle>
            <a:defPPr>
              <a:defRPr lang="hu-H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lnSpc>
                <a:spcPct val="100000"/>
              </a:lnSpc>
            </a:pPr>
            <a:r>
              <a:rPr lang="en-GB" sz="2100" spc="-1" dirty="0" err="1" smtClean="0">
                <a:solidFill>
                  <a:srgbClr val="FFFFFF"/>
                </a:solidFill>
                <a:latin typeface="Arial"/>
              </a:rPr>
              <a:t>Electromobility</a:t>
            </a:r>
            <a:endParaRPr lang="en-GB" sz="2100" spc="-1" dirty="0">
              <a:latin typeface="Arial"/>
            </a:endParaRPr>
          </a:p>
        </p:txBody>
      </p:sp>
      <p:sp>
        <p:nvSpPr>
          <p:cNvPr id="35" name="CustomShape 3">
            <a:extLst>
              <a:ext uri="{FF2B5EF4-FFF2-40B4-BE49-F238E27FC236}">
                <a16:creationId xmlns:lc="http://schemas.openxmlformats.org/drawingml/2006/lockedCanvas" xmlns:a16="http://schemas.microsoft.com/office/drawing/2014/main" xmlns="" id="{D78B9DB1-AB9D-408A-81DB-A6C98678A826}"/>
              </a:ext>
            </a:extLst>
          </p:cNvPr>
          <p:cNvSpPr/>
          <p:nvPr/>
        </p:nvSpPr>
        <p:spPr>
          <a:xfrm>
            <a:off x="6094413" y="1447800"/>
            <a:ext cx="5486400" cy="365760"/>
          </a:xfrm>
          <a:prstGeom prst="rect">
            <a:avLst/>
          </a:prstGeom>
          <a:solidFill>
            <a:schemeClr val="accent4"/>
          </a:solidFill>
          <a:ln w="9525">
            <a:solidFill>
              <a:schemeClr val="accent4"/>
            </a:solidFill>
            <a:round/>
          </a:ln>
        </p:spPr>
        <p:style>
          <a:lnRef idx="2">
            <a:schemeClr val="accent3">
              <a:shade val="50000"/>
            </a:schemeClr>
          </a:lnRef>
          <a:fillRef idx="1">
            <a:schemeClr val="accent3"/>
          </a:fillRef>
          <a:effectRef idx="0">
            <a:schemeClr val="accent3"/>
          </a:effectRef>
          <a:fontRef idx="minor"/>
        </p:style>
        <p:txBody>
          <a:bodyPr lIns="89993" tIns="44997" rIns="89993" bIns="44997" anchor="ctr" anchorCtr="0">
            <a:noAutofit/>
          </a:bodyPr>
          <a:lstStyle>
            <a:defPPr>
              <a:defRPr lang="hu-H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lnSpc>
                <a:spcPct val="100000"/>
              </a:lnSpc>
            </a:pPr>
            <a:r>
              <a:rPr lang="en-GB" sz="2100" spc="-1" dirty="0" smtClean="0">
                <a:solidFill>
                  <a:srgbClr val="FFFFFF"/>
                </a:solidFill>
                <a:latin typeface="Arial"/>
              </a:rPr>
              <a:t>Other alternative energies</a:t>
            </a:r>
            <a:endParaRPr lang="en-GB" sz="2100" spc="-1" dirty="0">
              <a:solidFill>
                <a:srgbClr val="FFFFFF"/>
              </a:solidFill>
              <a:latin typeface="Arial"/>
            </a:endParaRPr>
          </a:p>
        </p:txBody>
      </p:sp>
      <p:sp>
        <p:nvSpPr>
          <p:cNvPr id="36" name="CustomShape 3">
            <a:extLst>
              <a:ext uri="{FF2B5EF4-FFF2-40B4-BE49-F238E27FC236}">
                <a16:creationId xmlns:lc="http://schemas.openxmlformats.org/drawingml/2006/lockedCanvas" xmlns:a16="http://schemas.microsoft.com/office/drawing/2014/main" xmlns="" id="{1E98C13E-B752-4BE7-8176-E4CA0912538E}"/>
              </a:ext>
            </a:extLst>
          </p:cNvPr>
          <p:cNvSpPr/>
          <p:nvPr/>
        </p:nvSpPr>
        <p:spPr>
          <a:xfrm>
            <a:off x="608013" y="1813560"/>
            <a:ext cx="2743200" cy="365760"/>
          </a:xfrm>
          <a:prstGeom prst="rect">
            <a:avLst/>
          </a:prstGeom>
          <a:solidFill>
            <a:schemeClr val="bg1">
              <a:alpha val="50000"/>
            </a:schemeClr>
          </a:solidFill>
          <a:ln w="9525">
            <a:solidFill>
              <a:schemeClr val="accent3"/>
            </a:solidFill>
            <a:round/>
          </a:ln>
        </p:spPr>
        <p:style>
          <a:lnRef idx="2">
            <a:schemeClr val="accent3">
              <a:shade val="50000"/>
            </a:schemeClr>
          </a:lnRef>
          <a:fillRef idx="1">
            <a:schemeClr val="accent3"/>
          </a:fillRef>
          <a:effectRef idx="0">
            <a:schemeClr val="accent3"/>
          </a:effectRef>
          <a:fontRef idx="minor"/>
        </p:style>
        <p:txBody>
          <a:bodyPr lIns="89993" tIns="44997" rIns="89993" bIns="44997" anchor="ctr" anchorCtr="0">
            <a:noAutofit/>
          </a:bodyPr>
          <a:lstStyle>
            <a:defPPr>
              <a:defRPr lang="hu-H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lnSpc>
                <a:spcPct val="100000"/>
              </a:lnSpc>
            </a:pPr>
            <a:r>
              <a:rPr lang="en-GB" sz="1400" b="1" spc="-1" dirty="0" smtClean="0">
                <a:latin typeface="Arial"/>
              </a:rPr>
              <a:t>Vehicle – side incentives</a:t>
            </a:r>
            <a:endParaRPr lang="en-GB" sz="1400" b="1" spc="-1" dirty="0">
              <a:latin typeface="Arial"/>
            </a:endParaRPr>
          </a:p>
        </p:txBody>
      </p:sp>
      <p:sp>
        <p:nvSpPr>
          <p:cNvPr id="40" name="CustomShape 3">
            <a:extLst>
              <a:ext uri="{FF2B5EF4-FFF2-40B4-BE49-F238E27FC236}">
                <a16:creationId xmlns:lc="http://schemas.openxmlformats.org/drawingml/2006/lockedCanvas" xmlns:a16="http://schemas.microsoft.com/office/drawing/2014/main" xmlns="" id="{BD7DDBE3-8ECA-47AB-AE1D-074D9A1C7527}"/>
              </a:ext>
            </a:extLst>
          </p:cNvPr>
          <p:cNvSpPr/>
          <p:nvPr/>
        </p:nvSpPr>
        <p:spPr>
          <a:xfrm>
            <a:off x="6094413" y="1813560"/>
            <a:ext cx="2743200" cy="365760"/>
          </a:xfrm>
          <a:prstGeom prst="rect">
            <a:avLst/>
          </a:prstGeom>
          <a:solidFill>
            <a:schemeClr val="bg1">
              <a:alpha val="50000"/>
            </a:schemeClr>
          </a:solidFill>
          <a:ln w="9525">
            <a:solidFill>
              <a:schemeClr val="accent4"/>
            </a:solidFill>
            <a:round/>
          </a:ln>
        </p:spPr>
        <p:style>
          <a:lnRef idx="2">
            <a:schemeClr val="accent3">
              <a:shade val="50000"/>
            </a:schemeClr>
          </a:lnRef>
          <a:fillRef idx="1">
            <a:schemeClr val="accent3"/>
          </a:fillRef>
          <a:effectRef idx="0">
            <a:schemeClr val="accent3"/>
          </a:effectRef>
          <a:fontRef idx="minor"/>
        </p:style>
        <p:txBody>
          <a:bodyPr lIns="89993" tIns="44997" rIns="89993" bIns="44997" anchor="ctr" anchorCtr="0">
            <a:noAutofit/>
          </a:bodyPr>
          <a:lstStyle>
            <a:defPPr>
              <a:defRPr lang="hu-H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lnSpc>
                <a:spcPct val="100000"/>
              </a:lnSpc>
            </a:pPr>
            <a:r>
              <a:rPr lang="en-GB" sz="1400" b="1" spc="-1" dirty="0" smtClean="0">
                <a:latin typeface="Arial"/>
              </a:rPr>
              <a:t>Biofuels</a:t>
            </a:r>
            <a:endParaRPr lang="en-GB" sz="1400" b="1" spc="-1" dirty="0">
              <a:latin typeface="Arial"/>
            </a:endParaRPr>
          </a:p>
        </p:txBody>
      </p:sp>
      <p:sp>
        <p:nvSpPr>
          <p:cNvPr id="50" name="CustomShape 3">
            <a:extLst>
              <a:ext uri="{FF2B5EF4-FFF2-40B4-BE49-F238E27FC236}">
                <a16:creationId xmlns:lc="http://schemas.openxmlformats.org/drawingml/2006/lockedCanvas" xmlns:a16="http://schemas.microsoft.com/office/drawing/2014/main" xmlns="" id="{533437EF-3BC2-4765-8B61-B034C184100B}"/>
              </a:ext>
            </a:extLst>
          </p:cNvPr>
          <p:cNvSpPr/>
          <p:nvPr/>
        </p:nvSpPr>
        <p:spPr>
          <a:xfrm>
            <a:off x="3351213" y="1813560"/>
            <a:ext cx="2743200" cy="365760"/>
          </a:xfrm>
          <a:prstGeom prst="rect">
            <a:avLst/>
          </a:prstGeom>
          <a:solidFill>
            <a:schemeClr val="bg1">
              <a:alpha val="50000"/>
            </a:schemeClr>
          </a:solidFill>
          <a:ln w="9525">
            <a:solidFill>
              <a:schemeClr val="accent3"/>
            </a:solidFill>
            <a:round/>
          </a:ln>
        </p:spPr>
        <p:style>
          <a:lnRef idx="2">
            <a:schemeClr val="accent3">
              <a:shade val="50000"/>
            </a:schemeClr>
          </a:lnRef>
          <a:fillRef idx="1">
            <a:schemeClr val="accent3"/>
          </a:fillRef>
          <a:effectRef idx="0">
            <a:schemeClr val="accent3"/>
          </a:effectRef>
          <a:fontRef idx="minor"/>
        </p:style>
        <p:txBody>
          <a:bodyPr lIns="89993" tIns="44997" rIns="89993" bIns="44997" anchor="ctr" anchorCtr="0">
            <a:noAutofit/>
          </a:bodyPr>
          <a:lstStyle>
            <a:defPPr>
              <a:defRPr lang="hu-H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lnSpc>
                <a:spcPct val="100000"/>
              </a:lnSpc>
            </a:pPr>
            <a:r>
              <a:rPr lang="en-GB" sz="1400" b="1" spc="-1" dirty="0" smtClean="0">
                <a:latin typeface="Arial"/>
              </a:rPr>
              <a:t>Infrastructural incentives</a:t>
            </a:r>
            <a:endParaRPr lang="en-GB" sz="1400" b="1" spc="-1" dirty="0">
              <a:latin typeface="Arial"/>
            </a:endParaRPr>
          </a:p>
        </p:txBody>
      </p:sp>
      <p:sp>
        <p:nvSpPr>
          <p:cNvPr id="51" name="CustomShape 3">
            <a:extLst>
              <a:ext uri="{FF2B5EF4-FFF2-40B4-BE49-F238E27FC236}">
                <a16:creationId xmlns:lc="http://schemas.openxmlformats.org/drawingml/2006/lockedCanvas" xmlns:a16="http://schemas.microsoft.com/office/drawing/2014/main" xmlns="" id="{22DDB6E5-631A-4ACF-A8E0-0639C7286AD5}"/>
              </a:ext>
            </a:extLst>
          </p:cNvPr>
          <p:cNvSpPr/>
          <p:nvPr/>
        </p:nvSpPr>
        <p:spPr>
          <a:xfrm>
            <a:off x="8837613" y="1813560"/>
            <a:ext cx="2743200" cy="365760"/>
          </a:xfrm>
          <a:prstGeom prst="rect">
            <a:avLst/>
          </a:prstGeom>
          <a:solidFill>
            <a:schemeClr val="bg1">
              <a:alpha val="50000"/>
            </a:schemeClr>
          </a:solidFill>
          <a:ln w="9525">
            <a:solidFill>
              <a:schemeClr val="accent4"/>
            </a:solidFill>
            <a:round/>
          </a:ln>
        </p:spPr>
        <p:style>
          <a:lnRef idx="2">
            <a:schemeClr val="accent3">
              <a:shade val="50000"/>
            </a:schemeClr>
          </a:lnRef>
          <a:fillRef idx="1">
            <a:schemeClr val="accent3"/>
          </a:fillRef>
          <a:effectRef idx="0">
            <a:schemeClr val="accent3"/>
          </a:effectRef>
          <a:fontRef idx="minor"/>
        </p:style>
        <p:txBody>
          <a:bodyPr lIns="89993" tIns="44997" rIns="89993" bIns="44997" anchor="ctr" anchorCtr="0">
            <a:noAutofit/>
          </a:bodyPr>
          <a:lstStyle>
            <a:defPPr>
              <a:defRPr lang="hu-H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lnSpc>
                <a:spcPct val="100000"/>
              </a:lnSpc>
            </a:pPr>
            <a:r>
              <a:rPr lang="en-GB" sz="1400" b="1" spc="-1" dirty="0" smtClean="0">
                <a:latin typeface="Arial"/>
              </a:rPr>
              <a:t>Hydrogen</a:t>
            </a:r>
            <a:endParaRPr lang="en-GB" sz="1400" b="1" spc="-1" dirty="0">
              <a:latin typeface="Arial"/>
            </a:endParaRPr>
          </a:p>
        </p:txBody>
      </p:sp>
      <p:graphicFrame>
        <p:nvGraphicFramePr>
          <p:cNvPr id="52" name="Diagram 51">
            <a:extLst>
              <a:ext uri="{FF2B5EF4-FFF2-40B4-BE49-F238E27FC236}">
                <a16:creationId xmlns:lc="http://schemas.openxmlformats.org/drawingml/2006/lockedCanvas" xmlns:a16="http://schemas.microsoft.com/office/drawing/2014/main" xmlns="" id="{083DB3E2-DA90-42B9-AC65-1E8AA32509C5}"/>
              </a:ext>
            </a:extLst>
          </p:cNvPr>
          <p:cNvGraphicFramePr/>
          <p:nvPr>
            <p:extLst>
              <p:ext uri="{D42A27DB-BD31-4B8C-83A1-F6EECF244321}">
                <p14:modId xmlns:p14="http://schemas.microsoft.com/office/powerpoint/2010/main" val="2383195140"/>
              </p:ext>
            </p:extLst>
          </p:nvPr>
        </p:nvGraphicFramePr>
        <p:xfrm>
          <a:off x="608013" y="5105399"/>
          <a:ext cx="10971290" cy="1212669"/>
        </p:xfrm>
        <a:graphic>
          <a:graphicData uri="http://schemas.openxmlformats.org/drawingml/2006/chart">
            <c:chart xmlns:c="http://schemas.openxmlformats.org/drawingml/2006/chart" xmlns:r="http://schemas.openxmlformats.org/officeDocument/2006/relationships" r:id="rId3"/>
          </a:graphicData>
        </a:graphic>
      </p:graphicFrame>
      <p:sp>
        <p:nvSpPr>
          <p:cNvPr id="53" name="CustomShape 23">
            <a:extLst>
              <a:ext uri="{FF2B5EF4-FFF2-40B4-BE49-F238E27FC236}">
                <a16:creationId xmlns:lc="http://schemas.openxmlformats.org/drawingml/2006/lockedCanvas" xmlns:a16="http://schemas.microsoft.com/office/drawing/2014/main" xmlns="" id="{8EA07043-3AA2-4D54-8AD6-AA5CD8C3980F}"/>
              </a:ext>
            </a:extLst>
          </p:cNvPr>
          <p:cNvSpPr/>
          <p:nvPr/>
        </p:nvSpPr>
        <p:spPr>
          <a:xfrm>
            <a:off x="8837613" y="2698256"/>
            <a:ext cx="2743200" cy="1645144"/>
          </a:xfrm>
          <a:prstGeom prst="rect">
            <a:avLst/>
          </a:prstGeom>
          <a:noFill/>
          <a:ln w="0">
            <a:noFill/>
          </a:ln>
        </p:spPr>
        <p:style>
          <a:lnRef idx="0">
            <a:scrgbClr r="0" g="0" b="0"/>
          </a:lnRef>
          <a:fillRef idx="0">
            <a:scrgbClr r="0" g="0" b="0"/>
          </a:fillRef>
          <a:effectRef idx="0">
            <a:scrgbClr r="0" g="0" b="0"/>
          </a:effectRef>
          <a:fontRef idx="minor"/>
        </p:style>
        <p:txBody>
          <a:bodyPr wrap="square" lIns="89993" tIns="44997" rIns="89993" bIns="44997">
            <a:noAutofit/>
          </a:bodyPr>
          <a:lstStyle>
            <a:defPPr>
              <a:defRPr lang="hu-H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182880" indent="-182880">
              <a:spcAft>
                <a:spcPts val="300"/>
              </a:spcAft>
              <a:buFont typeface="Wingdings" pitchFamily="2" charset="2"/>
              <a:buChar char="§"/>
            </a:pPr>
            <a:r>
              <a:rPr lang="en-GB" sz="1200" spc="-1" dirty="0" smtClean="0">
                <a:solidFill>
                  <a:srgbClr val="000000"/>
                </a:solidFill>
                <a:latin typeface="Arial"/>
              </a:rPr>
              <a:t>Significant role in domestic strategies (NES, NECP)</a:t>
            </a:r>
            <a:endParaRPr lang="en-GB" sz="1200" spc="-1" dirty="0" smtClean="0">
              <a:latin typeface="Arial"/>
            </a:endParaRPr>
          </a:p>
          <a:p>
            <a:pPr marL="182880" indent="-182880">
              <a:spcAft>
                <a:spcPts val="300"/>
              </a:spcAft>
              <a:buFont typeface="Wingdings" pitchFamily="2" charset="2"/>
              <a:buChar char="§"/>
            </a:pPr>
            <a:r>
              <a:rPr lang="en-GB" sz="1200" spc="-1" dirty="0" smtClean="0">
                <a:solidFill>
                  <a:srgbClr val="000000"/>
                </a:solidFill>
                <a:latin typeface="Arial"/>
              </a:rPr>
              <a:t>National Hydrogen Technology Platform</a:t>
            </a:r>
            <a:endParaRPr lang="en-GB" sz="1200" spc="-1" dirty="0" smtClean="0">
              <a:latin typeface="Arial"/>
            </a:endParaRPr>
          </a:p>
          <a:p>
            <a:pPr marL="182880" indent="-182880">
              <a:lnSpc>
                <a:spcPct val="100000"/>
              </a:lnSpc>
              <a:spcAft>
                <a:spcPts val="300"/>
              </a:spcAft>
              <a:buFont typeface="Wingdings" pitchFamily="2" charset="2"/>
              <a:buChar char="§"/>
            </a:pPr>
            <a:r>
              <a:rPr lang="en-GB" sz="1200" spc="-1" dirty="0" smtClean="0">
                <a:solidFill>
                  <a:srgbClr val="000000"/>
                </a:solidFill>
                <a:latin typeface="Arial"/>
              </a:rPr>
              <a:t>Next step: National Hydrogen Strategy</a:t>
            </a:r>
            <a:endParaRPr lang="en-GB" sz="1200" spc="-1" dirty="0">
              <a:latin typeface="Arial"/>
            </a:endParaRPr>
          </a:p>
        </p:txBody>
      </p:sp>
      <p:sp>
        <p:nvSpPr>
          <p:cNvPr id="54" name="CustomShape 23">
            <a:extLst>
              <a:ext uri="{FF2B5EF4-FFF2-40B4-BE49-F238E27FC236}">
                <a16:creationId xmlns:lc="http://schemas.openxmlformats.org/drawingml/2006/lockedCanvas" xmlns:a16="http://schemas.microsoft.com/office/drawing/2014/main" xmlns="" id="{09C671D6-C2D8-4D30-ADA3-238E5EC58394}"/>
              </a:ext>
            </a:extLst>
          </p:cNvPr>
          <p:cNvSpPr/>
          <p:nvPr/>
        </p:nvSpPr>
        <p:spPr>
          <a:xfrm>
            <a:off x="6094413" y="2698256"/>
            <a:ext cx="2743200" cy="1645144"/>
          </a:xfrm>
          <a:prstGeom prst="rect">
            <a:avLst/>
          </a:prstGeom>
          <a:noFill/>
          <a:ln w="0">
            <a:noFill/>
          </a:ln>
        </p:spPr>
        <p:style>
          <a:lnRef idx="0">
            <a:scrgbClr r="0" g="0" b="0"/>
          </a:lnRef>
          <a:fillRef idx="0">
            <a:scrgbClr r="0" g="0" b="0"/>
          </a:fillRef>
          <a:effectRef idx="0">
            <a:scrgbClr r="0" g="0" b="0"/>
          </a:effectRef>
          <a:fontRef idx="minor"/>
        </p:style>
        <p:txBody>
          <a:bodyPr wrap="square" lIns="89993" tIns="44997" rIns="89993" bIns="44997">
            <a:noAutofit/>
          </a:bodyPr>
          <a:lstStyle>
            <a:defPPr>
              <a:defRPr lang="hu-H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182880" indent="-182880">
              <a:spcAft>
                <a:spcPts val="300"/>
              </a:spcAft>
              <a:buFont typeface="Wingdings" pitchFamily="2" charset="2"/>
              <a:buChar char="§"/>
            </a:pPr>
            <a:r>
              <a:rPr lang="en-GB" sz="1200" spc="-1" dirty="0" smtClean="0">
                <a:solidFill>
                  <a:srgbClr val="000000"/>
                </a:solidFill>
                <a:latin typeface="Arial"/>
              </a:rPr>
              <a:t>The mandatory biofuel share for the period from 1 January 2020  to 31 December  2020 is 8.2%.</a:t>
            </a:r>
          </a:p>
          <a:p>
            <a:pPr marL="182880" indent="-182880">
              <a:spcAft>
                <a:spcPts val="300"/>
              </a:spcAft>
              <a:buFont typeface="Wingdings" pitchFamily="2" charset="2"/>
              <a:buChar char="§"/>
            </a:pPr>
            <a:r>
              <a:rPr lang="en-GB" sz="1200" spc="-1" dirty="0" smtClean="0">
                <a:solidFill>
                  <a:srgbClr val="000000"/>
                </a:solidFill>
                <a:latin typeface="Arial"/>
              </a:rPr>
              <a:t>The mandatory bioethanol content for the 95 octane petrol is 6.1%.</a:t>
            </a:r>
            <a:endParaRPr lang="en-GB" sz="1200" spc="-1" dirty="0">
              <a:solidFill>
                <a:srgbClr val="000000"/>
              </a:solidFill>
              <a:latin typeface="Arial"/>
            </a:endParaRPr>
          </a:p>
        </p:txBody>
      </p:sp>
      <p:grpSp>
        <p:nvGrpSpPr>
          <p:cNvPr id="55" name="Group 18">
            <a:extLst>
              <a:ext uri="{FF2B5EF4-FFF2-40B4-BE49-F238E27FC236}">
                <a16:creationId xmlns:lc="http://schemas.openxmlformats.org/drawingml/2006/lockedCanvas" xmlns:a16="http://schemas.microsoft.com/office/drawing/2014/main" xmlns="" id="{034F265A-F170-4116-BF7C-C03C28FEEAAA}"/>
              </a:ext>
            </a:extLst>
          </p:cNvPr>
          <p:cNvGrpSpPr/>
          <p:nvPr/>
        </p:nvGrpSpPr>
        <p:grpSpPr>
          <a:xfrm>
            <a:off x="7302549" y="2286000"/>
            <a:ext cx="351737" cy="340120"/>
            <a:chOff x="7302548" y="2022768"/>
            <a:chExt cx="351737" cy="340120"/>
          </a:xfrm>
        </p:grpSpPr>
        <p:pic>
          <p:nvPicPr>
            <p:cNvPr id="78" name="Picture 5">
              <a:extLst>
                <a:ext uri="{FF2B5EF4-FFF2-40B4-BE49-F238E27FC236}">
                  <a16:creationId xmlns:lc="http://schemas.openxmlformats.org/drawingml/2006/lockedCanvas" xmlns:a16="http://schemas.microsoft.com/office/drawing/2014/main" xmlns="" id="{CB910179-A1C2-4EBA-B7E0-E1EFCBD55B0E}"/>
                </a:ext>
              </a:extLst>
            </p:cNvPr>
            <p:cNvPicPr/>
            <p:nvPr/>
          </p:nvPicPr>
          <p:blipFill>
            <a:blip r:embed="rId4" cstate="print">
              <a:extLst>
                <a:ext uri="{28A0092B-C50C-407E-A947-70E740481C1C}">
                  <a14:useLocalDpi xmlns:a14="http://schemas.microsoft.com/office/drawing/2010/main" val="0"/>
                </a:ext>
              </a:extLst>
            </a:blip>
            <a:stretch/>
          </p:blipFill>
          <p:spPr>
            <a:xfrm>
              <a:off x="7302548" y="2022768"/>
              <a:ext cx="351737" cy="340120"/>
            </a:xfrm>
            <a:prstGeom prst="rect">
              <a:avLst/>
            </a:prstGeom>
            <a:ln w="0">
              <a:noFill/>
            </a:ln>
          </p:spPr>
        </p:pic>
        <p:pic>
          <p:nvPicPr>
            <p:cNvPr id="79" name="Kép 78">
              <a:extLst>
                <a:ext uri="{FF2B5EF4-FFF2-40B4-BE49-F238E27FC236}">
                  <a16:creationId xmlns:lc="http://schemas.openxmlformats.org/drawingml/2006/lockedCanvas" xmlns:a16="http://schemas.microsoft.com/office/drawing/2014/main" xmlns="" id="{E31086F4-7C85-49B3-BFAC-D3C071D68CF8}"/>
                </a:ext>
              </a:extLst>
            </p:cNvPr>
            <p:cNvPicPr/>
            <p:nvPr/>
          </p:nvPicPr>
          <p:blipFill>
            <a:blip r:embed="rId5" cstate="print">
              <a:extLst>
                <a:ext uri="{28A0092B-C50C-407E-A947-70E740481C1C}">
                  <a14:useLocalDpi xmlns:a14="http://schemas.microsoft.com/office/drawing/2010/main" val="0"/>
                </a:ext>
              </a:extLst>
            </a:blip>
            <a:stretch/>
          </p:blipFill>
          <p:spPr>
            <a:xfrm>
              <a:off x="7348778" y="2073099"/>
              <a:ext cx="257984" cy="249463"/>
            </a:xfrm>
            <a:prstGeom prst="rect">
              <a:avLst/>
            </a:prstGeom>
            <a:ln w="0">
              <a:noFill/>
            </a:ln>
          </p:spPr>
        </p:pic>
      </p:grpSp>
      <p:pic>
        <p:nvPicPr>
          <p:cNvPr id="56" name="Kép 55">
            <a:extLst>
              <a:ext uri="{FF2B5EF4-FFF2-40B4-BE49-F238E27FC236}">
                <a16:creationId xmlns:lc="http://schemas.openxmlformats.org/drawingml/2006/lockedCanvas" xmlns:a16="http://schemas.microsoft.com/office/drawing/2014/main" xmlns="" id="{925F6A5C-D160-45CE-82BF-2B92935AC002}"/>
              </a:ext>
            </a:extLst>
          </p:cNvPr>
          <p:cNvPicPr/>
          <p:nvPr/>
        </p:nvPicPr>
        <p:blipFill>
          <a:blip r:embed="rId6" cstate="print">
            <a:extLst>
              <a:ext uri="{28A0092B-C50C-407E-A947-70E740481C1C}">
                <a14:useLocalDpi xmlns:a14="http://schemas.microsoft.com/office/drawing/2010/main" val="0"/>
              </a:ext>
            </a:extLst>
          </a:blip>
          <a:stretch/>
        </p:blipFill>
        <p:spPr>
          <a:xfrm>
            <a:off x="9999419" y="2277175"/>
            <a:ext cx="403140" cy="389825"/>
          </a:xfrm>
          <a:prstGeom prst="rect">
            <a:avLst/>
          </a:prstGeom>
          <a:ln w="0">
            <a:noFill/>
          </a:ln>
        </p:spPr>
      </p:pic>
      <p:sp>
        <p:nvSpPr>
          <p:cNvPr id="57" name="CustomShape 23">
            <a:extLst>
              <a:ext uri="{FF2B5EF4-FFF2-40B4-BE49-F238E27FC236}">
                <a16:creationId xmlns:lc="http://schemas.openxmlformats.org/drawingml/2006/lockedCanvas" xmlns:a16="http://schemas.microsoft.com/office/drawing/2014/main" xmlns="" id="{39AFB786-5239-4ED4-B6A9-D4B79B0AA253}"/>
              </a:ext>
            </a:extLst>
          </p:cNvPr>
          <p:cNvSpPr/>
          <p:nvPr/>
        </p:nvSpPr>
        <p:spPr>
          <a:xfrm>
            <a:off x="3764602" y="2364386"/>
            <a:ext cx="2329811" cy="1979014"/>
          </a:xfrm>
          <a:prstGeom prst="rect">
            <a:avLst/>
          </a:prstGeom>
          <a:noFill/>
          <a:ln w="0">
            <a:noFill/>
          </a:ln>
        </p:spPr>
        <p:style>
          <a:lnRef idx="0">
            <a:scrgbClr r="0" g="0" b="0"/>
          </a:lnRef>
          <a:fillRef idx="0">
            <a:scrgbClr r="0" g="0" b="0"/>
          </a:fillRef>
          <a:effectRef idx="0">
            <a:scrgbClr r="0" g="0" b="0"/>
          </a:effectRef>
          <a:fontRef idx="minor"/>
        </p:style>
        <p:txBody>
          <a:bodyPr wrap="square" lIns="89993" tIns="44997" rIns="89993" bIns="44997">
            <a:noAutofit/>
          </a:bodyPr>
          <a:lstStyle>
            <a:defPPr>
              <a:defRPr lang="hu-H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spcAft>
                <a:spcPts val="300"/>
              </a:spcAft>
            </a:pPr>
            <a:r>
              <a:rPr lang="en-GB" sz="1200" spc="-1" dirty="0" smtClean="0">
                <a:solidFill>
                  <a:srgbClr val="000000"/>
                </a:solidFill>
                <a:latin typeface="Arial"/>
              </a:rPr>
              <a:t>Electric charging network</a:t>
            </a:r>
          </a:p>
          <a:p>
            <a:pPr>
              <a:spcAft>
                <a:spcPts val="300"/>
              </a:spcAft>
            </a:pPr>
            <a:endParaRPr lang="en-GB" sz="1200" spc="-1" dirty="0" smtClean="0">
              <a:solidFill>
                <a:srgbClr val="000000"/>
              </a:solidFill>
              <a:latin typeface="Arial"/>
            </a:endParaRPr>
          </a:p>
          <a:p>
            <a:pPr>
              <a:spcAft>
                <a:spcPts val="300"/>
              </a:spcAft>
            </a:pPr>
            <a:endParaRPr lang="en-GB" sz="1200" spc="-1" dirty="0" smtClean="0">
              <a:solidFill>
                <a:srgbClr val="000000"/>
              </a:solidFill>
              <a:latin typeface="Arial"/>
            </a:endParaRPr>
          </a:p>
          <a:p>
            <a:pPr>
              <a:spcAft>
                <a:spcPts val="300"/>
              </a:spcAft>
            </a:pPr>
            <a:r>
              <a:rPr lang="en-GB" sz="1200" spc="-1" dirty="0" smtClean="0">
                <a:solidFill>
                  <a:srgbClr val="000000"/>
                </a:solidFill>
                <a:latin typeface="Arial"/>
              </a:rPr>
              <a:t>Legislation</a:t>
            </a:r>
            <a:endParaRPr lang="en-GB" sz="1200" spc="-1" dirty="0">
              <a:solidFill>
                <a:srgbClr val="000000"/>
              </a:solidFill>
              <a:latin typeface="Arial"/>
            </a:endParaRPr>
          </a:p>
        </p:txBody>
      </p:sp>
      <p:sp>
        <p:nvSpPr>
          <p:cNvPr id="58" name="CustomShape 23">
            <a:extLst>
              <a:ext uri="{FF2B5EF4-FFF2-40B4-BE49-F238E27FC236}">
                <a16:creationId xmlns:lc="http://schemas.openxmlformats.org/drawingml/2006/lockedCanvas" xmlns:a16="http://schemas.microsoft.com/office/drawing/2014/main" xmlns="" id="{A9950425-DC8D-473B-A608-D19D48A635CE}"/>
              </a:ext>
            </a:extLst>
          </p:cNvPr>
          <p:cNvSpPr/>
          <p:nvPr/>
        </p:nvSpPr>
        <p:spPr>
          <a:xfrm>
            <a:off x="1022677" y="2388339"/>
            <a:ext cx="2328535" cy="2664814"/>
          </a:xfrm>
          <a:prstGeom prst="rect">
            <a:avLst/>
          </a:prstGeom>
          <a:noFill/>
          <a:ln w="0">
            <a:noFill/>
          </a:ln>
        </p:spPr>
        <p:style>
          <a:lnRef idx="0">
            <a:scrgbClr r="0" g="0" b="0"/>
          </a:lnRef>
          <a:fillRef idx="0">
            <a:scrgbClr r="0" g="0" b="0"/>
          </a:fillRef>
          <a:effectRef idx="0">
            <a:scrgbClr r="0" g="0" b="0"/>
          </a:effectRef>
          <a:fontRef idx="minor"/>
        </p:style>
        <p:txBody>
          <a:bodyPr wrap="square" lIns="89993" tIns="44997" rIns="89993" bIns="44997">
            <a:noAutofit/>
          </a:bodyPr>
          <a:lstStyle>
            <a:defPPr>
              <a:defRPr lang="hu-H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spcBef>
                <a:spcPts val="300"/>
              </a:spcBef>
              <a:spcAft>
                <a:spcPts val="300"/>
              </a:spcAft>
            </a:pPr>
            <a:r>
              <a:rPr lang="en-GB" sz="1200" spc="-1" dirty="0" smtClean="0">
                <a:solidFill>
                  <a:srgbClr val="000000"/>
                </a:solidFill>
                <a:latin typeface="Arial"/>
              </a:rPr>
              <a:t>Green registration plate</a:t>
            </a:r>
          </a:p>
          <a:p>
            <a:pPr>
              <a:spcBef>
                <a:spcPts val="300"/>
              </a:spcBef>
              <a:spcAft>
                <a:spcPts val="300"/>
              </a:spcAft>
            </a:pPr>
            <a:r>
              <a:rPr lang="en-GB" sz="1200" spc="-1" dirty="0" smtClean="0">
                <a:solidFill>
                  <a:srgbClr val="000000"/>
                </a:solidFill>
                <a:latin typeface="Arial"/>
              </a:rPr>
              <a:t>Grant assistance</a:t>
            </a:r>
          </a:p>
          <a:p>
            <a:pPr marL="91440" indent="-91440">
              <a:spcBef>
                <a:spcPts val="300"/>
              </a:spcBef>
              <a:spcAft>
                <a:spcPts val="300"/>
              </a:spcAft>
              <a:buFont typeface="Wingdings" pitchFamily="2" charset="2"/>
              <a:buChar char="§"/>
            </a:pPr>
            <a:r>
              <a:rPr lang="en-GB" sz="900" spc="-1" dirty="0" smtClean="0">
                <a:solidFill>
                  <a:srgbClr val="000000"/>
                </a:solidFill>
                <a:latin typeface="Arial"/>
              </a:rPr>
              <a:t>Several tenders since September 2016</a:t>
            </a:r>
          </a:p>
          <a:p>
            <a:pPr marL="91440" indent="-91440">
              <a:spcBef>
                <a:spcPts val="300"/>
              </a:spcBef>
              <a:spcAft>
                <a:spcPts val="300"/>
              </a:spcAft>
              <a:buFont typeface="Wingdings" pitchFamily="2" charset="2"/>
              <a:buChar char="§"/>
            </a:pPr>
            <a:r>
              <a:rPr lang="en-GB" sz="900" spc="-1" dirty="0" smtClean="0">
                <a:solidFill>
                  <a:srgbClr val="000000"/>
                </a:solidFill>
                <a:latin typeface="Arial"/>
              </a:rPr>
              <a:t>Support for the purchase of electric</a:t>
            </a:r>
            <a:br>
              <a:rPr lang="en-GB" sz="900" spc="-1" dirty="0" smtClean="0">
                <a:solidFill>
                  <a:srgbClr val="000000"/>
                </a:solidFill>
                <a:latin typeface="Arial"/>
              </a:rPr>
            </a:br>
            <a:r>
              <a:rPr lang="en-GB" sz="900" spc="-1" dirty="0" err="1" smtClean="0">
                <a:solidFill>
                  <a:srgbClr val="000000"/>
                </a:solidFill>
                <a:latin typeface="Arial"/>
              </a:rPr>
              <a:t>scooters+cars</a:t>
            </a:r>
            <a:r>
              <a:rPr lang="en-GB" sz="900" spc="-1" dirty="0" smtClean="0">
                <a:solidFill>
                  <a:srgbClr val="000000"/>
                </a:solidFill>
                <a:latin typeface="Arial"/>
              </a:rPr>
              <a:t> (HUF 5.8 billion in 2020)</a:t>
            </a:r>
          </a:p>
          <a:p>
            <a:pPr marL="91440" indent="-91440">
              <a:spcBef>
                <a:spcPts val="300"/>
              </a:spcBef>
              <a:spcAft>
                <a:spcPts val="300"/>
              </a:spcAft>
              <a:buFont typeface="Wingdings" pitchFamily="2" charset="2"/>
              <a:buChar char="§"/>
            </a:pPr>
            <a:r>
              <a:rPr lang="en-GB" sz="900" spc="-1" dirty="0" smtClean="0">
                <a:solidFill>
                  <a:srgbClr val="000000"/>
                </a:solidFill>
                <a:latin typeface="Arial"/>
              </a:rPr>
              <a:t>Opening in the direction of </a:t>
            </a:r>
            <a:r>
              <a:rPr lang="en-GB" sz="900" spc="-1" dirty="0" err="1" smtClean="0">
                <a:solidFill>
                  <a:srgbClr val="000000"/>
                </a:solidFill>
                <a:latin typeface="Arial"/>
              </a:rPr>
              <a:t>micromobility</a:t>
            </a:r>
            <a:endParaRPr lang="en-GB" sz="900" spc="-1" dirty="0" smtClean="0">
              <a:solidFill>
                <a:srgbClr val="000000"/>
              </a:solidFill>
              <a:latin typeface="Arial"/>
            </a:endParaRPr>
          </a:p>
          <a:p>
            <a:pPr>
              <a:spcBef>
                <a:spcPts val="300"/>
              </a:spcBef>
              <a:spcAft>
                <a:spcPts val="300"/>
              </a:spcAft>
            </a:pPr>
            <a:r>
              <a:rPr lang="en-GB" sz="1200" spc="-1" dirty="0" smtClean="0">
                <a:solidFill>
                  <a:srgbClr val="000000"/>
                </a:solidFill>
                <a:latin typeface="Arial"/>
              </a:rPr>
              <a:t>Individual aid for the purchase of e-cars for hospitals (3,9 billion HUF)</a:t>
            </a:r>
          </a:p>
          <a:p>
            <a:pPr>
              <a:spcBef>
                <a:spcPts val="300"/>
              </a:spcBef>
              <a:spcAft>
                <a:spcPts val="300"/>
              </a:spcAft>
            </a:pPr>
            <a:r>
              <a:rPr lang="en-GB" sz="1200" spc="-1" dirty="0" smtClean="0">
                <a:solidFill>
                  <a:srgbClr val="000000"/>
                </a:solidFill>
                <a:latin typeface="Arial"/>
              </a:rPr>
              <a:t>Green Bus Program </a:t>
            </a:r>
            <a:br>
              <a:rPr lang="en-GB" sz="1200" spc="-1" dirty="0" smtClean="0">
                <a:solidFill>
                  <a:srgbClr val="000000"/>
                </a:solidFill>
                <a:latin typeface="Arial"/>
              </a:rPr>
            </a:br>
            <a:r>
              <a:rPr lang="en-GB" sz="1200" spc="-1" dirty="0" smtClean="0">
                <a:solidFill>
                  <a:srgbClr val="000000"/>
                </a:solidFill>
                <a:latin typeface="Arial"/>
              </a:rPr>
              <a:t>(36 billion HUF for 10 years)</a:t>
            </a:r>
          </a:p>
          <a:p>
            <a:pPr>
              <a:spcBef>
                <a:spcPts val="300"/>
              </a:spcBef>
              <a:spcAft>
                <a:spcPts val="300"/>
              </a:spcAft>
            </a:pPr>
            <a:endParaRPr lang="en-GB" sz="1200" spc="-1" dirty="0" smtClean="0">
              <a:solidFill>
                <a:srgbClr val="000000"/>
              </a:solidFill>
              <a:latin typeface="Arial"/>
            </a:endParaRPr>
          </a:p>
          <a:p>
            <a:pPr>
              <a:spcBef>
                <a:spcPts val="300"/>
              </a:spcBef>
              <a:spcAft>
                <a:spcPts val="300"/>
              </a:spcAft>
            </a:pPr>
            <a:endParaRPr lang="en-GB" sz="1200" spc="-1" dirty="0" smtClean="0">
              <a:solidFill>
                <a:srgbClr val="000000"/>
              </a:solidFill>
              <a:latin typeface="Arial"/>
            </a:endParaRPr>
          </a:p>
          <a:p>
            <a:pPr>
              <a:spcBef>
                <a:spcPts val="300"/>
              </a:spcBef>
              <a:spcAft>
                <a:spcPts val="300"/>
              </a:spcAft>
            </a:pPr>
            <a:endParaRPr lang="en-GB" sz="1200" spc="-1" dirty="0" smtClean="0">
              <a:solidFill>
                <a:srgbClr val="000000"/>
              </a:solidFill>
              <a:latin typeface="Arial"/>
            </a:endParaRPr>
          </a:p>
          <a:p>
            <a:pPr>
              <a:spcBef>
                <a:spcPts val="300"/>
              </a:spcBef>
              <a:spcAft>
                <a:spcPts val="300"/>
              </a:spcAft>
            </a:pPr>
            <a:endParaRPr lang="en-GB" sz="1200" spc="-1" dirty="0">
              <a:solidFill>
                <a:srgbClr val="000000"/>
              </a:solidFill>
              <a:latin typeface="Arial"/>
            </a:endParaRPr>
          </a:p>
        </p:txBody>
      </p:sp>
      <p:grpSp>
        <p:nvGrpSpPr>
          <p:cNvPr id="59" name="Group 25">
            <a:extLst>
              <a:ext uri="{FF2B5EF4-FFF2-40B4-BE49-F238E27FC236}">
                <a16:creationId xmlns:lc="http://schemas.openxmlformats.org/drawingml/2006/lockedCanvas" xmlns:a16="http://schemas.microsoft.com/office/drawing/2014/main" xmlns="" id="{D879881D-C5DA-42DF-B9C2-98FD3152E081}"/>
              </a:ext>
            </a:extLst>
          </p:cNvPr>
          <p:cNvGrpSpPr/>
          <p:nvPr/>
        </p:nvGrpSpPr>
        <p:grpSpPr>
          <a:xfrm>
            <a:off x="3427413" y="2364386"/>
            <a:ext cx="351737" cy="340120"/>
            <a:chOff x="3583443" y="2014015"/>
            <a:chExt cx="351737" cy="340120"/>
          </a:xfrm>
        </p:grpSpPr>
        <p:pic>
          <p:nvPicPr>
            <p:cNvPr id="75" name="Picture 5">
              <a:extLst>
                <a:ext uri="{FF2B5EF4-FFF2-40B4-BE49-F238E27FC236}">
                  <a16:creationId xmlns:lc="http://schemas.openxmlformats.org/drawingml/2006/lockedCanvas" xmlns:a16="http://schemas.microsoft.com/office/drawing/2014/main" xmlns="" id="{7BBD5573-E3D3-46A0-90A4-2B3DDCC2089D}"/>
                </a:ext>
              </a:extLst>
            </p:cNvPr>
            <p:cNvPicPr/>
            <p:nvPr/>
          </p:nvPicPr>
          <p:blipFill>
            <a:blip r:embed="rId4" cstate="print">
              <a:extLst>
                <a:ext uri="{28A0092B-C50C-407E-A947-70E740481C1C}">
                  <a14:useLocalDpi xmlns:a14="http://schemas.microsoft.com/office/drawing/2010/main" val="0"/>
                </a:ext>
              </a:extLst>
            </a:blip>
            <a:stretch/>
          </p:blipFill>
          <p:spPr>
            <a:xfrm>
              <a:off x="3583443" y="2014015"/>
              <a:ext cx="351737" cy="340120"/>
            </a:xfrm>
            <a:prstGeom prst="rect">
              <a:avLst/>
            </a:prstGeom>
            <a:ln w="0">
              <a:noFill/>
            </a:ln>
          </p:spPr>
        </p:pic>
        <p:pic>
          <p:nvPicPr>
            <p:cNvPr id="76" name="Kép 75">
              <a:extLst>
                <a:ext uri="{FF2B5EF4-FFF2-40B4-BE49-F238E27FC236}">
                  <a16:creationId xmlns:lc="http://schemas.openxmlformats.org/drawingml/2006/lockedCanvas" xmlns:a16="http://schemas.microsoft.com/office/drawing/2014/main" xmlns="" id="{12F11D1C-E700-4145-B304-93E70DC128BC}"/>
                </a:ext>
              </a:extLst>
            </p:cNvPr>
            <p:cNvPicPr/>
            <p:nvPr/>
          </p:nvPicPr>
          <p:blipFill>
            <a:blip r:embed="rId7" cstate="print">
              <a:extLst>
                <a:ext uri="{28A0092B-C50C-407E-A947-70E740481C1C}">
                  <a14:useLocalDpi xmlns:a14="http://schemas.microsoft.com/office/drawing/2010/main" val="0"/>
                </a:ext>
              </a:extLst>
            </a:blip>
            <a:stretch/>
          </p:blipFill>
          <p:spPr>
            <a:xfrm rot="16200000">
              <a:off x="3612742" y="2110535"/>
              <a:ext cx="276973" cy="174900"/>
            </a:xfrm>
            <a:prstGeom prst="rect">
              <a:avLst/>
            </a:prstGeom>
            <a:ln w="0">
              <a:noFill/>
            </a:ln>
          </p:spPr>
        </p:pic>
        <p:pic>
          <p:nvPicPr>
            <p:cNvPr id="77" name="Kép 76">
              <a:extLst>
                <a:ext uri="{FF2B5EF4-FFF2-40B4-BE49-F238E27FC236}">
                  <a16:creationId xmlns:lc="http://schemas.openxmlformats.org/drawingml/2006/lockedCanvas" xmlns:a16="http://schemas.microsoft.com/office/drawing/2014/main" xmlns="" id="{F55B63FD-0DEC-4366-BCC9-784D1FDB877F}"/>
                </a:ext>
              </a:extLst>
            </p:cNvPr>
            <p:cNvPicPr/>
            <p:nvPr/>
          </p:nvPicPr>
          <p:blipFill>
            <a:blip r:embed="rId8" cstate="print">
              <a:lum bright="70000" contrast="-70000"/>
              <a:extLst>
                <a:ext uri="{28A0092B-C50C-407E-A947-70E740481C1C}">
                  <a14:useLocalDpi xmlns:a14="http://schemas.microsoft.com/office/drawing/2010/main" val="0"/>
                </a:ext>
              </a:extLst>
            </a:blip>
            <a:stretch/>
          </p:blipFill>
          <p:spPr>
            <a:xfrm>
              <a:off x="3694977" y="2129681"/>
              <a:ext cx="112504" cy="108788"/>
            </a:xfrm>
            <a:prstGeom prst="rect">
              <a:avLst/>
            </a:prstGeom>
            <a:ln w="0">
              <a:noFill/>
            </a:ln>
          </p:spPr>
        </p:pic>
      </p:grpSp>
      <p:grpSp>
        <p:nvGrpSpPr>
          <p:cNvPr id="60" name="Group 29">
            <a:extLst>
              <a:ext uri="{FF2B5EF4-FFF2-40B4-BE49-F238E27FC236}">
                <a16:creationId xmlns:lc="http://schemas.openxmlformats.org/drawingml/2006/lockedCanvas" xmlns:a16="http://schemas.microsoft.com/office/drawing/2014/main" xmlns="" id="{8A7DF5A7-A8BB-4E5A-861B-EFF9BCB5BC9D}"/>
              </a:ext>
            </a:extLst>
          </p:cNvPr>
          <p:cNvGrpSpPr/>
          <p:nvPr/>
        </p:nvGrpSpPr>
        <p:grpSpPr>
          <a:xfrm>
            <a:off x="3427413" y="3012680"/>
            <a:ext cx="351737" cy="340120"/>
            <a:chOff x="3580533" y="2535762"/>
            <a:chExt cx="351737" cy="340120"/>
          </a:xfrm>
        </p:grpSpPr>
        <p:pic>
          <p:nvPicPr>
            <p:cNvPr id="73" name="Picture 5">
              <a:extLst>
                <a:ext uri="{FF2B5EF4-FFF2-40B4-BE49-F238E27FC236}">
                  <a16:creationId xmlns:lc="http://schemas.openxmlformats.org/drawingml/2006/lockedCanvas" xmlns:a16="http://schemas.microsoft.com/office/drawing/2014/main" xmlns="" id="{B870B19C-AC76-4A09-9421-8B12EF0BEE58}"/>
                </a:ext>
              </a:extLst>
            </p:cNvPr>
            <p:cNvPicPr/>
            <p:nvPr/>
          </p:nvPicPr>
          <p:blipFill>
            <a:blip r:embed="rId4" cstate="print">
              <a:extLst>
                <a:ext uri="{28A0092B-C50C-407E-A947-70E740481C1C}">
                  <a14:useLocalDpi xmlns:a14="http://schemas.microsoft.com/office/drawing/2010/main" val="0"/>
                </a:ext>
              </a:extLst>
            </a:blip>
            <a:stretch/>
          </p:blipFill>
          <p:spPr>
            <a:xfrm>
              <a:off x="3580533" y="2535762"/>
              <a:ext cx="351737" cy="340120"/>
            </a:xfrm>
            <a:prstGeom prst="rect">
              <a:avLst/>
            </a:prstGeom>
            <a:ln w="0">
              <a:noFill/>
            </a:ln>
          </p:spPr>
        </p:pic>
        <p:pic>
          <p:nvPicPr>
            <p:cNvPr id="74" name="Kép 73">
              <a:extLst>
                <a:ext uri="{FF2B5EF4-FFF2-40B4-BE49-F238E27FC236}">
                  <a16:creationId xmlns:lc="http://schemas.openxmlformats.org/drawingml/2006/lockedCanvas" xmlns:a16="http://schemas.microsoft.com/office/drawing/2014/main" xmlns="" id="{33055AB8-9909-431F-9E49-144E3722DCAD}"/>
                </a:ext>
              </a:extLst>
            </p:cNvPr>
            <p:cNvPicPr/>
            <p:nvPr/>
          </p:nvPicPr>
          <p:blipFill>
            <a:blip r:embed="rId9" cstate="print">
              <a:extLst>
                <a:ext uri="{28A0092B-C50C-407E-A947-70E740481C1C}">
                  <a14:useLocalDpi xmlns:a14="http://schemas.microsoft.com/office/drawing/2010/main" val="0"/>
                </a:ext>
              </a:extLst>
            </a:blip>
            <a:stretch/>
          </p:blipFill>
          <p:spPr>
            <a:xfrm>
              <a:off x="3627086" y="2571712"/>
              <a:ext cx="290636" cy="281037"/>
            </a:xfrm>
            <a:prstGeom prst="rect">
              <a:avLst/>
            </a:prstGeom>
            <a:ln w="0">
              <a:noFill/>
            </a:ln>
          </p:spPr>
        </p:pic>
      </p:grpSp>
      <p:sp>
        <p:nvSpPr>
          <p:cNvPr id="61" name="CustomShape 24">
            <a:extLst>
              <a:ext uri="{FF2B5EF4-FFF2-40B4-BE49-F238E27FC236}">
                <a16:creationId xmlns:lc="http://schemas.openxmlformats.org/drawingml/2006/lockedCanvas" xmlns:a16="http://schemas.microsoft.com/office/drawing/2014/main" xmlns="" id="{445F346E-FE24-4725-B3E6-3317E2A4A979}"/>
              </a:ext>
            </a:extLst>
          </p:cNvPr>
          <p:cNvSpPr/>
          <p:nvPr/>
        </p:nvSpPr>
        <p:spPr>
          <a:xfrm>
            <a:off x="4265291" y="2736624"/>
            <a:ext cx="322" cy="228206"/>
          </a:xfrm>
          <a:custGeom>
            <a:avLst/>
            <a:gdLst/>
            <a:ahLst/>
            <a:cxnLst/>
            <a:rect l="l" t="t" r="r" b="b"/>
            <a:pathLst>
              <a:path w="21600" h="21600">
                <a:moveTo>
                  <a:pt x="0" y="0"/>
                </a:moveTo>
                <a:lnTo>
                  <a:pt x="21600" y="21600"/>
                </a:lnTo>
              </a:path>
            </a:pathLst>
          </a:custGeom>
          <a:noFill/>
          <a:ln w="28440">
            <a:solidFill>
              <a:schemeClr val="tx1"/>
            </a:solidFill>
            <a:round/>
            <a:tailEnd type="arrow" w="med" len="med"/>
          </a:ln>
        </p:spPr>
        <p:style>
          <a:lnRef idx="1">
            <a:schemeClr val="dk1"/>
          </a:lnRef>
          <a:fillRef idx="0">
            <a:schemeClr val="dk1"/>
          </a:fillRef>
          <a:effectRef idx="0">
            <a:schemeClr val="dk1"/>
          </a:effectRef>
          <a:fontRef idx="minor"/>
        </p:style>
        <p:txBody>
          <a:bodyPr/>
          <a:lstStyle/>
          <a:p>
            <a:endParaRPr lang="en-GB" dirty="0"/>
          </a:p>
        </p:txBody>
      </p:sp>
      <p:pic>
        <p:nvPicPr>
          <p:cNvPr id="62" name="Picture 5">
            <a:extLst>
              <a:ext uri="{FF2B5EF4-FFF2-40B4-BE49-F238E27FC236}">
                <a16:creationId xmlns:lc="http://schemas.openxmlformats.org/drawingml/2006/lockedCanvas" xmlns:a16="http://schemas.microsoft.com/office/drawing/2014/main" xmlns="" id="{D057EF46-A22B-405B-A54C-0C04CAC69FA3}"/>
              </a:ext>
            </a:extLst>
          </p:cNvPr>
          <p:cNvPicPr/>
          <p:nvPr/>
        </p:nvPicPr>
        <p:blipFill>
          <a:blip r:embed="rId4" cstate="print">
            <a:extLst>
              <a:ext uri="{28A0092B-C50C-407E-A947-70E740481C1C}">
                <a14:useLocalDpi xmlns:a14="http://schemas.microsoft.com/office/drawing/2010/main" val="0"/>
              </a:ext>
            </a:extLst>
          </a:blip>
          <a:stretch/>
        </p:blipFill>
        <p:spPr>
          <a:xfrm>
            <a:off x="650897" y="2348094"/>
            <a:ext cx="351737" cy="340120"/>
          </a:xfrm>
          <a:prstGeom prst="rect">
            <a:avLst/>
          </a:prstGeom>
          <a:ln w="0">
            <a:noFill/>
          </a:ln>
        </p:spPr>
      </p:pic>
      <p:pic>
        <p:nvPicPr>
          <p:cNvPr id="63" name="Picture 6">
            <a:extLst>
              <a:ext uri="{FF2B5EF4-FFF2-40B4-BE49-F238E27FC236}">
                <a16:creationId xmlns:lc="http://schemas.openxmlformats.org/drawingml/2006/lockedCanvas" xmlns:a16="http://schemas.microsoft.com/office/drawing/2014/main" xmlns="" id="{6CAF9E32-19B7-41A1-8283-B52F65524D1E}"/>
              </a:ext>
            </a:extLst>
          </p:cNvPr>
          <p:cNvPicPr/>
          <p:nvPr/>
        </p:nvPicPr>
        <p:blipFill>
          <a:blip r:embed="rId10" cstate="print">
            <a:extLst>
              <a:ext uri="{28A0092B-C50C-407E-A947-70E740481C1C}">
                <a14:useLocalDpi xmlns:a14="http://schemas.microsoft.com/office/drawing/2010/main" val="0"/>
              </a:ext>
            </a:extLst>
          </a:blip>
          <a:stretch/>
        </p:blipFill>
        <p:spPr>
          <a:xfrm>
            <a:off x="714261" y="2430935"/>
            <a:ext cx="225009" cy="220391"/>
          </a:xfrm>
          <a:prstGeom prst="rect">
            <a:avLst/>
          </a:prstGeom>
          <a:ln w="0">
            <a:noFill/>
          </a:ln>
        </p:spPr>
      </p:pic>
      <p:pic>
        <p:nvPicPr>
          <p:cNvPr id="64" name="Picture 5">
            <a:extLst>
              <a:ext uri="{FF2B5EF4-FFF2-40B4-BE49-F238E27FC236}">
                <a16:creationId xmlns:lc="http://schemas.openxmlformats.org/drawingml/2006/lockedCanvas" xmlns:a16="http://schemas.microsoft.com/office/drawing/2014/main" xmlns="" id="{CB8DC377-41B2-46FD-9ACC-2989F9D4B1AA}"/>
              </a:ext>
            </a:extLst>
          </p:cNvPr>
          <p:cNvPicPr/>
          <p:nvPr/>
        </p:nvPicPr>
        <p:blipFill>
          <a:blip r:embed="rId4" cstate="print">
            <a:extLst>
              <a:ext uri="{28A0092B-C50C-407E-A947-70E740481C1C}">
                <a14:useLocalDpi xmlns:a14="http://schemas.microsoft.com/office/drawing/2010/main" val="0"/>
              </a:ext>
            </a:extLst>
          </a:blip>
          <a:stretch/>
        </p:blipFill>
        <p:spPr>
          <a:xfrm>
            <a:off x="650897" y="4384280"/>
            <a:ext cx="351737" cy="340120"/>
          </a:xfrm>
          <a:prstGeom prst="rect">
            <a:avLst/>
          </a:prstGeom>
          <a:ln w="0">
            <a:noFill/>
          </a:ln>
        </p:spPr>
      </p:pic>
      <p:pic>
        <p:nvPicPr>
          <p:cNvPr id="65" name="Picture 7">
            <a:extLst>
              <a:ext uri="{FF2B5EF4-FFF2-40B4-BE49-F238E27FC236}">
                <a16:creationId xmlns:lc="http://schemas.openxmlformats.org/drawingml/2006/lockedCanvas" xmlns:a16="http://schemas.microsoft.com/office/drawing/2014/main" xmlns="" id="{D3A6AF67-16A2-483B-99B4-5625F011FC97}"/>
              </a:ext>
            </a:extLst>
          </p:cNvPr>
          <p:cNvPicPr/>
          <p:nvPr/>
        </p:nvPicPr>
        <p:blipFill>
          <a:blip r:embed="rId11" cstate="print">
            <a:extLst>
              <a:ext uri="{28A0092B-C50C-407E-A947-70E740481C1C}">
                <a14:useLocalDpi xmlns:a14="http://schemas.microsoft.com/office/drawing/2010/main" val="0"/>
              </a:ext>
            </a:extLst>
          </a:blip>
          <a:stretch/>
        </p:blipFill>
        <p:spPr>
          <a:xfrm>
            <a:off x="684213" y="4460556"/>
            <a:ext cx="275441" cy="187254"/>
          </a:xfrm>
          <a:prstGeom prst="rect">
            <a:avLst/>
          </a:prstGeom>
          <a:ln w="0">
            <a:noFill/>
          </a:ln>
        </p:spPr>
      </p:pic>
      <p:pic>
        <p:nvPicPr>
          <p:cNvPr id="66" name="Picture 5">
            <a:extLst>
              <a:ext uri="{FF2B5EF4-FFF2-40B4-BE49-F238E27FC236}">
                <a16:creationId xmlns:lc="http://schemas.openxmlformats.org/drawingml/2006/lockedCanvas" xmlns:a16="http://schemas.microsoft.com/office/drawing/2014/main" xmlns="" id="{06E48AA1-7434-4517-92D0-9AB3F6D66287}"/>
              </a:ext>
            </a:extLst>
          </p:cNvPr>
          <p:cNvPicPr/>
          <p:nvPr/>
        </p:nvPicPr>
        <p:blipFill>
          <a:blip r:embed="rId4" cstate="print">
            <a:extLst>
              <a:ext uri="{28A0092B-C50C-407E-A947-70E740481C1C}">
                <a14:useLocalDpi xmlns:a14="http://schemas.microsoft.com/office/drawing/2010/main" val="0"/>
              </a:ext>
            </a:extLst>
          </a:blip>
          <a:stretch/>
        </p:blipFill>
        <p:spPr>
          <a:xfrm>
            <a:off x="650897" y="3733800"/>
            <a:ext cx="351737" cy="340120"/>
          </a:xfrm>
          <a:prstGeom prst="rect">
            <a:avLst/>
          </a:prstGeom>
          <a:ln w="0">
            <a:noFill/>
          </a:ln>
        </p:spPr>
      </p:pic>
      <p:pic>
        <p:nvPicPr>
          <p:cNvPr id="67" name="Kép 66">
            <a:extLst>
              <a:ext uri="{FF2B5EF4-FFF2-40B4-BE49-F238E27FC236}">
                <a16:creationId xmlns:lc="http://schemas.openxmlformats.org/drawingml/2006/lockedCanvas" xmlns:a16="http://schemas.microsoft.com/office/drawing/2014/main" xmlns="" id="{9365B745-CB9A-48DA-B685-7AE6F2A4AD84}"/>
              </a:ext>
            </a:extLst>
          </p:cNvPr>
          <p:cNvPicPr/>
          <p:nvPr/>
        </p:nvPicPr>
        <p:blipFill>
          <a:blip r:embed="rId12" cstate="print">
            <a:extLst>
              <a:ext uri="{28A0092B-C50C-407E-A947-70E740481C1C}">
                <a14:useLocalDpi xmlns:a14="http://schemas.microsoft.com/office/drawing/2010/main" val="0"/>
              </a:ext>
            </a:extLst>
          </a:blip>
          <a:stretch/>
        </p:blipFill>
        <p:spPr>
          <a:xfrm>
            <a:off x="710382" y="3757871"/>
            <a:ext cx="232767" cy="291978"/>
          </a:xfrm>
          <a:prstGeom prst="rect">
            <a:avLst/>
          </a:prstGeom>
          <a:ln w="0">
            <a:noFill/>
          </a:ln>
        </p:spPr>
      </p:pic>
      <p:pic>
        <p:nvPicPr>
          <p:cNvPr id="68" name="Picture 5">
            <a:extLst>
              <a:ext uri="{FF2B5EF4-FFF2-40B4-BE49-F238E27FC236}">
                <a16:creationId xmlns:lc="http://schemas.openxmlformats.org/drawingml/2006/lockedCanvas" xmlns:a16="http://schemas.microsoft.com/office/drawing/2014/main" xmlns="" id="{E4F7F9A3-2705-43C4-9396-335B18AD1CCF}"/>
              </a:ext>
            </a:extLst>
          </p:cNvPr>
          <p:cNvPicPr/>
          <p:nvPr/>
        </p:nvPicPr>
        <p:blipFill>
          <a:blip r:embed="rId4" cstate="print">
            <a:extLst>
              <a:ext uri="{28A0092B-C50C-407E-A947-70E740481C1C}">
                <a14:useLocalDpi xmlns:a14="http://schemas.microsoft.com/office/drawing/2010/main" val="0"/>
              </a:ext>
            </a:extLst>
          </a:blip>
          <a:stretch/>
        </p:blipFill>
        <p:spPr>
          <a:xfrm>
            <a:off x="670941" y="2743200"/>
            <a:ext cx="351737" cy="340120"/>
          </a:xfrm>
          <a:prstGeom prst="rect">
            <a:avLst/>
          </a:prstGeom>
          <a:ln w="0">
            <a:noFill/>
          </a:ln>
        </p:spPr>
      </p:pic>
      <p:pic>
        <p:nvPicPr>
          <p:cNvPr id="69" name="Kép 68">
            <a:extLst>
              <a:ext uri="{FF2B5EF4-FFF2-40B4-BE49-F238E27FC236}">
                <a16:creationId xmlns:lc="http://schemas.openxmlformats.org/drawingml/2006/lockedCanvas" xmlns:a16="http://schemas.microsoft.com/office/drawing/2014/main" xmlns="" id="{CE5EDF1F-B0C8-416E-A4B5-FC63A5F1FB9B}"/>
              </a:ext>
            </a:extLst>
          </p:cNvPr>
          <p:cNvPicPr/>
          <p:nvPr/>
        </p:nvPicPr>
        <p:blipFill>
          <a:blip r:embed="rId13" cstate="print">
            <a:extLst>
              <a:ext uri="{28A0092B-C50C-407E-A947-70E740481C1C}">
                <a14:useLocalDpi xmlns:a14="http://schemas.microsoft.com/office/drawing/2010/main" val="0"/>
              </a:ext>
            </a:extLst>
          </a:blip>
          <a:stretch/>
        </p:blipFill>
        <p:spPr>
          <a:xfrm>
            <a:off x="737861" y="2808224"/>
            <a:ext cx="217572" cy="234145"/>
          </a:xfrm>
          <a:prstGeom prst="rect">
            <a:avLst/>
          </a:prstGeom>
          <a:ln w="0">
            <a:noFill/>
          </a:ln>
        </p:spPr>
      </p:pic>
      <p:pic>
        <p:nvPicPr>
          <p:cNvPr id="70" name="Picture 8">
            <a:extLst>
              <a:ext uri="{FF2B5EF4-FFF2-40B4-BE49-F238E27FC236}">
                <a16:creationId xmlns:lc="http://schemas.openxmlformats.org/drawingml/2006/lockedCanvas" xmlns:a16="http://schemas.microsoft.com/office/drawing/2014/main" xmlns="" id="{2B9B9BA9-AC6E-4971-BE93-FF6A615568EA}"/>
              </a:ext>
            </a:extLst>
          </p:cNvPr>
          <p:cNvPicPr/>
          <p:nvPr/>
        </p:nvPicPr>
        <p:blipFill>
          <a:blip r:embed="rId14" cstate="print">
            <a:extLst>
              <a:ext uri="{28A0092B-C50C-407E-A947-70E740481C1C}">
                <a14:useLocalDpi xmlns:a14="http://schemas.microsoft.com/office/drawing/2010/main" val="0"/>
              </a:ext>
            </a:extLst>
          </a:blip>
          <a:stretch/>
        </p:blipFill>
        <p:spPr>
          <a:xfrm>
            <a:off x="3574370" y="3881777"/>
            <a:ext cx="2234942" cy="1182262"/>
          </a:xfrm>
          <a:prstGeom prst="rect">
            <a:avLst/>
          </a:prstGeom>
          <a:ln w="0">
            <a:noFill/>
          </a:ln>
        </p:spPr>
      </p:pic>
      <p:pic>
        <p:nvPicPr>
          <p:cNvPr id="71" name="Kép 70">
            <a:extLst>
              <a:ext uri="{FF2B5EF4-FFF2-40B4-BE49-F238E27FC236}">
                <a16:creationId xmlns:lc="http://schemas.openxmlformats.org/drawingml/2006/lockedCanvas" xmlns:a16="http://schemas.microsoft.com/office/drawing/2014/main" xmlns="" id="{1BC186BA-A66E-4CAD-901D-E420D1514914}"/>
              </a:ext>
            </a:extLst>
          </p:cNvPr>
          <p:cNvPicPr/>
          <p:nvPr/>
        </p:nvPicPr>
        <p:blipFill>
          <a:blip r:embed="rId15" cstate="print">
            <a:extLst>
              <a:ext uri="{28A0092B-C50C-407E-A947-70E740481C1C}">
                <a14:useLocalDpi xmlns:a14="http://schemas.microsoft.com/office/drawing/2010/main" val="0"/>
              </a:ext>
            </a:extLst>
          </a:blip>
          <a:stretch/>
        </p:blipFill>
        <p:spPr>
          <a:xfrm>
            <a:off x="6855930" y="3869999"/>
            <a:ext cx="1220165" cy="1220165"/>
          </a:xfrm>
          <a:prstGeom prst="rect">
            <a:avLst/>
          </a:prstGeom>
          <a:ln w="0">
            <a:noFill/>
          </a:ln>
        </p:spPr>
      </p:pic>
      <p:pic>
        <p:nvPicPr>
          <p:cNvPr id="72" name="Kép 71">
            <a:extLst>
              <a:ext uri="{FF2B5EF4-FFF2-40B4-BE49-F238E27FC236}">
                <a16:creationId xmlns:lc="http://schemas.openxmlformats.org/drawingml/2006/lockedCanvas" xmlns:a16="http://schemas.microsoft.com/office/drawing/2014/main" xmlns="" id="{CB37D9A0-8C7C-4B2C-9118-A64736CE6BCB}"/>
              </a:ext>
            </a:extLst>
          </p:cNvPr>
          <p:cNvPicPr/>
          <p:nvPr/>
        </p:nvPicPr>
        <p:blipFill>
          <a:blip r:embed="rId16" cstate="print">
            <a:extLst>
              <a:ext uri="{28A0092B-C50C-407E-A947-70E740481C1C}">
                <a14:useLocalDpi xmlns:a14="http://schemas.microsoft.com/office/drawing/2010/main" val="0"/>
              </a:ext>
            </a:extLst>
          </a:blip>
          <a:stretch/>
        </p:blipFill>
        <p:spPr>
          <a:xfrm>
            <a:off x="9370806" y="3744686"/>
            <a:ext cx="1803342" cy="1362351"/>
          </a:xfrm>
          <a:prstGeom prst="rect">
            <a:avLst/>
          </a:prstGeom>
          <a:ln w="0">
            <a:noFill/>
          </a:ln>
        </p:spPr>
      </p:pic>
    </p:spTree>
    <p:extLst>
      <p:ext uri="{BB962C8B-B14F-4D97-AF65-F5344CB8AC3E}">
        <p14:creationId xmlns:p14="http://schemas.microsoft.com/office/powerpoint/2010/main" val="857249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 name="Object 139" hidden="1">
            <a:extLst>
              <a:ext uri="{FF2B5EF4-FFF2-40B4-BE49-F238E27FC236}">
                <a16:creationId xmlns="" xmlns:a16="http://schemas.microsoft.com/office/drawing/2014/main" id="{A6452E3E-6102-4CA5-B923-2BD54E9F96B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2" name="think-cell Slide" r:id="rId6" imgW="395" imgH="396" progId="TCLayout.ActiveDocument.1">
                  <p:embed/>
                </p:oleObj>
              </mc:Choice>
              <mc:Fallback>
                <p:oleObj name="think-cell Slide" r:id="rId6" imgW="395" imgH="39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1" name="Rectangle 140" hidden="1">
            <a:extLst>
              <a:ext uri="{FF2B5EF4-FFF2-40B4-BE49-F238E27FC236}">
                <a16:creationId xmlns="" xmlns:a16="http://schemas.microsoft.com/office/drawing/2014/main" id="{683052F9-2886-4E7C-95E0-B536E1FF870D}"/>
              </a:ext>
            </a:extLst>
          </p:cNvPr>
          <p:cNvSpPr/>
          <p:nvPr>
            <p:custDataLst>
              <p:tags r:id="rId3"/>
            </p:custDataLst>
          </p:nvPr>
        </p:nvSpPr>
        <p:spPr>
          <a:xfrm>
            <a:off x="0" y="0"/>
            <a:ext cx="158750" cy="158750"/>
          </a:xfrm>
          <a:prstGeom prst="rect">
            <a:avLst/>
          </a:prstGeom>
          <a:solidFill>
            <a:srgbClr val="00487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hu-HU"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a:extLst>
              <a:ext uri="{FF2B5EF4-FFF2-40B4-BE49-F238E27FC236}">
                <a16:creationId xmlns="" xmlns:a16="http://schemas.microsoft.com/office/drawing/2014/main" id="{C8AE31F0-D155-4DFC-8126-40D4419DDC71}"/>
              </a:ext>
            </a:extLst>
          </p:cNvPr>
          <p:cNvSpPr>
            <a:spLocks noGrp="1"/>
          </p:cNvSpPr>
          <p:nvPr>
            <p:ph type="title"/>
          </p:nvPr>
        </p:nvSpPr>
        <p:spPr>
          <a:xfrm>
            <a:off x="303212" y="152382"/>
            <a:ext cx="10242806" cy="911389"/>
          </a:xfrm>
        </p:spPr>
        <p:txBody>
          <a:bodyPr>
            <a:normAutofit/>
          </a:bodyPr>
          <a:lstStyle/>
          <a:p>
            <a:r>
              <a:rPr lang="en-GB" dirty="0" smtClean="0"/>
              <a:t>Energy Efficiency: No3 flagship project</a:t>
            </a:r>
            <a:r>
              <a:rPr lang="hu-HU" dirty="0" smtClean="0"/>
              <a:t> - </a:t>
            </a:r>
            <a:r>
              <a:rPr lang="en-GB" dirty="0" smtClean="0"/>
              <a:t>EEOS launched from 2021?</a:t>
            </a:r>
            <a:endParaRPr lang="en-GB" dirty="0"/>
          </a:p>
        </p:txBody>
      </p:sp>
      <p:sp>
        <p:nvSpPr>
          <p:cNvPr id="3" name="Slide Number Placeholder 2">
            <a:extLst>
              <a:ext uri="{FF2B5EF4-FFF2-40B4-BE49-F238E27FC236}">
                <a16:creationId xmlns="" xmlns:a16="http://schemas.microsoft.com/office/drawing/2014/main" id="{BB015933-7B85-475A-87A6-6C47E3714AEE}"/>
              </a:ext>
            </a:extLst>
          </p:cNvPr>
          <p:cNvSpPr>
            <a:spLocks noGrp="1"/>
          </p:cNvSpPr>
          <p:nvPr>
            <p:ph type="sldNum" sz="quarter" idx="12"/>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fld id="{DB41381F-1450-4E0E-9EEB-2F42F9D38EB9}" type="slidenum">
              <a:rPr kumimoji="0" lang="en-GB" sz="1400" b="0" i="0" u="none" strike="noStrike" kern="1200" cap="none" spc="0" normalizeH="0" baseline="0" smtClean="0">
                <a:ln>
                  <a:noFill/>
                </a:ln>
                <a:solidFill>
                  <a:prstClr val="white"/>
                </a:solidFill>
                <a:effectLst/>
                <a:uLnTx/>
                <a:uFillTx/>
                <a:latin typeface="Arial" pitchFamily="34" charset="0"/>
                <a:ea typeface="+mn-ea"/>
                <a:cs typeface="Arial" pitchFamily="34" charset="0"/>
              </a:rPr>
              <a:pPr marL="0" marR="0" lvl="0" indent="0" algn="ctr" defTabSz="1218987" rtl="0" eaLnBrk="1" fontAlgn="auto" latinLnBrk="0" hangingPunct="1">
                <a:lnSpc>
                  <a:spcPct val="100000"/>
                </a:lnSpc>
                <a:spcBef>
                  <a:spcPts val="0"/>
                </a:spcBef>
                <a:spcAft>
                  <a:spcPts val="0"/>
                </a:spcAft>
                <a:buClrTx/>
                <a:buSzTx/>
                <a:buFontTx/>
                <a:buNone/>
                <a:tabLst/>
                <a:defRPr/>
              </a:pPr>
              <a:t>8</a:t>
            </a:fld>
            <a:endParaRPr kumimoji="0" lang="en-GB" sz="1400" b="0" i="0" u="none" strike="noStrike" kern="1200" cap="none" spc="0" normalizeH="0" baseline="0" dirty="0">
              <a:ln>
                <a:noFill/>
              </a:ln>
              <a:solidFill>
                <a:prstClr val="white"/>
              </a:solidFill>
              <a:effectLst/>
              <a:uLnTx/>
              <a:uFillTx/>
              <a:latin typeface="Arial" pitchFamily="34" charset="0"/>
              <a:ea typeface="+mn-ea"/>
              <a:cs typeface="Arial" pitchFamily="34" charset="0"/>
            </a:endParaRPr>
          </a:p>
        </p:txBody>
      </p:sp>
      <p:sp>
        <p:nvSpPr>
          <p:cNvPr id="103" name="Rectangle 102">
            <a:extLst>
              <a:ext uri="{FF2B5EF4-FFF2-40B4-BE49-F238E27FC236}">
                <a16:creationId xmlns="" xmlns:a16="http://schemas.microsoft.com/office/drawing/2014/main" id="{C366814B-61D1-4E6B-A99E-9D07268883BE}"/>
              </a:ext>
            </a:extLst>
          </p:cNvPr>
          <p:cNvSpPr/>
          <p:nvPr/>
        </p:nvSpPr>
        <p:spPr>
          <a:xfrm>
            <a:off x="9595383" y="2928432"/>
            <a:ext cx="2362736" cy="1312564"/>
          </a:xfrm>
          <a:prstGeom prst="rect">
            <a:avLst/>
          </a:prstGeom>
          <a:solidFill>
            <a:schemeClr val="bg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prstClr val="white"/>
              </a:solidFill>
              <a:effectLst/>
              <a:uLnTx/>
              <a:uFillTx/>
              <a:latin typeface="Calibri"/>
              <a:ea typeface="+mn-ea"/>
              <a:cs typeface="+mn-cs"/>
            </a:endParaRPr>
          </a:p>
        </p:txBody>
      </p:sp>
      <p:sp>
        <p:nvSpPr>
          <p:cNvPr id="104" name="Rectangle 103">
            <a:extLst>
              <a:ext uri="{FF2B5EF4-FFF2-40B4-BE49-F238E27FC236}">
                <a16:creationId xmlns="" xmlns:a16="http://schemas.microsoft.com/office/drawing/2014/main" id="{815E48E9-E17D-4EB2-9751-F142ABA48423}"/>
              </a:ext>
            </a:extLst>
          </p:cNvPr>
          <p:cNvSpPr/>
          <p:nvPr/>
        </p:nvSpPr>
        <p:spPr>
          <a:xfrm>
            <a:off x="4904562" y="1256018"/>
            <a:ext cx="2777098" cy="338554"/>
          </a:xfrm>
          <a:prstGeom prst="rect">
            <a:avLst/>
          </a:prstGeom>
        </p:spPr>
        <p:txBody>
          <a:bodyPr wrap="square" anchor="ctr">
            <a:spAutoFit/>
          </a:bodyPr>
          <a:lstStyle/>
          <a:p>
            <a:pPr marL="0" marR="0" lvl="2" indent="0" algn="ctr" defTabSz="1218987" rtl="0" eaLnBrk="1" fontAlgn="auto" latinLnBrk="0" hangingPunct="1">
              <a:lnSpc>
                <a:spcPct val="100000"/>
              </a:lnSpc>
              <a:spcBef>
                <a:spcPts val="600"/>
              </a:spcBef>
              <a:spcAft>
                <a:spcPts val="0"/>
              </a:spcAft>
              <a:buClr>
                <a:srgbClr val="002060"/>
              </a:buClr>
              <a:buSzPct val="85000"/>
              <a:buFontTx/>
              <a:buNone/>
              <a:tabLst/>
              <a:defRPr/>
            </a:pPr>
            <a:r>
              <a:rPr kumimoji="0" lang="en-GB" sz="1600" b="1" i="0" u="none" strike="noStrike" kern="1200" cap="none" spc="0" normalizeH="0" baseline="0" dirty="0" smtClean="0">
                <a:ln>
                  <a:noFill/>
                </a:ln>
                <a:solidFill>
                  <a:prstClr val="black"/>
                </a:solidFill>
                <a:effectLst/>
                <a:uLnTx/>
                <a:uFillTx/>
                <a:latin typeface="Arial" panose="020B0604020202020204" pitchFamily="34" charset="0"/>
                <a:cs typeface="Arial" panose="020B0604020202020204" pitchFamily="34" charset="0"/>
              </a:rPr>
              <a:t>Obliged companies</a:t>
            </a:r>
            <a:endParaRPr kumimoji="0" lang="en-GB" sz="16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5" name="Rectangle 104">
            <a:extLst>
              <a:ext uri="{FF2B5EF4-FFF2-40B4-BE49-F238E27FC236}">
                <a16:creationId xmlns="" xmlns:a16="http://schemas.microsoft.com/office/drawing/2014/main" id="{3F0D02B9-559F-4FC3-90C6-CA65EAB8381E}"/>
              </a:ext>
            </a:extLst>
          </p:cNvPr>
          <p:cNvSpPr/>
          <p:nvPr/>
        </p:nvSpPr>
        <p:spPr>
          <a:xfrm>
            <a:off x="235871" y="1249645"/>
            <a:ext cx="2259876" cy="338554"/>
          </a:xfrm>
          <a:prstGeom prst="rect">
            <a:avLst/>
          </a:prstGeom>
        </p:spPr>
        <p:txBody>
          <a:bodyPr wrap="square" anchor="ctr">
            <a:spAutoFit/>
          </a:bodyPr>
          <a:lstStyle/>
          <a:p>
            <a:pPr marL="0" marR="0" lvl="2" indent="0" algn="ctr" defTabSz="1218987" rtl="0" eaLnBrk="1" fontAlgn="auto" latinLnBrk="0" hangingPunct="1">
              <a:lnSpc>
                <a:spcPct val="100000"/>
              </a:lnSpc>
              <a:spcBef>
                <a:spcPts val="600"/>
              </a:spcBef>
              <a:spcAft>
                <a:spcPts val="0"/>
              </a:spcAft>
              <a:buClr>
                <a:srgbClr val="002060"/>
              </a:buClr>
              <a:buSzPct val="85000"/>
              <a:buFontTx/>
              <a:buNone/>
              <a:tabLst/>
              <a:defRPr/>
            </a:pPr>
            <a:r>
              <a:rPr kumimoji="0" lang="en-GB" sz="1600" b="1" i="0" u="none" strike="noStrike" kern="1200" cap="none" spc="0" normalizeH="0" baseline="0" dirty="0" smtClean="0">
                <a:ln>
                  <a:noFill/>
                </a:ln>
                <a:solidFill>
                  <a:prstClr val="black"/>
                </a:solidFill>
                <a:effectLst/>
                <a:uLnTx/>
                <a:uFillTx/>
                <a:latin typeface="Arial" panose="020B0604020202020204" pitchFamily="34" charset="0"/>
                <a:cs typeface="Arial" panose="020B0604020202020204" pitchFamily="34" charset="0"/>
              </a:rPr>
              <a:t>Managing Authority</a:t>
            </a:r>
            <a:endParaRPr kumimoji="0" lang="en-GB" sz="16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6" name="Rectangle 105">
            <a:extLst>
              <a:ext uri="{FF2B5EF4-FFF2-40B4-BE49-F238E27FC236}">
                <a16:creationId xmlns="" xmlns:a16="http://schemas.microsoft.com/office/drawing/2014/main" id="{F842764D-9EB9-4084-A4B1-E2F8995ABDD6}"/>
              </a:ext>
            </a:extLst>
          </p:cNvPr>
          <p:cNvSpPr/>
          <p:nvPr/>
        </p:nvSpPr>
        <p:spPr>
          <a:xfrm>
            <a:off x="227012" y="1999411"/>
            <a:ext cx="2259876" cy="4051212"/>
          </a:xfrm>
          <a:prstGeom prst="rect">
            <a:avLst/>
          </a:prstGeom>
          <a:solidFill>
            <a:srgbClr val="14207A"/>
          </a:solidFill>
          <a:ln w="9525">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prstClr val="white"/>
              </a:solidFill>
              <a:effectLst/>
              <a:uLnTx/>
              <a:uFillTx/>
              <a:latin typeface="Calibri"/>
              <a:ea typeface="+mn-ea"/>
              <a:cs typeface="+mn-cs"/>
            </a:endParaRPr>
          </a:p>
        </p:txBody>
      </p:sp>
      <p:sp>
        <p:nvSpPr>
          <p:cNvPr id="107" name="Rectangle 106">
            <a:extLst>
              <a:ext uri="{FF2B5EF4-FFF2-40B4-BE49-F238E27FC236}">
                <a16:creationId xmlns="" xmlns:a16="http://schemas.microsoft.com/office/drawing/2014/main" id="{477D5627-30C7-4C49-B7A2-88A65AC17C33}"/>
              </a:ext>
            </a:extLst>
          </p:cNvPr>
          <p:cNvSpPr/>
          <p:nvPr/>
        </p:nvSpPr>
        <p:spPr>
          <a:xfrm>
            <a:off x="347406" y="4086084"/>
            <a:ext cx="1847088" cy="964694"/>
          </a:xfrm>
          <a:prstGeom prst="rect">
            <a:avLst/>
          </a:prstGeom>
          <a:solidFill>
            <a:srgbClr val="00A3A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prstClr val="white"/>
                </a:solidFill>
                <a:effectLst/>
                <a:uLnTx/>
                <a:uFillTx/>
                <a:latin typeface="Arial" panose="020B0604020202020204" pitchFamily="34" charset="0"/>
                <a:cs typeface="Arial" panose="020B0604020202020204" pitchFamily="34" charset="0"/>
              </a:rPr>
              <a:t>Unit responsible for the energy efficiency obligation scheme</a:t>
            </a:r>
            <a:endParaRPr kumimoji="0" lang="en-GB" sz="1400" b="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8" name="Rectangle 107">
            <a:extLst>
              <a:ext uri="{FF2B5EF4-FFF2-40B4-BE49-F238E27FC236}">
                <a16:creationId xmlns="" xmlns:a16="http://schemas.microsoft.com/office/drawing/2014/main" id="{A408DB01-5BE6-4CBF-9A10-3ED71D24DE3D}"/>
              </a:ext>
            </a:extLst>
          </p:cNvPr>
          <p:cNvSpPr/>
          <p:nvPr/>
        </p:nvSpPr>
        <p:spPr>
          <a:xfrm>
            <a:off x="504458" y="2277563"/>
            <a:ext cx="1704984" cy="954107"/>
          </a:xfrm>
          <a:prstGeom prst="rect">
            <a:avLst/>
          </a:prstGeom>
        </p:spPr>
        <p:txBody>
          <a:bodyPr wrap="square">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prstClr val="white"/>
                </a:solidFill>
                <a:effectLst/>
                <a:uLnTx/>
                <a:uFillTx/>
                <a:latin typeface="Arial" panose="020B0604020202020204" pitchFamily="34" charset="0"/>
                <a:cs typeface="Arial" panose="020B0604020202020204" pitchFamily="34" charset="0"/>
              </a:rPr>
              <a:t>Hungarian Energy and Public Utility Regulatory Authority </a:t>
            </a:r>
            <a:endParaRPr kumimoji="0" lang="en-GB" sz="1400" b="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109" name="Straight Arrow Connector 108">
            <a:extLst>
              <a:ext uri="{FF2B5EF4-FFF2-40B4-BE49-F238E27FC236}">
                <a16:creationId xmlns="" xmlns:a16="http://schemas.microsoft.com/office/drawing/2014/main" id="{9C9B5686-5E9F-4249-B6FE-9A6497422EF4}"/>
              </a:ext>
            </a:extLst>
          </p:cNvPr>
          <p:cNvCxnSpPr>
            <a:cxnSpLocks/>
          </p:cNvCxnSpPr>
          <p:nvPr/>
        </p:nvCxnSpPr>
        <p:spPr>
          <a:xfrm>
            <a:off x="2651044" y="2578531"/>
            <a:ext cx="2120603" cy="0"/>
          </a:xfrm>
          <a:prstGeom prst="straightConnector1">
            <a:avLst/>
          </a:prstGeom>
          <a:ln w="28575">
            <a:solidFill>
              <a:srgbClr val="00338D"/>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 xmlns:a16="http://schemas.microsoft.com/office/drawing/2014/main" id="{C79E8EA9-E2BD-4B78-A69B-D93922D28C25}"/>
              </a:ext>
            </a:extLst>
          </p:cNvPr>
          <p:cNvCxnSpPr>
            <a:cxnSpLocks/>
          </p:cNvCxnSpPr>
          <p:nvPr/>
        </p:nvCxnSpPr>
        <p:spPr>
          <a:xfrm>
            <a:off x="2804659" y="4160394"/>
            <a:ext cx="1756193"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 xmlns:a16="http://schemas.microsoft.com/office/drawing/2014/main" id="{AB95E278-50B3-43A6-B184-C2B845AC0651}"/>
              </a:ext>
            </a:extLst>
          </p:cNvPr>
          <p:cNvCxnSpPr>
            <a:cxnSpLocks/>
          </p:cNvCxnSpPr>
          <p:nvPr/>
        </p:nvCxnSpPr>
        <p:spPr>
          <a:xfrm flipH="1">
            <a:off x="2776138" y="3930466"/>
            <a:ext cx="1756193"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 xmlns:a16="http://schemas.microsoft.com/office/drawing/2014/main" id="{796CA86D-4716-4044-85EE-B6E7211B6C6D}"/>
              </a:ext>
            </a:extLst>
          </p:cNvPr>
          <p:cNvSpPr/>
          <p:nvPr/>
        </p:nvSpPr>
        <p:spPr>
          <a:xfrm>
            <a:off x="9617108" y="3057261"/>
            <a:ext cx="2366926" cy="954107"/>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prstClr val="white"/>
                </a:solidFill>
                <a:effectLst/>
                <a:uLnTx/>
                <a:uFillTx/>
                <a:latin typeface="Arial" panose="020B0604020202020204" pitchFamily="34" charset="0"/>
                <a:cs typeface="Arial" panose="020B0604020202020204" pitchFamily="34" charset="0"/>
              </a:rPr>
              <a:t>Final energy savings for any end user</a:t>
            </a:r>
          </a:p>
          <a:p>
            <a:pPr marL="171450" marR="0" lvl="0" indent="-1714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dirty="0" smtClean="0">
                <a:ln>
                  <a:noFill/>
                </a:ln>
                <a:solidFill>
                  <a:prstClr val="white"/>
                </a:solidFill>
                <a:effectLst/>
                <a:uLnTx/>
                <a:uFillTx/>
                <a:latin typeface="Arial" panose="020B0604020202020204" pitchFamily="34" charset="0"/>
                <a:cs typeface="Arial" panose="020B0604020202020204" pitchFamily="34" charset="0"/>
              </a:rPr>
              <a:t>Direct implementation</a:t>
            </a:r>
          </a:p>
          <a:p>
            <a:pPr marL="171450" marR="0" lvl="0" indent="-1714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dirty="0" smtClean="0">
                <a:ln>
                  <a:noFill/>
                </a:ln>
                <a:solidFill>
                  <a:prstClr val="white"/>
                </a:solidFill>
                <a:effectLst/>
                <a:uLnTx/>
                <a:uFillTx/>
                <a:latin typeface="Arial" panose="020B0604020202020204" pitchFamily="34" charset="0"/>
                <a:cs typeface="Arial" panose="020B0604020202020204" pitchFamily="34" charset="0"/>
              </a:rPr>
              <a:t>Third party involvement</a:t>
            </a:r>
            <a:endParaRPr kumimoji="0" lang="en-GB" sz="1400" b="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113" name="Straight Arrow Connector 112">
            <a:extLst>
              <a:ext uri="{FF2B5EF4-FFF2-40B4-BE49-F238E27FC236}">
                <a16:creationId xmlns="" xmlns:a16="http://schemas.microsoft.com/office/drawing/2014/main" id="{17F5DA77-ECE5-4BD3-8A21-6E373C171EFA}"/>
              </a:ext>
            </a:extLst>
          </p:cNvPr>
          <p:cNvCxnSpPr>
            <a:cxnSpLocks/>
          </p:cNvCxnSpPr>
          <p:nvPr/>
        </p:nvCxnSpPr>
        <p:spPr>
          <a:xfrm>
            <a:off x="7766026" y="3831598"/>
            <a:ext cx="1756193" cy="0"/>
          </a:xfrm>
          <a:prstGeom prst="straightConnector1">
            <a:avLst/>
          </a:prstGeom>
          <a:ln w="28575">
            <a:solidFill>
              <a:srgbClr val="00338D"/>
            </a:solidFill>
            <a:tailEnd type="triangle"/>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 xmlns:a16="http://schemas.microsoft.com/office/drawing/2014/main" id="{BA0C25E8-9A0C-4A8C-A332-0969FF6011EE}"/>
              </a:ext>
            </a:extLst>
          </p:cNvPr>
          <p:cNvSpPr/>
          <p:nvPr/>
        </p:nvSpPr>
        <p:spPr>
          <a:xfrm>
            <a:off x="2587798" y="2053691"/>
            <a:ext cx="2321621" cy="523220"/>
          </a:xfrm>
          <a:prstGeom prst="rect">
            <a:avLst/>
          </a:prstGeom>
        </p:spPr>
        <p:txBody>
          <a:bodyPr wrap="square">
            <a:spAutoFit/>
          </a:bodyPr>
          <a:lstStyle/>
          <a:p>
            <a:pPr marL="0" marR="0" lvl="2" indent="0" algn="l" defTabSz="1218987" rtl="0" eaLnBrk="1" fontAlgn="auto" latinLnBrk="0" hangingPunct="1">
              <a:lnSpc>
                <a:spcPct val="100000"/>
              </a:lnSpc>
              <a:spcBef>
                <a:spcPts val="600"/>
              </a:spcBef>
              <a:spcAft>
                <a:spcPts val="0"/>
              </a:spcAft>
              <a:buClr>
                <a:srgbClr val="002060"/>
              </a:buClr>
              <a:buSzPct val="85000"/>
              <a:buFontTx/>
              <a:buNone/>
              <a:tabLst/>
              <a:defRPr/>
            </a:pPr>
            <a:r>
              <a:rPr kumimoji="0" lang="en-GB" sz="1400" b="0" i="0" u="none" strike="noStrike" kern="1200" cap="none" spc="0" normalizeH="0" baseline="0" dirty="0" smtClean="0">
                <a:ln>
                  <a:noFill/>
                </a:ln>
                <a:solidFill>
                  <a:prstClr val="black"/>
                </a:solidFill>
                <a:effectLst/>
                <a:uLnTx/>
                <a:uFillTx/>
                <a:latin typeface="Arial" panose="020B0604020202020204" pitchFamily="34" charset="0"/>
                <a:cs typeface="Arial" panose="020B0604020202020204" pitchFamily="34" charset="0"/>
              </a:rPr>
              <a:t>Imposition of the obligation</a:t>
            </a:r>
            <a:r>
              <a:rPr kumimoji="0" lang="en-GB" sz="1400" b="0" i="0" u="none" strike="noStrike" kern="1200" cap="none" spc="0" normalizeH="0" baseline="0" dirty="0" smtClean="0">
                <a:ln>
                  <a:noFill/>
                </a:ln>
                <a:solidFill>
                  <a:prstClr val="black"/>
                </a:solidFill>
                <a:effectLst/>
                <a:uLnTx/>
                <a:uFillTx/>
                <a:latin typeface="Calibri"/>
                <a:cs typeface="Arial" panose="020B0604020202020204" pitchFamily="34" charset="0"/>
              </a:rPr>
              <a:t>*</a:t>
            </a:r>
            <a:endParaRPr kumimoji="0" lang="en-GB" sz="1400" b="0" i="0" u="none" strike="noStrike" kern="1200" cap="none" spc="0" normalizeH="0" baseline="0" dirty="0">
              <a:ln>
                <a:noFill/>
              </a:ln>
              <a:solidFill>
                <a:prstClr val="black"/>
              </a:solidFill>
              <a:effectLst/>
              <a:uLnTx/>
              <a:uFillTx/>
              <a:latin typeface="Calibri"/>
              <a:cs typeface="Arial" panose="020B0604020202020204" pitchFamily="34" charset="0"/>
            </a:endParaRPr>
          </a:p>
        </p:txBody>
      </p:sp>
      <p:sp>
        <p:nvSpPr>
          <p:cNvPr id="115" name="Rectangle 114">
            <a:extLst>
              <a:ext uri="{FF2B5EF4-FFF2-40B4-BE49-F238E27FC236}">
                <a16:creationId xmlns="" xmlns:a16="http://schemas.microsoft.com/office/drawing/2014/main" id="{9BF399C8-D9DE-4F2E-8C7F-2AB35E499554}"/>
              </a:ext>
            </a:extLst>
          </p:cNvPr>
          <p:cNvSpPr/>
          <p:nvPr/>
        </p:nvSpPr>
        <p:spPr>
          <a:xfrm>
            <a:off x="9618349" y="2693329"/>
            <a:ext cx="2564812" cy="307777"/>
          </a:xfrm>
          <a:prstGeom prst="rect">
            <a:avLst/>
          </a:prstGeom>
          <a:solidFill>
            <a:srgbClr val="0E1655"/>
          </a:solidFill>
          <a:ln w="19050">
            <a:solidFill>
              <a:schemeClr val="bg1"/>
            </a:solidFill>
          </a:ln>
        </p:spPr>
        <p:txBody>
          <a:bodyPr wrap="square">
            <a:spAutoFit/>
          </a:bodyPr>
          <a:lstStyle/>
          <a:p>
            <a:pPr marL="0" marR="0" lvl="2" indent="0" algn="ctr" defTabSz="1218987" rtl="0" eaLnBrk="1" fontAlgn="auto" latinLnBrk="0" hangingPunct="1">
              <a:lnSpc>
                <a:spcPct val="100000"/>
              </a:lnSpc>
              <a:spcBef>
                <a:spcPts val="600"/>
              </a:spcBef>
              <a:spcAft>
                <a:spcPts val="0"/>
              </a:spcAft>
              <a:buClr>
                <a:srgbClr val="002060"/>
              </a:buClr>
              <a:buSzPct val="85000"/>
              <a:buFontTx/>
              <a:buNone/>
              <a:tabLst/>
              <a:defRPr/>
            </a:pPr>
            <a:r>
              <a:rPr kumimoji="0" lang="en-GB" sz="1400" b="0" i="0" u="none" strike="noStrike" kern="1200" cap="none" spc="0" normalizeH="0" baseline="0" dirty="0" smtClean="0">
                <a:ln>
                  <a:noFill/>
                </a:ln>
                <a:solidFill>
                  <a:prstClr val="white"/>
                </a:solidFill>
                <a:effectLst/>
                <a:uLnTx/>
                <a:uFillTx/>
                <a:latin typeface="Arial" panose="020B0604020202020204" pitchFamily="34" charset="0"/>
                <a:cs typeface="Arial" panose="020B0604020202020204" pitchFamily="34" charset="0"/>
              </a:rPr>
              <a:t>Energy efficiency measures</a:t>
            </a:r>
            <a:endParaRPr kumimoji="0" lang="en-GB" sz="1400" b="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16" name="Rectangle 115">
            <a:extLst>
              <a:ext uri="{FF2B5EF4-FFF2-40B4-BE49-F238E27FC236}">
                <a16:creationId xmlns="" xmlns:a16="http://schemas.microsoft.com/office/drawing/2014/main" id="{5920782F-87D9-45DB-A474-44DD254650EA}"/>
              </a:ext>
            </a:extLst>
          </p:cNvPr>
          <p:cNvSpPr/>
          <p:nvPr/>
        </p:nvSpPr>
        <p:spPr>
          <a:xfrm>
            <a:off x="3266226" y="3194003"/>
            <a:ext cx="1937949" cy="523220"/>
          </a:xfrm>
          <a:prstGeom prst="rect">
            <a:avLst/>
          </a:prstGeom>
        </p:spPr>
        <p:txBody>
          <a:bodyPr wrap="square">
            <a:spAutoFit/>
          </a:bodyPr>
          <a:lstStyle/>
          <a:p>
            <a:pPr marL="0" marR="0" lvl="2" indent="0" algn="l" defTabSz="1218987" rtl="0" eaLnBrk="1" fontAlgn="auto" latinLnBrk="0" hangingPunct="1">
              <a:lnSpc>
                <a:spcPct val="100000"/>
              </a:lnSpc>
              <a:spcBef>
                <a:spcPts val="0"/>
              </a:spcBef>
              <a:spcAft>
                <a:spcPts val="0"/>
              </a:spcAft>
              <a:buClr>
                <a:srgbClr val="002060"/>
              </a:buClr>
              <a:buSzPct val="85000"/>
              <a:buFontTx/>
              <a:buNone/>
              <a:tabLst/>
              <a:defRPr/>
            </a:pPr>
            <a:r>
              <a:rPr kumimoji="0" lang="en-GB" sz="1400" b="0" i="0" u="none" strike="noStrike" kern="1200" cap="none" spc="0" normalizeH="0" baseline="0" dirty="0" smtClean="0">
                <a:ln>
                  <a:noFill/>
                </a:ln>
                <a:solidFill>
                  <a:prstClr val="black"/>
                </a:solidFill>
                <a:effectLst/>
                <a:uLnTx/>
                <a:uFillTx/>
                <a:latin typeface="Calibri"/>
                <a:cs typeface="Arial" panose="020B0604020202020204" pitchFamily="34" charset="0"/>
              </a:rPr>
              <a:t>Notification of </a:t>
            </a:r>
          </a:p>
          <a:p>
            <a:pPr marL="0" marR="0" lvl="2" indent="0" algn="l" defTabSz="1218987" rtl="0" eaLnBrk="1" fontAlgn="auto" latinLnBrk="0" hangingPunct="1">
              <a:lnSpc>
                <a:spcPct val="100000"/>
              </a:lnSpc>
              <a:spcBef>
                <a:spcPts val="0"/>
              </a:spcBef>
              <a:spcAft>
                <a:spcPts val="0"/>
              </a:spcAft>
              <a:buClr>
                <a:srgbClr val="002060"/>
              </a:buClr>
              <a:buSzPct val="85000"/>
              <a:buFontTx/>
              <a:buNone/>
              <a:tabLst/>
              <a:defRPr/>
            </a:pPr>
            <a:r>
              <a:rPr kumimoji="0" lang="en-GB" sz="1400" b="0" i="0" u="none" strike="noStrike" kern="1200" cap="none" spc="0" normalizeH="0" baseline="0" dirty="0" smtClean="0">
                <a:ln>
                  <a:noFill/>
                </a:ln>
                <a:solidFill>
                  <a:prstClr val="black"/>
                </a:solidFill>
                <a:effectLst/>
                <a:uLnTx/>
                <a:uFillTx/>
                <a:latin typeface="Arial" panose="020B0604020202020204" pitchFamily="34" charset="0"/>
                <a:cs typeface="Arial" panose="020B0604020202020204" pitchFamily="34" charset="0"/>
              </a:rPr>
              <a:t>validated</a:t>
            </a:r>
            <a:r>
              <a:rPr kumimoji="0" lang="en-GB" sz="1400" b="0" i="0" u="none" strike="noStrike" kern="1200" cap="none" spc="0" normalizeH="0" baseline="0" dirty="0" smtClean="0">
                <a:ln>
                  <a:noFill/>
                </a:ln>
                <a:solidFill>
                  <a:prstClr val="black"/>
                </a:solidFill>
                <a:effectLst/>
                <a:uLnTx/>
                <a:uFillTx/>
                <a:latin typeface="Calibri"/>
                <a:cs typeface="Arial" panose="020B0604020202020204" pitchFamily="34" charset="0"/>
              </a:rPr>
              <a:t> measures</a:t>
            </a:r>
            <a:endParaRPr kumimoji="0" lang="en-GB" sz="1400" b="0" i="0" u="none" strike="noStrike" kern="1200" cap="none" spc="0" normalizeH="0" baseline="0" dirty="0">
              <a:ln>
                <a:noFill/>
              </a:ln>
              <a:solidFill>
                <a:prstClr val="black"/>
              </a:solidFill>
              <a:effectLst/>
              <a:uLnTx/>
              <a:uFillTx/>
              <a:latin typeface="Calibri"/>
              <a:cs typeface="Arial" panose="020B0604020202020204" pitchFamily="34" charset="0"/>
            </a:endParaRPr>
          </a:p>
        </p:txBody>
      </p:sp>
      <p:sp>
        <p:nvSpPr>
          <p:cNvPr id="117" name="Rectangle 116">
            <a:extLst>
              <a:ext uri="{FF2B5EF4-FFF2-40B4-BE49-F238E27FC236}">
                <a16:creationId xmlns="" xmlns:a16="http://schemas.microsoft.com/office/drawing/2014/main" id="{71A1AFF8-171E-40BD-951F-4F9E42B5691A}"/>
              </a:ext>
            </a:extLst>
          </p:cNvPr>
          <p:cNvSpPr/>
          <p:nvPr/>
        </p:nvSpPr>
        <p:spPr>
          <a:xfrm>
            <a:off x="3281290" y="4277380"/>
            <a:ext cx="1517722" cy="523220"/>
          </a:xfrm>
          <a:prstGeom prst="rect">
            <a:avLst/>
          </a:prstGeom>
        </p:spPr>
        <p:txBody>
          <a:bodyPr wrap="square">
            <a:spAutoFit/>
          </a:bodyPr>
          <a:lstStyle/>
          <a:p>
            <a:pPr marL="0" marR="0" lvl="2" indent="0" algn="l" defTabSz="1218987" rtl="0" eaLnBrk="1" fontAlgn="auto" latinLnBrk="0" hangingPunct="1">
              <a:lnSpc>
                <a:spcPct val="100000"/>
              </a:lnSpc>
              <a:spcBef>
                <a:spcPts val="600"/>
              </a:spcBef>
              <a:spcAft>
                <a:spcPts val="0"/>
              </a:spcAft>
              <a:buClr>
                <a:srgbClr val="002060"/>
              </a:buClr>
              <a:buSzPct val="85000"/>
              <a:buFontTx/>
              <a:buNone/>
              <a:tabLst/>
              <a:defRPr/>
            </a:pPr>
            <a:r>
              <a:rPr kumimoji="0" lang="en-GB" sz="1400" b="0" i="0" u="none" strike="noStrike" kern="1200" cap="none" spc="0" normalizeH="0" baseline="0" dirty="0" smtClean="0">
                <a:ln>
                  <a:noFill/>
                </a:ln>
                <a:solidFill>
                  <a:prstClr val="black"/>
                </a:solidFill>
                <a:effectLst/>
                <a:uLnTx/>
                <a:uFillTx/>
                <a:latin typeface="Calibri"/>
                <a:cs typeface="Arial" panose="020B0604020202020204" pitchFamily="34" charset="0"/>
              </a:rPr>
              <a:t>Risk-based </a:t>
            </a:r>
            <a:r>
              <a:rPr kumimoji="0" lang="en-GB" sz="1400" b="0" i="0" u="none" strike="noStrike" kern="1200" cap="none" spc="0" normalizeH="0" baseline="0" dirty="0" smtClean="0">
                <a:ln>
                  <a:noFill/>
                </a:ln>
                <a:solidFill>
                  <a:prstClr val="black"/>
                </a:solidFill>
                <a:effectLst/>
                <a:uLnTx/>
                <a:uFillTx/>
                <a:latin typeface="Arial" panose="020B0604020202020204" pitchFamily="34" charset="0"/>
                <a:cs typeface="Arial" panose="020B0604020202020204" pitchFamily="34" charset="0"/>
              </a:rPr>
              <a:t>inspection</a:t>
            </a:r>
            <a:endParaRPr kumimoji="0" lang="en-GB" sz="14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18" name="Group 117">
            <a:extLst>
              <a:ext uri="{FF2B5EF4-FFF2-40B4-BE49-F238E27FC236}">
                <a16:creationId xmlns="" xmlns:a16="http://schemas.microsoft.com/office/drawing/2014/main" id="{AD09D6EA-E29B-424A-B4DD-ADA4E1597257}"/>
              </a:ext>
            </a:extLst>
          </p:cNvPr>
          <p:cNvGrpSpPr>
            <a:grpSpLocks noChangeAspect="1"/>
          </p:cNvGrpSpPr>
          <p:nvPr/>
        </p:nvGrpSpPr>
        <p:grpSpPr>
          <a:xfrm>
            <a:off x="2820436" y="4268079"/>
            <a:ext cx="420224" cy="360942"/>
            <a:chOff x="2569464" y="5582945"/>
            <a:chExt cx="711200" cy="610870"/>
          </a:xfrm>
          <a:solidFill>
            <a:srgbClr val="00338D"/>
          </a:solidFill>
        </p:grpSpPr>
        <p:sp>
          <p:nvSpPr>
            <p:cNvPr id="136" name="object 2">
              <a:extLst>
                <a:ext uri="{FF2B5EF4-FFF2-40B4-BE49-F238E27FC236}">
                  <a16:creationId xmlns="" xmlns:a16="http://schemas.microsoft.com/office/drawing/2014/main" id="{387CCFD9-2D65-452A-888D-AE718AF6780E}"/>
                </a:ext>
              </a:extLst>
            </p:cNvPr>
            <p:cNvSpPr/>
            <p:nvPr/>
          </p:nvSpPr>
          <p:spPr>
            <a:xfrm>
              <a:off x="2569464" y="5582945"/>
              <a:ext cx="711200" cy="610870"/>
            </a:xfrm>
            <a:custGeom>
              <a:avLst/>
              <a:gdLst/>
              <a:ahLst/>
              <a:cxnLst/>
              <a:rect l="l" t="t" r="r" b="b"/>
              <a:pathLst>
                <a:path w="711200" h="610869">
                  <a:moveTo>
                    <a:pt x="355549" y="0"/>
                  </a:moveTo>
                  <a:lnTo>
                    <a:pt x="0" y="610717"/>
                  </a:lnTo>
                  <a:lnTo>
                    <a:pt x="266" y="610870"/>
                  </a:lnTo>
                  <a:lnTo>
                    <a:pt x="711200" y="610870"/>
                  </a:lnTo>
                  <a:lnTo>
                    <a:pt x="681624" y="560070"/>
                  </a:lnTo>
                  <a:lnTo>
                    <a:pt x="88264" y="560070"/>
                  </a:lnTo>
                  <a:lnTo>
                    <a:pt x="355549" y="100965"/>
                  </a:lnTo>
                  <a:lnTo>
                    <a:pt x="414331" y="100965"/>
                  </a:lnTo>
                  <a:lnTo>
                    <a:pt x="355549" y="0"/>
                  </a:lnTo>
                  <a:close/>
                </a:path>
                <a:path w="711200" h="610869">
                  <a:moveTo>
                    <a:pt x="414331" y="100965"/>
                  </a:moveTo>
                  <a:lnTo>
                    <a:pt x="355549" y="100965"/>
                  </a:lnTo>
                  <a:lnTo>
                    <a:pt x="622833" y="560070"/>
                  </a:lnTo>
                  <a:lnTo>
                    <a:pt x="681624" y="560070"/>
                  </a:lnTo>
                  <a:lnTo>
                    <a:pt x="414331" y="100965"/>
                  </a:lnTo>
                  <a:close/>
                </a:path>
              </a:pathLst>
            </a:custGeom>
            <a:grpFill/>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sp>
          <p:nvSpPr>
            <p:cNvPr id="137" name="object 3">
              <a:extLst>
                <a:ext uri="{FF2B5EF4-FFF2-40B4-BE49-F238E27FC236}">
                  <a16:creationId xmlns="" xmlns:a16="http://schemas.microsoft.com/office/drawing/2014/main" id="{4AD3D6E4-AB9D-4E8D-93B1-481A94F3EA37}"/>
                </a:ext>
              </a:extLst>
            </p:cNvPr>
            <p:cNvSpPr/>
            <p:nvPr/>
          </p:nvSpPr>
          <p:spPr>
            <a:xfrm>
              <a:off x="2886965" y="6054119"/>
              <a:ext cx="76200" cy="63500"/>
            </a:xfrm>
            <a:custGeom>
              <a:avLst/>
              <a:gdLst/>
              <a:ahLst/>
              <a:cxnLst/>
              <a:rect l="l" t="t" r="r" b="b"/>
              <a:pathLst>
                <a:path w="76200" h="63500">
                  <a:moveTo>
                    <a:pt x="0" y="63500"/>
                  </a:moveTo>
                  <a:lnTo>
                    <a:pt x="76200" y="63500"/>
                  </a:lnTo>
                  <a:lnTo>
                    <a:pt x="76200" y="0"/>
                  </a:lnTo>
                  <a:lnTo>
                    <a:pt x="0" y="0"/>
                  </a:lnTo>
                  <a:lnTo>
                    <a:pt x="0" y="63500"/>
                  </a:lnTo>
                  <a:close/>
                </a:path>
              </a:pathLst>
            </a:custGeom>
            <a:grpFill/>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sp>
          <p:nvSpPr>
            <p:cNvPr id="138" name="object 4">
              <a:extLst>
                <a:ext uri="{FF2B5EF4-FFF2-40B4-BE49-F238E27FC236}">
                  <a16:creationId xmlns="" xmlns:a16="http://schemas.microsoft.com/office/drawing/2014/main" id="{EBCE7C3A-5BD0-4EA6-899B-DD99897A26DA}"/>
                </a:ext>
              </a:extLst>
            </p:cNvPr>
            <p:cNvSpPr/>
            <p:nvPr/>
          </p:nvSpPr>
          <p:spPr>
            <a:xfrm>
              <a:off x="2886965" y="5800119"/>
              <a:ext cx="76200" cy="215900"/>
            </a:xfrm>
            <a:custGeom>
              <a:avLst/>
              <a:gdLst/>
              <a:ahLst/>
              <a:cxnLst/>
              <a:rect l="l" t="t" r="r" b="b"/>
              <a:pathLst>
                <a:path w="76200" h="215900">
                  <a:moveTo>
                    <a:pt x="0" y="215900"/>
                  </a:moveTo>
                  <a:lnTo>
                    <a:pt x="76200" y="215900"/>
                  </a:lnTo>
                  <a:lnTo>
                    <a:pt x="76200" y="0"/>
                  </a:lnTo>
                  <a:lnTo>
                    <a:pt x="0" y="0"/>
                  </a:lnTo>
                  <a:lnTo>
                    <a:pt x="0" y="215900"/>
                  </a:lnTo>
                  <a:close/>
                </a:path>
              </a:pathLst>
            </a:custGeom>
            <a:grpFill/>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grpSp>
      <p:grpSp>
        <p:nvGrpSpPr>
          <p:cNvPr id="139" name="Group 138">
            <a:extLst>
              <a:ext uri="{FF2B5EF4-FFF2-40B4-BE49-F238E27FC236}">
                <a16:creationId xmlns="" xmlns:a16="http://schemas.microsoft.com/office/drawing/2014/main" id="{3910D005-62D9-414A-8389-461AC0A457FA}"/>
              </a:ext>
            </a:extLst>
          </p:cNvPr>
          <p:cNvGrpSpPr>
            <a:grpSpLocks noChangeAspect="1"/>
          </p:cNvGrpSpPr>
          <p:nvPr/>
        </p:nvGrpSpPr>
        <p:grpSpPr>
          <a:xfrm>
            <a:off x="2837779" y="3406071"/>
            <a:ext cx="357287" cy="357287"/>
            <a:chOff x="8316034" y="355094"/>
            <a:chExt cx="711200" cy="711200"/>
          </a:xfrm>
        </p:grpSpPr>
        <p:sp>
          <p:nvSpPr>
            <p:cNvPr id="148" name="object 119">
              <a:extLst>
                <a:ext uri="{FF2B5EF4-FFF2-40B4-BE49-F238E27FC236}">
                  <a16:creationId xmlns="" xmlns:a16="http://schemas.microsoft.com/office/drawing/2014/main" id="{D3C589B4-C7E7-4B6C-8A6A-5D445FE96804}"/>
                </a:ext>
              </a:extLst>
            </p:cNvPr>
            <p:cNvSpPr/>
            <p:nvPr/>
          </p:nvSpPr>
          <p:spPr>
            <a:xfrm>
              <a:off x="8316034" y="355094"/>
              <a:ext cx="711200" cy="711200"/>
            </a:xfrm>
            <a:custGeom>
              <a:avLst/>
              <a:gdLst/>
              <a:ahLst/>
              <a:cxnLst/>
              <a:rect l="l" t="t" r="r" b="b"/>
              <a:pathLst>
                <a:path w="711200" h="711200">
                  <a:moveTo>
                    <a:pt x="571500" y="673099"/>
                  </a:moveTo>
                  <a:lnTo>
                    <a:pt x="139700" y="673099"/>
                  </a:lnTo>
                  <a:lnTo>
                    <a:pt x="139700" y="711199"/>
                  </a:lnTo>
                  <a:lnTo>
                    <a:pt x="571500" y="711199"/>
                  </a:lnTo>
                  <a:lnTo>
                    <a:pt x="571500" y="673099"/>
                  </a:lnTo>
                  <a:close/>
                </a:path>
                <a:path w="711200" h="711200">
                  <a:moveTo>
                    <a:pt x="673100" y="0"/>
                  </a:moveTo>
                  <a:lnTo>
                    <a:pt x="38100" y="0"/>
                  </a:lnTo>
                  <a:lnTo>
                    <a:pt x="24055" y="2116"/>
                  </a:lnTo>
                  <a:lnTo>
                    <a:pt x="12366" y="8466"/>
                  </a:lnTo>
                  <a:lnTo>
                    <a:pt x="4061" y="19050"/>
                  </a:lnTo>
                  <a:lnTo>
                    <a:pt x="164" y="33866"/>
                  </a:lnTo>
                  <a:lnTo>
                    <a:pt x="0" y="520699"/>
                  </a:lnTo>
                  <a:lnTo>
                    <a:pt x="2671" y="534744"/>
                  </a:lnTo>
                  <a:lnTo>
                    <a:pt x="10001" y="546433"/>
                  </a:lnTo>
                  <a:lnTo>
                    <a:pt x="20963" y="554738"/>
                  </a:lnTo>
                  <a:lnTo>
                    <a:pt x="34531" y="558635"/>
                  </a:lnTo>
                  <a:lnTo>
                    <a:pt x="279400" y="558799"/>
                  </a:lnTo>
                  <a:lnTo>
                    <a:pt x="279400" y="673099"/>
                  </a:lnTo>
                  <a:lnTo>
                    <a:pt x="431800" y="673099"/>
                  </a:lnTo>
                  <a:lnTo>
                    <a:pt x="431800" y="558799"/>
                  </a:lnTo>
                  <a:lnTo>
                    <a:pt x="673100" y="558799"/>
                  </a:lnTo>
                  <a:lnTo>
                    <a:pt x="707138" y="537836"/>
                  </a:lnTo>
                  <a:lnTo>
                    <a:pt x="711049" y="482600"/>
                  </a:lnTo>
                  <a:lnTo>
                    <a:pt x="38100" y="482600"/>
                  </a:lnTo>
                  <a:lnTo>
                    <a:pt x="38100" y="38100"/>
                  </a:lnTo>
                  <a:lnTo>
                    <a:pt x="711200" y="38100"/>
                  </a:lnTo>
                  <a:lnTo>
                    <a:pt x="708528" y="24055"/>
                  </a:lnTo>
                  <a:lnTo>
                    <a:pt x="701198" y="12366"/>
                  </a:lnTo>
                  <a:lnTo>
                    <a:pt x="690236" y="4061"/>
                  </a:lnTo>
                  <a:lnTo>
                    <a:pt x="676668" y="164"/>
                  </a:lnTo>
                  <a:lnTo>
                    <a:pt x="673100" y="0"/>
                  </a:lnTo>
                  <a:close/>
                </a:path>
                <a:path w="711200" h="711200">
                  <a:moveTo>
                    <a:pt x="711200" y="38100"/>
                  </a:moveTo>
                  <a:lnTo>
                    <a:pt x="673100" y="38100"/>
                  </a:lnTo>
                  <a:lnTo>
                    <a:pt x="673100" y="482600"/>
                  </a:lnTo>
                  <a:lnTo>
                    <a:pt x="711049" y="482600"/>
                  </a:lnTo>
                  <a:lnTo>
                    <a:pt x="711200" y="38100"/>
                  </a:lnTo>
                  <a:close/>
                </a:path>
              </a:pathLst>
            </a:custGeom>
            <a:solidFill>
              <a:srgbClr val="004690"/>
            </a:solidFill>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sp>
          <p:nvSpPr>
            <p:cNvPr id="153" name="object 95">
              <a:extLst>
                <a:ext uri="{FF2B5EF4-FFF2-40B4-BE49-F238E27FC236}">
                  <a16:creationId xmlns="" xmlns:a16="http://schemas.microsoft.com/office/drawing/2014/main" id="{660D1D3B-86E4-45C2-AAF7-5853412132B2}"/>
                </a:ext>
              </a:extLst>
            </p:cNvPr>
            <p:cNvSpPr>
              <a:spLocks noChangeAspect="1"/>
            </p:cNvSpPr>
            <p:nvPr/>
          </p:nvSpPr>
          <p:spPr>
            <a:xfrm>
              <a:off x="8513211" y="497913"/>
              <a:ext cx="291248" cy="223637"/>
            </a:xfrm>
            <a:custGeom>
              <a:avLst/>
              <a:gdLst/>
              <a:ahLst/>
              <a:cxnLst/>
              <a:rect l="l" t="t" r="r" b="b"/>
              <a:pathLst>
                <a:path w="711200" h="546100">
                  <a:moveTo>
                    <a:pt x="0" y="0"/>
                  </a:moveTo>
                  <a:lnTo>
                    <a:pt x="0" y="546100"/>
                  </a:lnTo>
                  <a:lnTo>
                    <a:pt x="711200" y="546100"/>
                  </a:lnTo>
                  <a:lnTo>
                    <a:pt x="711200" y="508000"/>
                  </a:lnTo>
                  <a:lnTo>
                    <a:pt x="38100" y="508000"/>
                  </a:lnTo>
                  <a:lnTo>
                    <a:pt x="38100" y="139700"/>
                  </a:lnTo>
                  <a:lnTo>
                    <a:pt x="711200" y="139700"/>
                  </a:lnTo>
                  <a:lnTo>
                    <a:pt x="711200" y="101600"/>
                  </a:lnTo>
                  <a:lnTo>
                    <a:pt x="38100" y="101600"/>
                  </a:lnTo>
                  <a:lnTo>
                    <a:pt x="38100" y="38100"/>
                  </a:lnTo>
                  <a:lnTo>
                    <a:pt x="307078" y="38100"/>
                  </a:lnTo>
                  <a:lnTo>
                    <a:pt x="305863" y="35705"/>
                  </a:lnTo>
                  <a:lnTo>
                    <a:pt x="275572" y="8122"/>
                  </a:lnTo>
                  <a:lnTo>
                    <a:pt x="248437" y="329"/>
                  </a:lnTo>
                  <a:lnTo>
                    <a:pt x="0" y="0"/>
                  </a:lnTo>
                  <a:close/>
                </a:path>
                <a:path w="711200" h="546100">
                  <a:moveTo>
                    <a:pt x="711200" y="139700"/>
                  </a:moveTo>
                  <a:lnTo>
                    <a:pt x="673100" y="139700"/>
                  </a:lnTo>
                  <a:lnTo>
                    <a:pt x="673100" y="508000"/>
                  </a:lnTo>
                  <a:lnTo>
                    <a:pt x="711200" y="508000"/>
                  </a:lnTo>
                  <a:lnTo>
                    <a:pt x="711200" y="139700"/>
                  </a:lnTo>
                  <a:close/>
                </a:path>
                <a:path w="711200" h="546100">
                  <a:moveTo>
                    <a:pt x="307078" y="38100"/>
                  </a:moveTo>
                  <a:lnTo>
                    <a:pt x="241300" y="38100"/>
                  </a:lnTo>
                  <a:lnTo>
                    <a:pt x="255344" y="40771"/>
                  </a:lnTo>
                  <a:lnTo>
                    <a:pt x="267040" y="48110"/>
                  </a:lnTo>
                  <a:lnTo>
                    <a:pt x="275338" y="59063"/>
                  </a:lnTo>
                  <a:lnTo>
                    <a:pt x="279235" y="72631"/>
                  </a:lnTo>
                  <a:lnTo>
                    <a:pt x="279400" y="101600"/>
                  </a:lnTo>
                  <a:lnTo>
                    <a:pt x="317500" y="101600"/>
                  </a:lnTo>
                  <a:lnTo>
                    <a:pt x="317500" y="76200"/>
                  </a:lnTo>
                  <a:lnTo>
                    <a:pt x="316121" y="61694"/>
                  </a:lnTo>
                  <a:lnTo>
                    <a:pt x="312152" y="48101"/>
                  </a:lnTo>
                  <a:lnTo>
                    <a:pt x="307078" y="38100"/>
                  </a:lnTo>
                  <a:close/>
                </a:path>
              </a:pathLst>
            </a:custGeom>
            <a:solidFill>
              <a:srgbClr val="004690"/>
            </a:solidFill>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grpSp>
      <p:sp>
        <p:nvSpPr>
          <p:cNvPr id="155" name="Rectangle 154">
            <a:extLst>
              <a:ext uri="{FF2B5EF4-FFF2-40B4-BE49-F238E27FC236}">
                <a16:creationId xmlns="" xmlns:a16="http://schemas.microsoft.com/office/drawing/2014/main" id="{062345A8-F938-4C7D-A652-A7EB2AAF835B}"/>
              </a:ext>
            </a:extLst>
          </p:cNvPr>
          <p:cNvSpPr/>
          <p:nvPr/>
        </p:nvSpPr>
        <p:spPr>
          <a:xfrm>
            <a:off x="235871" y="6191703"/>
            <a:ext cx="2351927" cy="415498"/>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smtClean="0">
                <a:ln>
                  <a:noFill/>
                </a:ln>
                <a:solidFill>
                  <a:prstClr val="black"/>
                </a:solidFill>
                <a:effectLst/>
                <a:uLnTx/>
                <a:uFillTx/>
                <a:latin typeface="Calibri"/>
                <a:ea typeface="+mn-ea"/>
                <a:cs typeface="+mn-cs"/>
              </a:rPr>
              <a:t>*Based on the amount of final energy sold by the obligated company</a:t>
            </a:r>
            <a:endParaRPr kumimoji="0" lang="en-GB" sz="1050" b="0" i="0" u="none" strike="noStrike" kern="1200" cap="none" spc="0" normalizeH="0" baseline="0" dirty="0">
              <a:ln>
                <a:noFill/>
              </a:ln>
              <a:solidFill>
                <a:prstClr val="black"/>
              </a:solidFill>
              <a:effectLst/>
              <a:uLnTx/>
              <a:uFillTx/>
              <a:latin typeface="Calibri"/>
              <a:ea typeface="+mn-ea"/>
              <a:cs typeface="+mn-cs"/>
            </a:endParaRPr>
          </a:p>
        </p:txBody>
      </p:sp>
      <p:sp>
        <p:nvSpPr>
          <p:cNvPr id="156" name="Rectangle 155">
            <a:extLst>
              <a:ext uri="{FF2B5EF4-FFF2-40B4-BE49-F238E27FC236}">
                <a16:creationId xmlns="" xmlns:a16="http://schemas.microsoft.com/office/drawing/2014/main" id="{9FAB1AA8-A56E-49E4-95E7-2C8FD288769D}"/>
              </a:ext>
            </a:extLst>
          </p:cNvPr>
          <p:cNvSpPr/>
          <p:nvPr/>
        </p:nvSpPr>
        <p:spPr>
          <a:xfrm>
            <a:off x="3331081" y="5512495"/>
            <a:ext cx="1315531" cy="307777"/>
          </a:xfrm>
          <a:prstGeom prst="rect">
            <a:avLst/>
          </a:prstGeom>
        </p:spPr>
        <p:txBody>
          <a:bodyPr wrap="square">
            <a:spAutoFit/>
          </a:bodyPr>
          <a:lstStyle/>
          <a:p>
            <a:pPr marL="0" marR="0" lvl="2" indent="0" algn="l" defTabSz="1218987" rtl="0" eaLnBrk="1" fontAlgn="auto" latinLnBrk="0" hangingPunct="1">
              <a:lnSpc>
                <a:spcPct val="100000"/>
              </a:lnSpc>
              <a:spcBef>
                <a:spcPts val="600"/>
              </a:spcBef>
              <a:spcAft>
                <a:spcPts val="0"/>
              </a:spcAft>
              <a:buClr>
                <a:srgbClr val="002060"/>
              </a:buClr>
              <a:buSzPct val="85000"/>
              <a:buFontTx/>
              <a:buNone/>
              <a:tabLst/>
              <a:defRPr/>
            </a:pPr>
            <a:r>
              <a:rPr kumimoji="0" lang="en-GB" sz="1400" b="0" i="0" u="none" strike="noStrike" kern="1200" cap="none" spc="0" normalizeH="0" baseline="0" dirty="0" smtClean="0">
                <a:ln>
                  <a:noFill/>
                </a:ln>
                <a:solidFill>
                  <a:prstClr val="black"/>
                </a:solidFill>
                <a:effectLst/>
                <a:uLnTx/>
                <a:uFillTx/>
                <a:latin typeface="Arial" panose="020B0604020202020204" pitchFamily="34" charset="0"/>
                <a:cs typeface="Arial" panose="020B0604020202020204" pitchFamily="34" charset="0"/>
              </a:rPr>
              <a:t>Fine</a:t>
            </a:r>
            <a:endParaRPr kumimoji="0" lang="en-GB" sz="14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173" name="Straight Arrow Connector 172">
            <a:extLst>
              <a:ext uri="{FF2B5EF4-FFF2-40B4-BE49-F238E27FC236}">
                <a16:creationId xmlns="" xmlns:a16="http://schemas.microsoft.com/office/drawing/2014/main" id="{254154EB-8739-4994-B40E-27891E43E06F}"/>
              </a:ext>
            </a:extLst>
          </p:cNvPr>
          <p:cNvCxnSpPr>
            <a:cxnSpLocks/>
          </p:cNvCxnSpPr>
          <p:nvPr/>
        </p:nvCxnSpPr>
        <p:spPr>
          <a:xfrm flipH="1" flipV="1">
            <a:off x="2701603" y="5961199"/>
            <a:ext cx="1946028" cy="22685"/>
          </a:xfrm>
          <a:prstGeom prst="straightConnector1">
            <a:avLst/>
          </a:prstGeom>
          <a:ln w="28575">
            <a:solidFill>
              <a:srgbClr val="4E2379"/>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74" name="Group 173">
            <a:extLst>
              <a:ext uri="{FF2B5EF4-FFF2-40B4-BE49-F238E27FC236}">
                <a16:creationId xmlns="" xmlns:a16="http://schemas.microsoft.com/office/drawing/2014/main" id="{B1405505-A52D-4894-8F6D-7572F96D2EC7}"/>
              </a:ext>
            </a:extLst>
          </p:cNvPr>
          <p:cNvGrpSpPr>
            <a:grpSpLocks noChangeAspect="1"/>
          </p:cNvGrpSpPr>
          <p:nvPr/>
        </p:nvGrpSpPr>
        <p:grpSpPr>
          <a:xfrm>
            <a:off x="2816176" y="5512495"/>
            <a:ext cx="396030" cy="346526"/>
            <a:chOff x="3530584" y="1759700"/>
            <a:chExt cx="711202" cy="622300"/>
          </a:xfrm>
          <a:solidFill>
            <a:srgbClr val="00338D"/>
          </a:solidFill>
        </p:grpSpPr>
        <p:sp>
          <p:nvSpPr>
            <p:cNvPr id="175" name="object 72">
              <a:extLst>
                <a:ext uri="{FF2B5EF4-FFF2-40B4-BE49-F238E27FC236}">
                  <a16:creationId xmlns="" xmlns:a16="http://schemas.microsoft.com/office/drawing/2014/main" id="{8C76BAD5-6A19-4C16-8460-4EA4E4A4C5C2}"/>
                </a:ext>
              </a:extLst>
            </p:cNvPr>
            <p:cNvSpPr/>
            <p:nvPr/>
          </p:nvSpPr>
          <p:spPr>
            <a:xfrm>
              <a:off x="3530584" y="2089900"/>
              <a:ext cx="711200" cy="292100"/>
            </a:xfrm>
            <a:custGeom>
              <a:avLst/>
              <a:gdLst/>
              <a:ahLst/>
              <a:cxnLst/>
              <a:rect l="l" t="t" r="r" b="b"/>
              <a:pathLst>
                <a:path w="711200" h="292100">
                  <a:moveTo>
                    <a:pt x="0" y="114300"/>
                  </a:moveTo>
                  <a:lnTo>
                    <a:pt x="0" y="152400"/>
                  </a:lnTo>
                  <a:lnTo>
                    <a:pt x="279400" y="292100"/>
                  </a:lnTo>
                  <a:lnTo>
                    <a:pt x="344170" y="254000"/>
                  </a:lnTo>
                  <a:lnTo>
                    <a:pt x="279400" y="254000"/>
                  </a:lnTo>
                  <a:lnTo>
                    <a:pt x="0" y="114300"/>
                  </a:lnTo>
                  <a:close/>
                </a:path>
                <a:path w="711200" h="292100">
                  <a:moveTo>
                    <a:pt x="711200" y="0"/>
                  </a:moveTo>
                  <a:lnTo>
                    <a:pt x="279400" y="254000"/>
                  </a:lnTo>
                  <a:lnTo>
                    <a:pt x="344170" y="254000"/>
                  </a:lnTo>
                  <a:lnTo>
                    <a:pt x="711200" y="38100"/>
                  </a:lnTo>
                  <a:lnTo>
                    <a:pt x="711200" y="0"/>
                  </a:lnTo>
                  <a:close/>
                </a:path>
              </a:pathLst>
            </a:custGeom>
            <a:grpFill/>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sp>
          <p:nvSpPr>
            <p:cNvPr id="176" name="object 73">
              <a:extLst>
                <a:ext uri="{FF2B5EF4-FFF2-40B4-BE49-F238E27FC236}">
                  <a16:creationId xmlns="" xmlns:a16="http://schemas.microsoft.com/office/drawing/2014/main" id="{CC469878-9EBF-41BC-A889-B920E3366BDF}"/>
                </a:ext>
              </a:extLst>
            </p:cNvPr>
            <p:cNvSpPr/>
            <p:nvPr/>
          </p:nvSpPr>
          <p:spPr>
            <a:xfrm>
              <a:off x="3530586" y="1759700"/>
              <a:ext cx="711200" cy="393700"/>
            </a:xfrm>
            <a:custGeom>
              <a:avLst/>
              <a:gdLst/>
              <a:ahLst/>
              <a:cxnLst/>
              <a:rect l="l" t="t" r="r" b="b"/>
              <a:pathLst>
                <a:path w="711200" h="393700">
                  <a:moveTo>
                    <a:pt x="431800" y="0"/>
                  </a:moveTo>
                  <a:lnTo>
                    <a:pt x="0" y="254000"/>
                  </a:lnTo>
                  <a:lnTo>
                    <a:pt x="279400" y="393700"/>
                  </a:lnTo>
                  <a:lnTo>
                    <a:pt x="344170" y="355600"/>
                  </a:lnTo>
                  <a:lnTo>
                    <a:pt x="279400" y="355600"/>
                  </a:lnTo>
                  <a:lnTo>
                    <a:pt x="70027" y="250913"/>
                  </a:lnTo>
                  <a:lnTo>
                    <a:pt x="431800" y="38100"/>
                  </a:lnTo>
                  <a:lnTo>
                    <a:pt x="508000" y="38100"/>
                  </a:lnTo>
                  <a:lnTo>
                    <a:pt x="431800" y="0"/>
                  </a:lnTo>
                  <a:close/>
                </a:path>
                <a:path w="711200" h="393700">
                  <a:moveTo>
                    <a:pt x="508000" y="38100"/>
                  </a:moveTo>
                  <a:lnTo>
                    <a:pt x="431800" y="38100"/>
                  </a:lnTo>
                  <a:lnTo>
                    <a:pt x="641172" y="142786"/>
                  </a:lnTo>
                  <a:lnTo>
                    <a:pt x="279400" y="355600"/>
                  </a:lnTo>
                  <a:lnTo>
                    <a:pt x="344170" y="355600"/>
                  </a:lnTo>
                  <a:lnTo>
                    <a:pt x="711200" y="139700"/>
                  </a:lnTo>
                  <a:lnTo>
                    <a:pt x="508000" y="38100"/>
                  </a:lnTo>
                  <a:close/>
                </a:path>
              </a:pathLst>
            </a:custGeom>
            <a:grpFill/>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sp>
          <p:nvSpPr>
            <p:cNvPr id="177" name="object 74">
              <a:extLst>
                <a:ext uri="{FF2B5EF4-FFF2-40B4-BE49-F238E27FC236}">
                  <a16:creationId xmlns="" xmlns:a16="http://schemas.microsoft.com/office/drawing/2014/main" id="{8924078F-D0C5-491F-8061-D44E60DEAB2E}"/>
                </a:ext>
              </a:extLst>
            </p:cNvPr>
            <p:cNvSpPr/>
            <p:nvPr/>
          </p:nvSpPr>
          <p:spPr>
            <a:xfrm>
              <a:off x="3530584" y="2013700"/>
              <a:ext cx="711200" cy="292100"/>
            </a:xfrm>
            <a:custGeom>
              <a:avLst/>
              <a:gdLst/>
              <a:ahLst/>
              <a:cxnLst/>
              <a:rect l="l" t="t" r="r" b="b"/>
              <a:pathLst>
                <a:path w="711200" h="292100">
                  <a:moveTo>
                    <a:pt x="0" y="114300"/>
                  </a:moveTo>
                  <a:lnTo>
                    <a:pt x="0" y="152400"/>
                  </a:lnTo>
                  <a:lnTo>
                    <a:pt x="279400" y="292100"/>
                  </a:lnTo>
                  <a:lnTo>
                    <a:pt x="344170" y="254000"/>
                  </a:lnTo>
                  <a:lnTo>
                    <a:pt x="279400" y="254000"/>
                  </a:lnTo>
                  <a:lnTo>
                    <a:pt x="0" y="114300"/>
                  </a:lnTo>
                  <a:close/>
                </a:path>
                <a:path w="711200" h="292100">
                  <a:moveTo>
                    <a:pt x="711200" y="0"/>
                  </a:moveTo>
                  <a:lnTo>
                    <a:pt x="279400" y="254000"/>
                  </a:lnTo>
                  <a:lnTo>
                    <a:pt x="344170" y="254000"/>
                  </a:lnTo>
                  <a:lnTo>
                    <a:pt x="711200" y="38100"/>
                  </a:lnTo>
                  <a:lnTo>
                    <a:pt x="711200" y="0"/>
                  </a:lnTo>
                  <a:close/>
                </a:path>
              </a:pathLst>
            </a:custGeom>
            <a:grpFill/>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sp>
          <p:nvSpPr>
            <p:cNvPr id="178" name="object 75">
              <a:extLst>
                <a:ext uri="{FF2B5EF4-FFF2-40B4-BE49-F238E27FC236}">
                  <a16:creationId xmlns="" xmlns:a16="http://schemas.microsoft.com/office/drawing/2014/main" id="{C661A583-C0B9-477B-9275-7C7D1A3A0C74}"/>
                </a:ext>
              </a:extLst>
            </p:cNvPr>
            <p:cNvSpPr/>
            <p:nvPr/>
          </p:nvSpPr>
          <p:spPr>
            <a:xfrm>
              <a:off x="3530584" y="1937500"/>
              <a:ext cx="711200" cy="292100"/>
            </a:xfrm>
            <a:custGeom>
              <a:avLst/>
              <a:gdLst/>
              <a:ahLst/>
              <a:cxnLst/>
              <a:rect l="l" t="t" r="r" b="b"/>
              <a:pathLst>
                <a:path w="711200" h="292100">
                  <a:moveTo>
                    <a:pt x="0" y="114300"/>
                  </a:moveTo>
                  <a:lnTo>
                    <a:pt x="0" y="152400"/>
                  </a:lnTo>
                  <a:lnTo>
                    <a:pt x="279400" y="292100"/>
                  </a:lnTo>
                  <a:lnTo>
                    <a:pt x="344170" y="254000"/>
                  </a:lnTo>
                  <a:lnTo>
                    <a:pt x="279400" y="254000"/>
                  </a:lnTo>
                  <a:lnTo>
                    <a:pt x="0" y="114300"/>
                  </a:lnTo>
                  <a:close/>
                </a:path>
                <a:path w="711200" h="292100">
                  <a:moveTo>
                    <a:pt x="711200" y="0"/>
                  </a:moveTo>
                  <a:lnTo>
                    <a:pt x="279400" y="254000"/>
                  </a:lnTo>
                  <a:lnTo>
                    <a:pt x="344170" y="254000"/>
                  </a:lnTo>
                  <a:lnTo>
                    <a:pt x="711200" y="38100"/>
                  </a:lnTo>
                  <a:lnTo>
                    <a:pt x="711200" y="0"/>
                  </a:lnTo>
                  <a:close/>
                </a:path>
              </a:pathLst>
            </a:custGeom>
            <a:grpFill/>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sp>
          <p:nvSpPr>
            <p:cNvPr id="179" name="object 76">
              <a:extLst>
                <a:ext uri="{FF2B5EF4-FFF2-40B4-BE49-F238E27FC236}">
                  <a16:creationId xmlns="" xmlns:a16="http://schemas.microsoft.com/office/drawing/2014/main" id="{0FE22293-93C0-4371-8AC8-0407E2C59E64}"/>
                </a:ext>
              </a:extLst>
            </p:cNvPr>
            <p:cNvSpPr/>
            <p:nvPr/>
          </p:nvSpPr>
          <p:spPr>
            <a:xfrm>
              <a:off x="3772151" y="1883993"/>
              <a:ext cx="228600" cy="142875"/>
            </a:xfrm>
            <a:custGeom>
              <a:avLst/>
              <a:gdLst/>
              <a:ahLst/>
              <a:cxnLst/>
              <a:rect l="l" t="t" r="r" b="b"/>
              <a:pathLst>
                <a:path w="228600" h="142875">
                  <a:moveTo>
                    <a:pt x="106634" y="0"/>
                  </a:moveTo>
                  <a:lnTo>
                    <a:pt x="59843" y="7481"/>
                  </a:lnTo>
                  <a:lnTo>
                    <a:pt x="23493" y="25686"/>
                  </a:lnTo>
                  <a:lnTo>
                    <a:pt x="539" y="60426"/>
                  </a:lnTo>
                  <a:lnTo>
                    <a:pt x="0" y="70228"/>
                  </a:lnTo>
                  <a:lnTo>
                    <a:pt x="1732" y="80251"/>
                  </a:lnTo>
                  <a:lnTo>
                    <a:pt x="29977" y="115576"/>
                  </a:lnTo>
                  <a:lnTo>
                    <a:pt x="64001" y="133169"/>
                  </a:lnTo>
                  <a:lnTo>
                    <a:pt x="104809" y="141752"/>
                  </a:lnTo>
                  <a:lnTo>
                    <a:pt x="119263" y="142397"/>
                  </a:lnTo>
                  <a:lnTo>
                    <a:pt x="133908" y="141856"/>
                  </a:lnTo>
                  <a:lnTo>
                    <a:pt x="172031" y="134364"/>
                  </a:lnTo>
                  <a:lnTo>
                    <a:pt x="207097" y="115532"/>
                  </a:lnTo>
                  <a:lnTo>
                    <a:pt x="228271" y="79418"/>
                  </a:lnTo>
                  <a:lnTo>
                    <a:pt x="228159" y="69259"/>
                  </a:lnTo>
                  <a:lnTo>
                    <a:pt x="206757" y="32685"/>
                  </a:lnTo>
                  <a:lnTo>
                    <a:pt x="162933" y="8482"/>
                  </a:lnTo>
                  <a:lnTo>
                    <a:pt x="121351" y="442"/>
                  </a:lnTo>
                  <a:lnTo>
                    <a:pt x="106634" y="0"/>
                  </a:lnTo>
                  <a:close/>
                </a:path>
              </a:pathLst>
            </a:custGeom>
            <a:grpFill/>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grpSp>
      <p:grpSp>
        <p:nvGrpSpPr>
          <p:cNvPr id="180" name="Group 179">
            <a:extLst>
              <a:ext uri="{FF2B5EF4-FFF2-40B4-BE49-F238E27FC236}">
                <a16:creationId xmlns="" xmlns:a16="http://schemas.microsoft.com/office/drawing/2014/main" id="{AFFD25B8-7FB6-4CA6-9D4E-740ECD3F58A2}"/>
              </a:ext>
            </a:extLst>
          </p:cNvPr>
          <p:cNvGrpSpPr>
            <a:grpSpLocks noChangeAspect="1"/>
          </p:cNvGrpSpPr>
          <p:nvPr/>
        </p:nvGrpSpPr>
        <p:grpSpPr>
          <a:xfrm>
            <a:off x="1103859" y="3307279"/>
            <a:ext cx="492479" cy="457302"/>
            <a:chOff x="2116515" y="4414403"/>
            <a:chExt cx="711200" cy="660400"/>
          </a:xfrm>
          <a:solidFill>
            <a:schemeClr val="bg1"/>
          </a:solidFill>
        </p:grpSpPr>
        <p:sp>
          <p:nvSpPr>
            <p:cNvPr id="181" name="object 40">
              <a:extLst>
                <a:ext uri="{FF2B5EF4-FFF2-40B4-BE49-F238E27FC236}">
                  <a16:creationId xmlns="" xmlns:a16="http://schemas.microsoft.com/office/drawing/2014/main" id="{242ABFC6-A251-4B8F-9711-4D36F912D73D}"/>
                </a:ext>
              </a:extLst>
            </p:cNvPr>
            <p:cNvSpPr/>
            <p:nvPr/>
          </p:nvSpPr>
          <p:spPr>
            <a:xfrm>
              <a:off x="2116515" y="5074803"/>
              <a:ext cx="711200" cy="0"/>
            </a:xfrm>
            <a:custGeom>
              <a:avLst/>
              <a:gdLst/>
              <a:ahLst/>
              <a:cxnLst/>
              <a:rect l="l" t="t" r="r" b="b"/>
              <a:pathLst>
                <a:path w="711200">
                  <a:moveTo>
                    <a:pt x="0" y="0"/>
                  </a:moveTo>
                  <a:lnTo>
                    <a:pt x="711200" y="0"/>
                  </a:lnTo>
                </a:path>
              </a:pathLst>
            </a:custGeom>
            <a:grpFill/>
            <a:ln w="19050">
              <a:solidFill>
                <a:schemeClr val="bg1"/>
              </a:solidFill>
            </a:ln>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sp>
          <p:nvSpPr>
            <p:cNvPr id="182" name="object 41">
              <a:extLst>
                <a:ext uri="{FF2B5EF4-FFF2-40B4-BE49-F238E27FC236}">
                  <a16:creationId xmlns="" xmlns:a16="http://schemas.microsoft.com/office/drawing/2014/main" id="{F45DC069-3055-4AC1-BA4C-E34EAC7E81A6}"/>
                </a:ext>
              </a:extLst>
            </p:cNvPr>
            <p:cNvSpPr/>
            <p:nvPr/>
          </p:nvSpPr>
          <p:spPr>
            <a:xfrm>
              <a:off x="2154615" y="5024003"/>
              <a:ext cx="635000" cy="0"/>
            </a:xfrm>
            <a:custGeom>
              <a:avLst/>
              <a:gdLst/>
              <a:ahLst/>
              <a:cxnLst/>
              <a:rect l="l" t="t" r="r" b="b"/>
              <a:pathLst>
                <a:path w="635000">
                  <a:moveTo>
                    <a:pt x="0" y="0"/>
                  </a:moveTo>
                  <a:lnTo>
                    <a:pt x="635000" y="0"/>
                  </a:lnTo>
                </a:path>
              </a:pathLst>
            </a:custGeom>
            <a:grpFill/>
            <a:ln w="19050">
              <a:solidFill>
                <a:schemeClr val="bg1"/>
              </a:solidFill>
            </a:ln>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sp>
          <p:nvSpPr>
            <p:cNvPr id="183" name="object 42">
              <a:extLst>
                <a:ext uri="{FF2B5EF4-FFF2-40B4-BE49-F238E27FC236}">
                  <a16:creationId xmlns="" xmlns:a16="http://schemas.microsoft.com/office/drawing/2014/main" id="{0B892A57-4B4A-4B7D-A14C-CAF30F597FB7}"/>
                </a:ext>
              </a:extLst>
            </p:cNvPr>
            <p:cNvSpPr/>
            <p:nvPr/>
          </p:nvSpPr>
          <p:spPr>
            <a:xfrm>
              <a:off x="2205415" y="4731903"/>
              <a:ext cx="76200" cy="241300"/>
            </a:xfrm>
            <a:custGeom>
              <a:avLst/>
              <a:gdLst/>
              <a:ahLst/>
              <a:cxnLst/>
              <a:rect l="l" t="t" r="r" b="b"/>
              <a:pathLst>
                <a:path w="76200" h="241300">
                  <a:moveTo>
                    <a:pt x="76200" y="0"/>
                  </a:moveTo>
                  <a:lnTo>
                    <a:pt x="0" y="0"/>
                  </a:lnTo>
                  <a:lnTo>
                    <a:pt x="0" y="241300"/>
                  </a:lnTo>
                  <a:lnTo>
                    <a:pt x="76200" y="241300"/>
                  </a:lnTo>
                  <a:lnTo>
                    <a:pt x="76200" y="0"/>
                  </a:lnTo>
                  <a:close/>
                </a:path>
              </a:pathLst>
            </a:custGeom>
            <a:grpFill/>
            <a:ln w="19050">
              <a:solidFill>
                <a:schemeClr val="bg1"/>
              </a:solidFill>
            </a:ln>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sp>
          <p:nvSpPr>
            <p:cNvPr id="184" name="object 43">
              <a:extLst>
                <a:ext uri="{FF2B5EF4-FFF2-40B4-BE49-F238E27FC236}">
                  <a16:creationId xmlns="" xmlns:a16="http://schemas.microsoft.com/office/drawing/2014/main" id="{C630B44D-E3CB-441D-8282-82FA67C2FE8B}"/>
                </a:ext>
              </a:extLst>
            </p:cNvPr>
            <p:cNvSpPr/>
            <p:nvPr/>
          </p:nvSpPr>
          <p:spPr>
            <a:xfrm>
              <a:off x="2357815" y="4731903"/>
              <a:ext cx="76200" cy="241300"/>
            </a:xfrm>
            <a:custGeom>
              <a:avLst/>
              <a:gdLst/>
              <a:ahLst/>
              <a:cxnLst/>
              <a:rect l="l" t="t" r="r" b="b"/>
              <a:pathLst>
                <a:path w="76200" h="241300">
                  <a:moveTo>
                    <a:pt x="76200" y="0"/>
                  </a:moveTo>
                  <a:lnTo>
                    <a:pt x="0" y="0"/>
                  </a:lnTo>
                  <a:lnTo>
                    <a:pt x="0" y="241300"/>
                  </a:lnTo>
                  <a:lnTo>
                    <a:pt x="76200" y="241300"/>
                  </a:lnTo>
                  <a:lnTo>
                    <a:pt x="76200" y="0"/>
                  </a:lnTo>
                  <a:close/>
                </a:path>
              </a:pathLst>
            </a:custGeom>
            <a:grpFill/>
            <a:ln w="19050">
              <a:solidFill>
                <a:schemeClr val="bg1"/>
              </a:solidFill>
            </a:ln>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sp>
          <p:nvSpPr>
            <p:cNvPr id="185" name="object 44">
              <a:extLst>
                <a:ext uri="{FF2B5EF4-FFF2-40B4-BE49-F238E27FC236}">
                  <a16:creationId xmlns="" xmlns:a16="http://schemas.microsoft.com/office/drawing/2014/main" id="{6C964A37-52FD-4B01-ADBD-82FBB8B176E9}"/>
                </a:ext>
              </a:extLst>
            </p:cNvPr>
            <p:cNvSpPr/>
            <p:nvPr/>
          </p:nvSpPr>
          <p:spPr>
            <a:xfrm>
              <a:off x="2510215" y="4731903"/>
              <a:ext cx="76200" cy="241300"/>
            </a:xfrm>
            <a:custGeom>
              <a:avLst/>
              <a:gdLst/>
              <a:ahLst/>
              <a:cxnLst/>
              <a:rect l="l" t="t" r="r" b="b"/>
              <a:pathLst>
                <a:path w="76200" h="241300">
                  <a:moveTo>
                    <a:pt x="76200" y="0"/>
                  </a:moveTo>
                  <a:lnTo>
                    <a:pt x="0" y="0"/>
                  </a:lnTo>
                  <a:lnTo>
                    <a:pt x="0" y="241300"/>
                  </a:lnTo>
                  <a:lnTo>
                    <a:pt x="76200" y="241300"/>
                  </a:lnTo>
                  <a:lnTo>
                    <a:pt x="76200" y="0"/>
                  </a:lnTo>
                  <a:close/>
                </a:path>
              </a:pathLst>
            </a:custGeom>
            <a:grpFill/>
            <a:ln w="19050">
              <a:solidFill>
                <a:schemeClr val="bg1"/>
              </a:solidFill>
            </a:ln>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sp>
          <p:nvSpPr>
            <p:cNvPr id="186" name="object 45">
              <a:extLst>
                <a:ext uri="{FF2B5EF4-FFF2-40B4-BE49-F238E27FC236}">
                  <a16:creationId xmlns="" xmlns:a16="http://schemas.microsoft.com/office/drawing/2014/main" id="{8374D033-AE6A-4AEB-8DC9-17B96AD26149}"/>
                </a:ext>
              </a:extLst>
            </p:cNvPr>
            <p:cNvSpPr/>
            <p:nvPr/>
          </p:nvSpPr>
          <p:spPr>
            <a:xfrm>
              <a:off x="2662615" y="4731903"/>
              <a:ext cx="76200" cy="241300"/>
            </a:xfrm>
            <a:custGeom>
              <a:avLst/>
              <a:gdLst/>
              <a:ahLst/>
              <a:cxnLst/>
              <a:rect l="l" t="t" r="r" b="b"/>
              <a:pathLst>
                <a:path w="76200" h="241300">
                  <a:moveTo>
                    <a:pt x="76200" y="0"/>
                  </a:moveTo>
                  <a:lnTo>
                    <a:pt x="0" y="0"/>
                  </a:lnTo>
                  <a:lnTo>
                    <a:pt x="0" y="241300"/>
                  </a:lnTo>
                  <a:lnTo>
                    <a:pt x="76200" y="241300"/>
                  </a:lnTo>
                  <a:lnTo>
                    <a:pt x="76200" y="0"/>
                  </a:lnTo>
                  <a:close/>
                </a:path>
              </a:pathLst>
            </a:custGeom>
            <a:grpFill/>
            <a:ln w="19050">
              <a:solidFill>
                <a:schemeClr val="bg1"/>
              </a:solidFill>
            </a:ln>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sp>
          <p:nvSpPr>
            <p:cNvPr id="187" name="object 46">
              <a:extLst>
                <a:ext uri="{FF2B5EF4-FFF2-40B4-BE49-F238E27FC236}">
                  <a16:creationId xmlns="" xmlns:a16="http://schemas.microsoft.com/office/drawing/2014/main" id="{F25F31A1-082E-4C83-9833-2DB80147FDDC}"/>
                </a:ext>
              </a:extLst>
            </p:cNvPr>
            <p:cNvSpPr/>
            <p:nvPr/>
          </p:nvSpPr>
          <p:spPr>
            <a:xfrm>
              <a:off x="2167315" y="4706503"/>
              <a:ext cx="622300" cy="0"/>
            </a:xfrm>
            <a:custGeom>
              <a:avLst/>
              <a:gdLst/>
              <a:ahLst/>
              <a:cxnLst/>
              <a:rect l="l" t="t" r="r" b="b"/>
              <a:pathLst>
                <a:path w="622300">
                  <a:moveTo>
                    <a:pt x="0" y="0"/>
                  </a:moveTo>
                  <a:lnTo>
                    <a:pt x="622300" y="0"/>
                  </a:lnTo>
                </a:path>
              </a:pathLst>
            </a:custGeom>
            <a:grpFill/>
            <a:ln w="19050">
              <a:solidFill>
                <a:schemeClr val="bg1"/>
              </a:solidFill>
            </a:ln>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sp>
          <p:nvSpPr>
            <p:cNvPr id="188" name="object 47">
              <a:extLst>
                <a:ext uri="{FF2B5EF4-FFF2-40B4-BE49-F238E27FC236}">
                  <a16:creationId xmlns="" xmlns:a16="http://schemas.microsoft.com/office/drawing/2014/main" id="{1CF6F6CD-6792-4741-B3D0-AA2BED5EF272}"/>
                </a:ext>
              </a:extLst>
            </p:cNvPr>
            <p:cNvSpPr/>
            <p:nvPr/>
          </p:nvSpPr>
          <p:spPr>
            <a:xfrm>
              <a:off x="2116515" y="4414403"/>
              <a:ext cx="711200" cy="241300"/>
            </a:xfrm>
            <a:custGeom>
              <a:avLst/>
              <a:gdLst/>
              <a:ahLst/>
              <a:cxnLst/>
              <a:rect l="l" t="t" r="r" b="b"/>
              <a:pathLst>
                <a:path w="711200" h="241300">
                  <a:moveTo>
                    <a:pt x="355600" y="0"/>
                  </a:moveTo>
                  <a:lnTo>
                    <a:pt x="0" y="215900"/>
                  </a:lnTo>
                  <a:lnTo>
                    <a:pt x="0" y="241300"/>
                  </a:lnTo>
                  <a:lnTo>
                    <a:pt x="711200" y="241300"/>
                  </a:lnTo>
                  <a:lnTo>
                    <a:pt x="711200" y="215900"/>
                  </a:lnTo>
                  <a:lnTo>
                    <a:pt x="355600" y="0"/>
                  </a:lnTo>
                  <a:close/>
                </a:path>
              </a:pathLst>
            </a:custGeom>
            <a:grpFill/>
            <a:ln w="19050">
              <a:solidFill>
                <a:schemeClr val="bg1"/>
              </a:solidFill>
            </a:ln>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grpSp>
      <p:grpSp>
        <p:nvGrpSpPr>
          <p:cNvPr id="189" name="Group 188">
            <a:extLst>
              <a:ext uri="{FF2B5EF4-FFF2-40B4-BE49-F238E27FC236}">
                <a16:creationId xmlns="" xmlns:a16="http://schemas.microsoft.com/office/drawing/2014/main" id="{45F5E8A9-4730-43DB-A7AA-3B3B112DD362}"/>
              </a:ext>
            </a:extLst>
          </p:cNvPr>
          <p:cNvGrpSpPr/>
          <p:nvPr/>
        </p:nvGrpSpPr>
        <p:grpSpPr>
          <a:xfrm>
            <a:off x="7811565" y="2955082"/>
            <a:ext cx="1837414" cy="738664"/>
            <a:chOff x="7681027" y="2332892"/>
            <a:chExt cx="1837414" cy="738664"/>
          </a:xfrm>
        </p:grpSpPr>
        <p:grpSp>
          <p:nvGrpSpPr>
            <p:cNvPr id="190" name="Group 189">
              <a:extLst>
                <a:ext uri="{FF2B5EF4-FFF2-40B4-BE49-F238E27FC236}">
                  <a16:creationId xmlns="" xmlns:a16="http://schemas.microsoft.com/office/drawing/2014/main" id="{9CA355A1-E780-4135-9FE1-9A227E2CDFD4}"/>
                </a:ext>
              </a:extLst>
            </p:cNvPr>
            <p:cNvGrpSpPr>
              <a:grpSpLocks noChangeAspect="1"/>
            </p:cNvGrpSpPr>
            <p:nvPr/>
          </p:nvGrpSpPr>
          <p:grpSpPr>
            <a:xfrm>
              <a:off x="7681027" y="2363159"/>
              <a:ext cx="291224" cy="388230"/>
              <a:chOff x="8473754" y="3602182"/>
              <a:chExt cx="533400" cy="711075"/>
            </a:xfrm>
            <a:solidFill>
              <a:srgbClr val="00338D"/>
            </a:solidFill>
          </p:grpSpPr>
          <p:sp>
            <p:nvSpPr>
              <p:cNvPr id="192" name="object 12">
                <a:extLst>
                  <a:ext uri="{FF2B5EF4-FFF2-40B4-BE49-F238E27FC236}">
                    <a16:creationId xmlns="" xmlns:a16="http://schemas.microsoft.com/office/drawing/2014/main" id="{A269AE41-F813-4F26-9FD7-84E620FA7E32}"/>
                  </a:ext>
                </a:extLst>
              </p:cNvPr>
              <p:cNvSpPr/>
              <p:nvPr/>
            </p:nvSpPr>
            <p:spPr>
              <a:xfrm>
                <a:off x="8473754" y="3652857"/>
                <a:ext cx="533400" cy="660400"/>
              </a:xfrm>
              <a:custGeom>
                <a:avLst/>
                <a:gdLst/>
                <a:ahLst/>
                <a:cxnLst/>
                <a:rect l="l" t="t" r="r" b="b"/>
                <a:pathLst>
                  <a:path w="533400" h="660400">
                    <a:moveTo>
                      <a:pt x="114300" y="0"/>
                    </a:moveTo>
                    <a:lnTo>
                      <a:pt x="38100" y="0"/>
                    </a:lnTo>
                    <a:lnTo>
                      <a:pt x="24055" y="2671"/>
                    </a:lnTo>
                    <a:lnTo>
                      <a:pt x="12366" y="10001"/>
                    </a:lnTo>
                    <a:lnTo>
                      <a:pt x="4061" y="20963"/>
                    </a:lnTo>
                    <a:lnTo>
                      <a:pt x="164" y="34531"/>
                    </a:lnTo>
                    <a:lnTo>
                      <a:pt x="0" y="622300"/>
                    </a:lnTo>
                    <a:lnTo>
                      <a:pt x="2671" y="636344"/>
                    </a:lnTo>
                    <a:lnTo>
                      <a:pt x="10001" y="648033"/>
                    </a:lnTo>
                    <a:lnTo>
                      <a:pt x="20963" y="656338"/>
                    </a:lnTo>
                    <a:lnTo>
                      <a:pt x="34531" y="660235"/>
                    </a:lnTo>
                    <a:lnTo>
                      <a:pt x="495300" y="660400"/>
                    </a:lnTo>
                    <a:lnTo>
                      <a:pt x="509344" y="657728"/>
                    </a:lnTo>
                    <a:lnTo>
                      <a:pt x="521033" y="650398"/>
                    </a:lnTo>
                    <a:lnTo>
                      <a:pt x="529338" y="639436"/>
                    </a:lnTo>
                    <a:lnTo>
                      <a:pt x="533235" y="625868"/>
                    </a:lnTo>
                    <a:lnTo>
                      <a:pt x="533236" y="622300"/>
                    </a:lnTo>
                    <a:lnTo>
                      <a:pt x="38100" y="622300"/>
                    </a:lnTo>
                    <a:lnTo>
                      <a:pt x="38100" y="38100"/>
                    </a:lnTo>
                    <a:lnTo>
                      <a:pt x="114300" y="38100"/>
                    </a:lnTo>
                    <a:lnTo>
                      <a:pt x="114300" y="0"/>
                    </a:lnTo>
                    <a:close/>
                  </a:path>
                  <a:path w="533400" h="660400">
                    <a:moveTo>
                      <a:pt x="495300" y="0"/>
                    </a:moveTo>
                    <a:lnTo>
                      <a:pt x="419100" y="0"/>
                    </a:lnTo>
                    <a:lnTo>
                      <a:pt x="419100" y="38100"/>
                    </a:lnTo>
                    <a:lnTo>
                      <a:pt x="495300" y="38100"/>
                    </a:lnTo>
                    <a:lnTo>
                      <a:pt x="495300" y="622300"/>
                    </a:lnTo>
                    <a:lnTo>
                      <a:pt x="533236" y="622300"/>
                    </a:lnTo>
                    <a:lnTo>
                      <a:pt x="533400" y="38100"/>
                    </a:lnTo>
                    <a:lnTo>
                      <a:pt x="530728" y="24055"/>
                    </a:lnTo>
                    <a:lnTo>
                      <a:pt x="523398" y="12366"/>
                    </a:lnTo>
                    <a:lnTo>
                      <a:pt x="512436" y="4061"/>
                    </a:lnTo>
                    <a:lnTo>
                      <a:pt x="498868" y="164"/>
                    </a:lnTo>
                    <a:lnTo>
                      <a:pt x="495300" y="0"/>
                    </a:lnTo>
                    <a:close/>
                  </a:path>
                </a:pathLst>
              </a:custGeom>
              <a:grpFill/>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Calibri"/>
                  <a:ea typeface="+mn-ea"/>
                  <a:cs typeface="+mn-cs"/>
                </a:endParaRPr>
              </a:p>
            </p:txBody>
          </p:sp>
          <p:sp>
            <p:nvSpPr>
              <p:cNvPr id="193" name="object 13">
                <a:extLst>
                  <a:ext uri="{FF2B5EF4-FFF2-40B4-BE49-F238E27FC236}">
                    <a16:creationId xmlns="" xmlns:a16="http://schemas.microsoft.com/office/drawing/2014/main" id="{EA15B0BA-EE37-4595-998E-E18BBAF5B041}"/>
                  </a:ext>
                </a:extLst>
              </p:cNvPr>
              <p:cNvSpPr/>
              <p:nvPr/>
            </p:nvSpPr>
            <p:spPr>
              <a:xfrm>
                <a:off x="8613454" y="3602182"/>
                <a:ext cx="254000" cy="127000"/>
              </a:xfrm>
              <a:custGeom>
                <a:avLst/>
                <a:gdLst/>
                <a:ahLst/>
                <a:cxnLst/>
                <a:rect l="l" t="t" r="r" b="b"/>
                <a:pathLst>
                  <a:path w="254000" h="127000">
                    <a:moveTo>
                      <a:pt x="130568" y="0"/>
                    </a:moveTo>
                    <a:lnTo>
                      <a:pt x="115236" y="1855"/>
                    </a:lnTo>
                    <a:lnTo>
                      <a:pt x="102836" y="7583"/>
                    </a:lnTo>
                    <a:lnTo>
                      <a:pt x="94015" y="17176"/>
                    </a:lnTo>
                    <a:lnTo>
                      <a:pt x="89418" y="30625"/>
                    </a:lnTo>
                    <a:lnTo>
                      <a:pt x="0" y="37975"/>
                    </a:lnTo>
                    <a:lnTo>
                      <a:pt x="0" y="126875"/>
                    </a:lnTo>
                    <a:lnTo>
                      <a:pt x="254000" y="126875"/>
                    </a:lnTo>
                    <a:lnTo>
                      <a:pt x="254000" y="50675"/>
                    </a:lnTo>
                    <a:lnTo>
                      <a:pt x="119989" y="50675"/>
                    </a:lnTo>
                    <a:lnTo>
                      <a:pt x="114300" y="44985"/>
                    </a:lnTo>
                    <a:lnTo>
                      <a:pt x="114300" y="30964"/>
                    </a:lnTo>
                    <a:lnTo>
                      <a:pt x="119989" y="25275"/>
                    </a:lnTo>
                    <a:lnTo>
                      <a:pt x="162958" y="25275"/>
                    </a:lnTo>
                    <a:lnTo>
                      <a:pt x="162428" y="22131"/>
                    </a:lnTo>
                    <a:lnTo>
                      <a:pt x="155098" y="10521"/>
                    </a:lnTo>
                    <a:lnTo>
                      <a:pt x="144136" y="3143"/>
                    </a:lnTo>
                    <a:lnTo>
                      <a:pt x="130568" y="0"/>
                    </a:lnTo>
                    <a:close/>
                  </a:path>
                  <a:path w="254000" h="127000">
                    <a:moveTo>
                      <a:pt x="162958" y="25275"/>
                    </a:moveTo>
                    <a:lnTo>
                      <a:pt x="134010" y="25275"/>
                    </a:lnTo>
                    <a:lnTo>
                      <a:pt x="139700" y="30964"/>
                    </a:lnTo>
                    <a:lnTo>
                      <a:pt x="139700" y="44985"/>
                    </a:lnTo>
                    <a:lnTo>
                      <a:pt x="134010" y="50675"/>
                    </a:lnTo>
                    <a:lnTo>
                      <a:pt x="254000" y="50675"/>
                    </a:lnTo>
                    <a:lnTo>
                      <a:pt x="254000" y="37975"/>
                    </a:lnTo>
                    <a:lnTo>
                      <a:pt x="165100" y="37975"/>
                    </a:lnTo>
                    <a:lnTo>
                      <a:pt x="162958" y="25275"/>
                    </a:lnTo>
                    <a:close/>
                  </a:path>
                </a:pathLst>
              </a:custGeom>
              <a:grpFill/>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Calibri"/>
                  <a:ea typeface="+mn-ea"/>
                  <a:cs typeface="+mn-cs"/>
                </a:endParaRPr>
              </a:p>
            </p:txBody>
          </p:sp>
          <p:sp>
            <p:nvSpPr>
              <p:cNvPr id="194" name="object 14">
                <a:extLst>
                  <a:ext uri="{FF2B5EF4-FFF2-40B4-BE49-F238E27FC236}">
                    <a16:creationId xmlns="" xmlns:a16="http://schemas.microsoft.com/office/drawing/2014/main" id="{AA9BB9EE-6028-4012-AE99-961329CC6FF2}"/>
                  </a:ext>
                </a:extLst>
              </p:cNvPr>
              <p:cNvSpPr/>
              <p:nvPr/>
            </p:nvSpPr>
            <p:spPr>
              <a:xfrm>
                <a:off x="8562819" y="4122757"/>
                <a:ext cx="75565" cy="76200"/>
              </a:xfrm>
              <a:custGeom>
                <a:avLst/>
                <a:gdLst/>
                <a:ahLst/>
                <a:cxnLst/>
                <a:rect l="l" t="t" r="r" b="b"/>
                <a:pathLst>
                  <a:path w="75564" h="76200">
                    <a:moveTo>
                      <a:pt x="37935" y="0"/>
                    </a:moveTo>
                    <a:lnTo>
                      <a:pt x="23890" y="2671"/>
                    </a:lnTo>
                    <a:lnTo>
                      <a:pt x="12202" y="10001"/>
                    </a:lnTo>
                    <a:lnTo>
                      <a:pt x="3896" y="20963"/>
                    </a:lnTo>
                    <a:lnTo>
                      <a:pt x="0" y="34531"/>
                    </a:lnTo>
                    <a:lnTo>
                      <a:pt x="2342" y="49857"/>
                    </a:lnTo>
                    <a:lnTo>
                      <a:pt x="8994" y="62253"/>
                    </a:lnTo>
                    <a:lnTo>
                      <a:pt x="19056" y="71074"/>
                    </a:lnTo>
                    <a:lnTo>
                      <a:pt x="31631" y="75677"/>
                    </a:lnTo>
                    <a:lnTo>
                      <a:pt x="47830" y="73696"/>
                    </a:lnTo>
                    <a:lnTo>
                      <a:pt x="60745" y="67623"/>
                    </a:lnTo>
                    <a:lnTo>
                      <a:pt x="69970" y="58277"/>
                    </a:lnTo>
                    <a:lnTo>
                      <a:pt x="75094" y="46477"/>
                    </a:lnTo>
                    <a:lnTo>
                      <a:pt x="73449" y="29676"/>
                    </a:lnTo>
                    <a:lnTo>
                      <a:pt x="67847" y="16381"/>
                    </a:lnTo>
                    <a:lnTo>
                      <a:pt x="59058" y="6850"/>
                    </a:lnTo>
                    <a:lnTo>
                      <a:pt x="47851" y="1340"/>
                    </a:lnTo>
                    <a:lnTo>
                      <a:pt x="37935" y="0"/>
                    </a:lnTo>
                    <a:close/>
                  </a:path>
                </a:pathLst>
              </a:custGeom>
              <a:grpFill/>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Calibri"/>
                  <a:ea typeface="+mn-ea"/>
                  <a:cs typeface="+mn-cs"/>
                </a:endParaRPr>
              </a:p>
            </p:txBody>
          </p:sp>
          <p:sp>
            <p:nvSpPr>
              <p:cNvPr id="195" name="object 15">
                <a:extLst>
                  <a:ext uri="{FF2B5EF4-FFF2-40B4-BE49-F238E27FC236}">
                    <a16:creationId xmlns="" xmlns:a16="http://schemas.microsoft.com/office/drawing/2014/main" id="{6D1954CC-0A84-4E72-989D-C6CBBACB05C5}"/>
                  </a:ext>
                </a:extLst>
              </p:cNvPr>
              <p:cNvSpPr/>
              <p:nvPr/>
            </p:nvSpPr>
            <p:spPr>
              <a:xfrm>
                <a:off x="8562654" y="3793497"/>
                <a:ext cx="76200" cy="75565"/>
              </a:xfrm>
              <a:custGeom>
                <a:avLst/>
                <a:gdLst/>
                <a:ahLst/>
                <a:cxnLst/>
                <a:rect l="l" t="t" r="r" b="b"/>
                <a:pathLst>
                  <a:path w="76200" h="75564">
                    <a:moveTo>
                      <a:pt x="46477" y="0"/>
                    </a:moveTo>
                    <a:lnTo>
                      <a:pt x="6850" y="16036"/>
                    </a:lnTo>
                    <a:lnTo>
                      <a:pt x="0" y="37159"/>
                    </a:lnTo>
                    <a:lnTo>
                      <a:pt x="2671" y="51204"/>
                    </a:lnTo>
                    <a:lnTo>
                      <a:pt x="10001" y="62892"/>
                    </a:lnTo>
                    <a:lnTo>
                      <a:pt x="20963" y="71198"/>
                    </a:lnTo>
                    <a:lnTo>
                      <a:pt x="34531" y="75094"/>
                    </a:lnTo>
                    <a:lnTo>
                      <a:pt x="49857" y="72752"/>
                    </a:lnTo>
                    <a:lnTo>
                      <a:pt x="62253" y="66100"/>
                    </a:lnTo>
                    <a:lnTo>
                      <a:pt x="71074" y="56038"/>
                    </a:lnTo>
                    <a:lnTo>
                      <a:pt x="75677" y="43463"/>
                    </a:lnTo>
                    <a:lnTo>
                      <a:pt x="73686" y="27243"/>
                    </a:lnTo>
                    <a:lnTo>
                      <a:pt x="67623" y="14348"/>
                    </a:lnTo>
                    <a:lnTo>
                      <a:pt x="58277" y="5124"/>
                    </a:lnTo>
                    <a:lnTo>
                      <a:pt x="46477" y="0"/>
                    </a:lnTo>
                    <a:close/>
                  </a:path>
                </a:pathLst>
              </a:custGeom>
              <a:grpFill/>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Calibri"/>
                  <a:ea typeface="+mn-ea"/>
                  <a:cs typeface="+mn-cs"/>
                </a:endParaRPr>
              </a:p>
            </p:txBody>
          </p:sp>
          <p:sp>
            <p:nvSpPr>
              <p:cNvPr id="196" name="object 16">
                <a:extLst>
                  <a:ext uri="{FF2B5EF4-FFF2-40B4-BE49-F238E27FC236}">
                    <a16:creationId xmlns="" xmlns:a16="http://schemas.microsoft.com/office/drawing/2014/main" id="{7B9B952D-534E-4C24-8C28-00006C1AE911}"/>
                  </a:ext>
                </a:extLst>
              </p:cNvPr>
              <p:cNvSpPr/>
              <p:nvPr/>
            </p:nvSpPr>
            <p:spPr>
              <a:xfrm>
                <a:off x="8562819" y="3957657"/>
                <a:ext cx="75565" cy="76200"/>
              </a:xfrm>
              <a:custGeom>
                <a:avLst/>
                <a:gdLst/>
                <a:ahLst/>
                <a:cxnLst/>
                <a:rect l="l" t="t" r="r" b="b"/>
                <a:pathLst>
                  <a:path w="75564" h="76200">
                    <a:moveTo>
                      <a:pt x="37935" y="0"/>
                    </a:moveTo>
                    <a:lnTo>
                      <a:pt x="23890" y="2671"/>
                    </a:lnTo>
                    <a:lnTo>
                      <a:pt x="12202" y="10001"/>
                    </a:lnTo>
                    <a:lnTo>
                      <a:pt x="3896" y="20963"/>
                    </a:lnTo>
                    <a:lnTo>
                      <a:pt x="0" y="34531"/>
                    </a:lnTo>
                    <a:lnTo>
                      <a:pt x="2342" y="49857"/>
                    </a:lnTo>
                    <a:lnTo>
                      <a:pt x="8994" y="62253"/>
                    </a:lnTo>
                    <a:lnTo>
                      <a:pt x="19056" y="71074"/>
                    </a:lnTo>
                    <a:lnTo>
                      <a:pt x="31631" y="75677"/>
                    </a:lnTo>
                    <a:lnTo>
                      <a:pt x="47830" y="73696"/>
                    </a:lnTo>
                    <a:lnTo>
                      <a:pt x="60745" y="67623"/>
                    </a:lnTo>
                    <a:lnTo>
                      <a:pt x="69970" y="58277"/>
                    </a:lnTo>
                    <a:lnTo>
                      <a:pt x="75094" y="46477"/>
                    </a:lnTo>
                    <a:lnTo>
                      <a:pt x="73449" y="29676"/>
                    </a:lnTo>
                    <a:lnTo>
                      <a:pt x="67847" y="16381"/>
                    </a:lnTo>
                    <a:lnTo>
                      <a:pt x="59058" y="6850"/>
                    </a:lnTo>
                    <a:lnTo>
                      <a:pt x="47851" y="1340"/>
                    </a:lnTo>
                    <a:lnTo>
                      <a:pt x="37935" y="0"/>
                    </a:lnTo>
                    <a:close/>
                  </a:path>
                </a:pathLst>
              </a:custGeom>
              <a:grpFill/>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Calibri"/>
                  <a:ea typeface="+mn-ea"/>
                  <a:cs typeface="+mn-cs"/>
                </a:endParaRPr>
              </a:p>
            </p:txBody>
          </p:sp>
          <p:sp>
            <p:nvSpPr>
              <p:cNvPr id="197" name="object 17">
                <a:extLst>
                  <a:ext uri="{FF2B5EF4-FFF2-40B4-BE49-F238E27FC236}">
                    <a16:creationId xmlns="" xmlns:a16="http://schemas.microsoft.com/office/drawing/2014/main" id="{43F0A683-37DE-43BD-972B-A69E00C044E3}"/>
                  </a:ext>
                </a:extLst>
              </p:cNvPr>
              <p:cNvSpPr/>
              <p:nvPr/>
            </p:nvSpPr>
            <p:spPr>
              <a:xfrm>
                <a:off x="8676955" y="4160856"/>
                <a:ext cx="241300" cy="0"/>
              </a:xfrm>
              <a:custGeom>
                <a:avLst/>
                <a:gdLst/>
                <a:ahLst/>
                <a:cxnLst/>
                <a:rect l="l" t="t" r="r" b="b"/>
                <a:pathLst>
                  <a:path w="241300">
                    <a:moveTo>
                      <a:pt x="0" y="0"/>
                    </a:moveTo>
                    <a:lnTo>
                      <a:pt x="241300" y="0"/>
                    </a:lnTo>
                  </a:path>
                </a:pathLst>
              </a:custGeom>
              <a:grpFill/>
              <a:ln w="52069">
                <a:solidFill>
                  <a:srgbClr val="004690"/>
                </a:solidFill>
              </a:ln>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Calibri"/>
                  <a:ea typeface="+mn-ea"/>
                  <a:cs typeface="+mn-cs"/>
                </a:endParaRPr>
              </a:p>
            </p:txBody>
          </p:sp>
          <p:sp>
            <p:nvSpPr>
              <p:cNvPr id="198" name="object 18">
                <a:extLst>
                  <a:ext uri="{FF2B5EF4-FFF2-40B4-BE49-F238E27FC236}">
                    <a16:creationId xmlns="" xmlns:a16="http://schemas.microsoft.com/office/drawing/2014/main" id="{6C9BB7BA-8B2A-456E-9344-686DDBDBE630}"/>
                  </a:ext>
                </a:extLst>
              </p:cNvPr>
              <p:cNvSpPr/>
              <p:nvPr/>
            </p:nvSpPr>
            <p:spPr>
              <a:xfrm>
                <a:off x="8676955" y="3995756"/>
                <a:ext cx="241300" cy="0"/>
              </a:xfrm>
              <a:custGeom>
                <a:avLst/>
                <a:gdLst/>
                <a:ahLst/>
                <a:cxnLst/>
                <a:rect l="l" t="t" r="r" b="b"/>
                <a:pathLst>
                  <a:path w="241300">
                    <a:moveTo>
                      <a:pt x="0" y="0"/>
                    </a:moveTo>
                    <a:lnTo>
                      <a:pt x="241300" y="0"/>
                    </a:lnTo>
                  </a:path>
                </a:pathLst>
              </a:custGeom>
              <a:grpFill/>
              <a:ln w="52069">
                <a:solidFill>
                  <a:srgbClr val="004690"/>
                </a:solidFill>
              </a:ln>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Calibri"/>
                  <a:ea typeface="+mn-ea"/>
                  <a:cs typeface="+mn-cs"/>
                </a:endParaRPr>
              </a:p>
            </p:txBody>
          </p:sp>
          <p:sp>
            <p:nvSpPr>
              <p:cNvPr id="199" name="object 19">
                <a:extLst>
                  <a:ext uri="{FF2B5EF4-FFF2-40B4-BE49-F238E27FC236}">
                    <a16:creationId xmlns="" xmlns:a16="http://schemas.microsoft.com/office/drawing/2014/main" id="{FC3828F2-8904-4AF7-AE48-948BCBF813D7}"/>
                  </a:ext>
                </a:extLst>
              </p:cNvPr>
              <p:cNvSpPr/>
              <p:nvPr/>
            </p:nvSpPr>
            <p:spPr>
              <a:xfrm>
                <a:off x="8676955" y="3830656"/>
                <a:ext cx="241300" cy="0"/>
              </a:xfrm>
              <a:custGeom>
                <a:avLst/>
                <a:gdLst/>
                <a:ahLst/>
                <a:cxnLst/>
                <a:rect l="l" t="t" r="r" b="b"/>
                <a:pathLst>
                  <a:path w="241300">
                    <a:moveTo>
                      <a:pt x="0" y="0"/>
                    </a:moveTo>
                    <a:lnTo>
                      <a:pt x="241300" y="0"/>
                    </a:lnTo>
                  </a:path>
                </a:pathLst>
              </a:custGeom>
              <a:grpFill/>
              <a:ln w="52069">
                <a:solidFill>
                  <a:srgbClr val="004690"/>
                </a:solidFill>
              </a:ln>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Calibri"/>
                  <a:ea typeface="+mn-ea"/>
                  <a:cs typeface="+mn-cs"/>
                </a:endParaRPr>
              </a:p>
            </p:txBody>
          </p:sp>
        </p:grpSp>
        <p:sp>
          <p:nvSpPr>
            <p:cNvPr id="191" name="Rectangle 190">
              <a:extLst>
                <a:ext uri="{FF2B5EF4-FFF2-40B4-BE49-F238E27FC236}">
                  <a16:creationId xmlns="" xmlns:a16="http://schemas.microsoft.com/office/drawing/2014/main" id="{AE631595-F147-4AD6-B6D5-9A66B1D6EFE2}"/>
                </a:ext>
              </a:extLst>
            </p:cNvPr>
            <p:cNvSpPr/>
            <p:nvPr/>
          </p:nvSpPr>
          <p:spPr>
            <a:xfrm>
              <a:off x="7955679" y="2332892"/>
              <a:ext cx="1562762" cy="738664"/>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prstClr val="black"/>
                  </a:solidFill>
                  <a:effectLst/>
                  <a:uLnTx/>
                  <a:uFillTx/>
                  <a:latin typeface="Arial" panose="020B0604020202020204" pitchFamily="34" charset="0"/>
                  <a:cs typeface="Arial" panose="020B0604020202020204" pitchFamily="34" charset="0"/>
                </a:rPr>
                <a:t>List of measures or individual assessment</a:t>
              </a:r>
              <a:endParaRPr kumimoji="0" lang="en-GB" sz="14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200" name="Rectangle 199">
            <a:extLst>
              <a:ext uri="{FF2B5EF4-FFF2-40B4-BE49-F238E27FC236}">
                <a16:creationId xmlns="" xmlns:a16="http://schemas.microsoft.com/office/drawing/2014/main" id="{788B888A-61C4-4C85-B9D6-7AC5617B42DE}"/>
              </a:ext>
            </a:extLst>
          </p:cNvPr>
          <p:cNvSpPr/>
          <p:nvPr/>
        </p:nvSpPr>
        <p:spPr>
          <a:xfrm>
            <a:off x="9632505" y="4733962"/>
            <a:ext cx="2329283" cy="307777"/>
          </a:xfrm>
          <a:prstGeom prst="rect">
            <a:avLst/>
          </a:prstGeom>
          <a:ln w="19050">
            <a:solidFill>
              <a:srgbClr val="0091DA"/>
            </a:solidFill>
          </a:ln>
        </p:spPr>
        <p:txBody>
          <a:bodyPr wrap="square">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prstClr val="black"/>
                </a:solidFill>
                <a:effectLst/>
                <a:uLnTx/>
                <a:uFillTx/>
                <a:latin typeface="Arial" panose="020B0604020202020204" pitchFamily="34" charset="0"/>
                <a:cs typeface="Arial" panose="020B0604020202020204" pitchFamily="34" charset="0"/>
              </a:rPr>
              <a:t>Bilateral agreements</a:t>
            </a:r>
            <a:endParaRPr kumimoji="0" lang="en-GB" sz="14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201" name="Straight Arrow Connector 200">
            <a:extLst>
              <a:ext uri="{FF2B5EF4-FFF2-40B4-BE49-F238E27FC236}">
                <a16:creationId xmlns="" xmlns:a16="http://schemas.microsoft.com/office/drawing/2014/main" id="{DA10FE23-4110-414D-AEEA-B6A6177A349F}"/>
              </a:ext>
            </a:extLst>
          </p:cNvPr>
          <p:cNvCxnSpPr>
            <a:cxnSpLocks/>
          </p:cNvCxnSpPr>
          <p:nvPr/>
        </p:nvCxnSpPr>
        <p:spPr>
          <a:xfrm flipV="1">
            <a:off x="10590212" y="4095679"/>
            <a:ext cx="0" cy="612000"/>
          </a:xfrm>
          <a:prstGeom prst="straightConnector1">
            <a:avLst/>
          </a:prstGeom>
          <a:ln w="28575">
            <a:solidFill>
              <a:srgbClr val="0091DA"/>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 xmlns:a16="http://schemas.microsoft.com/office/drawing/2014/main" id="{DB2AE597-855A-453B-82ED-F748362083CE}"/>
              </a:ext>
            </a:extLst>
          </p:cNvPr>
          <p:cNvCxnSpPr>
            <a:cxnSpLocks/>
          </p:cNvCxnSpPr>
          <p:nvPr/>
        </p:nvCxnSpPr>
        <p:spPr>
          <a:xfrm rot="10800000" flipV="1">
            <a:off x="10971212" y="4128866"/>
            <a:ext cx="0" cy="612000"/>
          </a:xfrm>
          <a:prstGeom prst="straightConnector1">
            <a:avLst/>
          </a:prstGeom>
          <a:ln w="28575">
            <a:solidFill>
              <a:srgbClr val="0091DA"/>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3" name="Rectangle 202">
            <a:extLst>
              <a:ext uri="{FF2B5EF4-FFF2-40B4-BE49-F238E27FC236}">
                <a16:creationId xmlns="" xmlns:a16="http://schemas.microsoft.com/office/drawing/2014/main" id="{AC139649-3629-4F2A-8E45-3A05050A9030}"/>
              </a:ext>
            </a:extLst>
          </p:cNvPr>
          <p:cNvSpPr/>
          <p:nvPr/>
        </p:nvSpPr>
        <p:spPr>
          <a:xfrm>
            <a:off x="10164923" y="4280780"/>
            <a:ext cx="1315531" cy="307777"/>
          </a:xfrm>
          <a:prstGeom prst="rect">
            <a:avLst/>
          </a:prstGeom>
          <a:solidFill>
            <a:schemeClr val="bg1"/>
          </a:solidFill>
        </p:spPr>
        <p:txBody>
          <a:bodyPr wrap="square">
            <a:spAutoFit/>
          </a:bodyPr>
          <a:lstStyle/>
          <a:p>
            <a:pPr marL="0" marR="0" lvl="2" indent="0" algn="ctr" defTabSz="1218987" rtl="0" eaLnBrk="1" fontAlgn="auto" latinLnBrk="0" hangingPunct="1">
              <a:lnSpc>
                <a:spcPct val="100000"/>
              </a:lnSpc>
              <a:spcBef>
                <a:spcPts val="600"/>
              </a:spcBef>
              <a:spcAft>
                <a:spcPts val="0"/>
              </a:spcAft>
              <a:buClr>
                <a:srgbClr val="002060"/>
              </a:buClr>
              <a:buSzPct val="85000"/>
              <a:buFontTx/>
              <a:buNone/>
              <a:tabLst/>
              <a:defRPr/>
            </a:pPr>
            <a:r>
              <a:rPr kumimoji="0" lang="en-GB" sz="1400" b="0" i="0" u="none" strike="noStrike" kern="1200" cap="none" spc="0" normalizeH="0" baseline="0" dirty="0" smtClean="0">
                <a:ln>
                  <a:noFill/>
                </a:ln>
                <a:solidFill>
                  <a:prstClr val="black"/>
                </a:solidFill>
                <a:effectLst/>
                <a:uLnTx/>
                <a:uFillTx/>
                <a:latin typeface="Arial" panose="020B0604020202020204" pitchFamily="34" charset="0"/>
                <a:cs typeface="Arial" panose="020B0604020202020204" pitchFamily="34" charset="0"/>
              </a:rPr>
              <a:t>Trade</a:t>
            </a:r>
            <a:endParaRPr kumimoji="0" lang="en-GB" sz="14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4" name="Rectangle 203">
            <a:extLst>
              <a:ext uri="{FF2B5EF4-FFF2-40B4-BE49-F238E27FC236}">
                <a16:creationId xmlns="" xmlns:a16="http://schemas.microsoft.com/office/drawing/2014/main" id="{92DA435E-BB78-45BF-B2D4-716BFD0DAE9B}"/>
              </a:ext>
            </a:extLst>
          </p:cNvPr>
          <p:cNvSpPr/>
          <p:nvPr/>
        </p:nvSpPr>
        <p:spPr>
          <a:xfrm>
            <a:off x="2651044" y="2736971"/>
            <a:ext cx="421547" cy="276282"/>
          </a:xfrm>
          <a:prstGeom prst="rect">
            <a:avLst/>
          </a:prstGeom>
          <a:solidFill>
            <a:srgbClr val="00487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smtClean="0">
                <a:ln>
                  <a:noFill/>
                </a:ln>
                <a:solidFill>
                  <a:prstClr val="white"/>
                </a:solidFill>
                <a:effectLst/>
                <a:uLnTx/>
                <a:uFillTx/>
                <a:latin typeface="Arial" panose="020B0604020202020204" pitchFamily="34" charset="0"/>
                <a:cs typeface="Arial" panose="020B0604020202020204" pitchFamily="34" charset="0"/>
              </a:rPr>
              <a:t>0,05%</a:t>
            </a:r>
            <a:endParaRPr kumimoji="0" lang="en-GB" sz="1100" b="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05" name="Rectangle 204">
            <a:extLst>
              <a:ext uri="{FF2B5EF4-FFF2-40B4-BE49-F238E27FC236}">
                <a16:creationId xmlns="" xmlns:a16="http://schemas.microsoft.com/office/drawing/2014/main" id="{8B715F35-E1D9-4021-A0EA-026A86E63AC0}"/>
              </a:ext>
            </a:extLst>
          </p:cNvPr>
          <p:cNvSpPr/>
          <p:nvPr/>
        </p:nvSpPr>
        <p:spPr>
          <a:xfrm>
            <a:off x="3226337" y="2731886"/>
            <a:ext cx="421547" cy="276282"/>
          </a:xfrm>
          <a:prstGeom prst="rect">
            <a:avLst/>
          </a:prstGeom>
          <a:solidFill>
            <a:srgbClr val="00487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smtClean="0">
                <a:ln>
                  <a:noFill/>
                </a:ln>
                <a:solidFill>
                  <a:prstClr val="white"/>
                </a:solidFill>
                <a:effectLst/>
                <a:uLnTx/>
                <a:uFillTx/>
                <a:latin typeface="Arial" panose="020B0604020202020204" pitchFamily="34" charset="0"/>
                <a:cs typeface="Arial" panose="020B0604020202020204" pitchFamily="34" charset="0"/>
              </a:rPr>
              <a:t>0,1%</a:t>
            </a:r>
            <a:endParaRPr kumimoji="0" lang="en-GB" sz="1100" b="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06" name="Rectangle 205">
            <a:extLst>
              <a:ext uri="{FF2B5EF4-FFF2-40B4-BE49-F238E27FC236}">
                <a16:creationId xmlns="" xmlns:a16="http://schemas.microsoft.com/office/drawing/2014/main" id="{7BC29504-B239-411E-A316-34C5C22A252A}"/>
              </a:ext>
            </a:extLst>
          </p:cNvPr>
          <p:cNvSpPr/>
          <p:nvPr/>
        </p:nvSpPr>
        <p:spPr>
          <a:xfrm>
            <a:off x="3801630" y="2737335"/>
            <a:ext cx="421547" cy="276282"/>
          </a:xfrm>
          <a:prstGeom prst="rect">
            <a:avLst/>
          </a:prstGeom>
          <a:solidFill>
            <a:srgbClr val="00487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smtClean="0">
                <a:ln>
                  <a:noFill/>
                </a:ln>
                <a:solidFill>
                  <a:prstClr val="white"/>
                </a:solidFill>
                <a:effectLst/>
                <a:uLnTx/>
                <a:uFillTx/>
                <a:latin typeface="Arial" panose="020B0604020202020204" pitchFamily="34" charset="0"/>
                <a:cs typeface="Arial" panose="020B0604020202020204" pitchFamily="34" charset="0"/>
              </a:rPr>
              <a:t>0,3%</a:t>
            </a:r>
            <a:endParaRPr kumimoji="0" lang="en-GB" sz="1100" b="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07" name="Rectangle 206">
            <a:extLst>
              <a:ext uri="{FF2B5EF4-FFF2-40B4-BE49-F238E27FC236}">
                <a16:creationId xmlns="" xmlns:a16="http://schemas.microsoft.com/office/drawing/2014/main" id="{897234F3-81F3-44B6-8CCA-4A3517B62A22}"/>
              </a:ext>
            </a:extLst>
          </p:cNvPr>
          <p:cNvSpPr/>
          <p:nvPr/>
        </p:nvSpPr>
        <p:spPr>
          <a:xfrm>
            <a:off x="4376922" y="2742187"/>
            <a:ext cx="421547" cy="276282"/>
          </a:xfrm>
          <a:prstGeom prst="rect">
            <a:avLst/>
          </a:prstGeom>
          <a:solidFill>
            <a:srgbClr val="00487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smtClean="0">
                <a:ln>
                  <a:noFill/>
                </a:ln>
                <a:solidFill>
                  <a:prstClr val="white"/>
                </a:solidFill>
                <a:effectLst/>
                <a:uLnTx/>
                <a:uFillTx/>
                <a:latin typeface="Arial" panose="020B0604020202020204" pitchFamily="34" charset="0"/>
                <a:cs typeface="Arial" panose="020B0604020202020204" pitchFamily="34" charset="0"/>
              </a:rPr>
              <a:t>0,5%</a:t>
            </a:r>
            <a:endParaRPr kumimoji="0" lang="en-GB" sz="1100" b="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208" name="Group 207">
            <a:extLst>
              <a:ext uri="{FF2B5EF4-FFF2-40B4-BE49-F238E27FC236}">
                <a16:creationId xmlns="" xmlns:a16="http://schemas.microsoft.com/office/drawing/2014/main" id="{FE6272F4-3CA1-47B8-A525-685BBD41CC04}"/>
              </a:ext>
            </a:extLst>
          </p:cNvPr>
          <p:cNvGrpSpPr/>
          <p:nvPr/>
        </p:nvGrpSpPr>
        <p:grpSpPr>
          <a:xfrm>
            <a:off x="4914467" y="1905000"/>
            <a:ext cx="2777098" cy="4396740"/>
            <a:chOff x="4914467" y="2004059"/>
            <a:chExt cx="2777098" cy="4396740"/>
          </a:xfrm>
        </p:grpSpPr>
        <p:sp>
          <p:nvSpPr>
            <p:cNvPr id="209" name="Rectangle 208">
              <a:extLst>
                <a:ext uri="{FF2B5EF4-FFF2-40B4-BE49-F238E27FC236}">
                  <a16:creationId xmlns="" xmlns:a16="http://schemas.microsoft.com/office/drawing/2014/main" id="{497625BE-A6BE-4446-A06C-6B158BD0F785}"/>
                </a:ext>
              </a:extLst>
            </p:cNvPr>
            <p:cNvSpPr/>
            <p:nvPr/>
          </p:nvSpPr>
          <p:spPr>
            <a:xfrm>
              <a:off x="4914467" y="2004059"/>
              <a:ext cx="2777098" cy="4396740"/>
            </a:xfrm>
            <a:prstGeom prst="rect">
              <a:avLst/>
            </a:prstGeom>
            <a:noFill/>
            <a:ln w="3175">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white"/>
                </a:solidFill>
                <a:effectLst/>
                <a:uLnTx/>
                <a:uFillTx/>
                <a:latin typeface="Calibri"/>
                <a:ea typeface="+mn-ea"/>
                <a:cs typeface="+mn-cs"/>
              </a:endParaRPr>
            </a:p>
          </p:txBody>
        </p:sp>
        <p:sp>
          <p:nvSpPr>
            <p:cNvPr id="210" name="Rectangle 209">
              <a:extLst>
                <a:ext uri="{FF2B5EF4-FFF2-40B4-BE49-F238E27FC236}">
                  <a16:creationId xmlns="" xmlns:a16="http://schemas.microsoft.com/office/drawing/2014/main" id="{2E48E19A-6548-419B-BBF2-FC1176D11F3E}"/>
                </a:ext>
              </a:extLst>
            </p:cNvPr>
            <p:cNvSpPr/>
            <p:nvPr/>
          </p:nvSpPr>
          <p:spPr>
            <a:xfrm>
              <a:off x="5035811" y="2073491"/>
              <a:ext cx="2514600" cy="627282"/>
            </a:xfrm>
            <a:prstGeom prst="rect">
              <a:avLst/>
            </a:prstGeom>
            <a:solidFill>
              <a:srgbClr val="00338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493" marR="0" lvl="1" indent="0" algn="l" defTabSz="121898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prstClr val="white"/>
                  </a:solidFill>
                  <a:effectLst/>
                  <a:uLnTx/>
                  <a:uFillTx/>
                  <a:latin typeface="Arial" panose="020B0604020202020204" pitchFamily="34" charset="0"/>
                  <a:cs typeface="Arial" panose="020B0604020202020204" pitchFamily="34" charset="0"/>
                </a:rPr>
                <a:t>Licensed electricity traders </a:t>
              </a:r>
              <a:endParaRPr kumimoji="0" lang="en-GB" sz="1400" b="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11" name="object 35">
              <a:extLst>
                <a:ext uri="{FF2B5EF4-FFF2-40B4-BE49-F238E27FC236}">
                  <a16:creationId xmlns="" xmlns:a16="http://schemas.microsoft.com/office/drawing/2014/main" id="{E7178E95-7463-4494-87A1-CCB94DE34448}"/>
                </a:ext>
              </a:extLst>
            </p:cNvPr>
            <p:cNvSpPr>
              <a:spLocks noChangeAspect="1"/>
            </p:cNvSpPr>
            <p:nvPr/>
          </p:nvSpPr>
          <p:spPr>
            <a:xfrm>
              <a:off x="5308313" y="2212330"/>
              <a:ext cx="154366" cy="366181"/>
            </a:xfrm>
            <a:custGeom>
              <a:avLst/>
              <a:gdLst/>
              <a:ahLst/>
              <a:cxnLst/>
              <a:rect l="l" t="t" r="r" b="b"/>
              <a:pathLst>
                <a:path w="228600" h="723900">
                  <a:moveTo>
                    <a:pt x="203200" y="0"/>
                  </a:moveTo>
                  <a:lnTo>
                    <a:pt x="50800" y="0"/>
                  </a:lnTo>
                  <a:lnTo>
                    <a:pt x="0" y="406400"/>
                  </a:lnTo>
                  <a:lnTo>
                    <a:pt x="88900" y="406400"/>
                  </a:lnTo>
                  <a:lnTo>
                    <a:pt x="12700" y="723900"/>
                  </a:lnTo>
                  <a:lnTo>
                    <a:pt x="228600" y="304800"/>
                  </a:lnTo>
                  <a:lnTo>
                    <a:pt x="127000" y="304800"/>
                  </a:lnTo>
                  <a:lnTo>
                    <a:pt x="203200" y="0"/>
                  </a:lnTo>
                  <a:close/>
                </a:path>
              </a:pathLst>
            </a:custGeom>
            <a:solidFill>
              <a:schemeClr val="bg1"/>
            </a:solidFill>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dirty="0">
                <a:ln>
                  <a:noFill/>
                </a:ln>
                <a:solidFill>
                  <a:prstClr val="black"/>
                </a:solidFill>
                <a:effectLst/>
                <a:uLnTx/>
                <a:uFillTx/>
                <a:latin typeface="Calibri"/>
                <a:ea typeface="+mn-ea"/>
                <a:cs typeface="+mn-cs"/>
              </a:endParaRPr>
            </a:p>
          </p:txBody>
        </p:sp>
        <p:sp>
          <p:nvSpPr>
            <p:cNvPr id="212" name="Rectangle 211">
              <a:extLst>
                <a:ext uri="{FF2B5EF4-FFF2-40B4-BE49-F238E27FC236}">
                  <a16:creationId xmlns="" xmlns:a16="http://schemas.microsoft.com/office/drawing/2014/main" id="{4AD47645-F892-43D9-A573-28EC02DA86E1}"/>
                </a:ext>
              </a:extLst>
            </p:cNvPr>
            <p:cNvSpPr/>
            <p:nvPr/>
          </p:nvSpPr>
          <p:spPr>
            <a:xfrm>
              <a:off x="5047889" y="3794441"/>
              <a:ext cx="2514600" cy="627282"/>
            </a:xfrm>
            <a:prstGeom prst="rect">
              <a:avLst/>
            </a:prstGeom>
            <a:solidFill>
              <a:srgbClr val="00338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493" marR="0" lvl="1" indent="0" algn="l" defTabSz="121898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prstClr val="white"/>
                  </a:solidFill>
                  <a:effectLst/>
                  <a:uLnTx/>
                  <a:uFillTx/>
                  <a:latin typeface="Arial" panose="020B0604020202020204" pitchFamily="34" charset="0"/>
                  <a:cs typeface="Arial" panose="020B0604020202020204" pitchFamily="34" charset="0"/>
                </a:rPr>
                <a:t>Licensed natural gas traders </a:t>
              </a:r>
              <a:endParaRPr kumimoji="0" lang="en-GB" sz="1400" b="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13" name="Freeform 43">
              <a:extLst>
                <a:ext uri="{FF2B5EF4-FFF2-40B4-BE49-F238E27FC236}">
                  <a16:creationId xmlns="" xmlns:a16="http://schemas.microsoft.com/office/drawing/2014/main" id="{109E1857-E1D5-428F-BA08-7974E75D84E9}"/>
                </a:ext>
              </a:extLst>
            </p:cNvPr>
            <p:cNvSpPr>
              <a:spLocks noChangeAspect="1" noEditPoints="1"/>
            </p:cNvSpPr>
            <p:nvPr/>
          </p:nvSpPr>
          <p:spPr bwMode="auto">
            <a:xfrm>
              <a:off x="5201840" y="3913788"/>
              <a:ext cx="283331" cy="380883"/>
            </a:xfrm>
            <a:custGeom>
              <a:avLst/>
              <a:gdLst/>
              <a:ahLst/>
              <a:cxnLst>
                <a:cxn ang="0">
                  <a:pos x="95" y="80"/>
                </a:cxn>
                <a:cxn ang="0">
                  <a:pos x="36" y="189"/>
                </a:cxn>
                <a:cxn ang="0">
                  <a:pos x="75" y="245"/>
                </a:cxn>
                <a:cxn ang="0">
                  <a:pos x="62" y="218"/>
                </a:cxn>
                <a:cxn ang="0">
                  <a:pos x="95" y="157"/>
                </a:cxn>
                <a:cxn ang="0">
                  <a:pos x="128" y="218"/>
                </a:cxn>
                <a:cxn ang="0">
                  <a:pos x="115" y="245"/>
                </a:cxn>
                <a:cxn ang="0">
                  <a:pos x="154" y="189"/>
                </a:cxn>
                <a:cxn ang="0">
                  <a:pos x="95" y="80"/>
                </a:cxn>
                <a:cxn ang="0">
                  <a:pos x="94" y="0"/>
                </a:cxn>
                <a:cxn ang="0">
                  <a:pos x="190" y="173"/>
                </a:cxn>
                <a:cxn ang="0">
                  <a:pos x="96" y="268"/>
                </a:cxn>
                <a:cxn ang="0">
                  <a:pos x="0" y="173"/>
                </a:cxn>
                <a:cxn ang="0">
                  <a:pos x="94" y="0"/>
                </a:cxn>
              </a:cxnLst>
              <a:rect l="0" t="0" r="r" b="b"/>
              <a:pathLst>
                <a:path w="190" h="268">
                  <a:moveTo>
                    <a:pt x="95" y="80"/>
                  </a:moveTo>
                  <a:cubicBezTo>
                    <a:pt x="95" y="80"/>
                    <a:pt x="36" y="131"/>
                    <a:pt x="36" y="189"/>
                  </a:cubicBezTo>
                  <a:cubicBezTo>
                    <a:pt x="36" y="214"/>
                    <a:pt x="52" y="236"/>
                    <a:pt x="75" y="245"/>
                  </a:cubicBezTo>
                  <a:cubicBezTo>
                    <a:pt x="67" y="238"/>
                    <a:pt x="62" y="229"/>
                    <a:pt x="62" y="218"/>
                  </a:cubicBezTo>
                  <a:cubicBezTo>
                    <a:pt x="62" y="185"/>
                    <a:pt x="95" y="157"/>
                    <a:pt x="95" y="157"/>
                  </a:cubicBezTo>
                  <a:cubicBezTo>
                    <a:pt x="95" y="157"/>
                    <a:pt x="128" y="185"/>
                    <a:pt x="128" y="218"/>
                  </a:cubicBezTo>
                  <a:cubicBezTo>
                    <a:pt x="128" y="229"/>
                    <a:pt x="123" y="239"/>
                    <a:pt x="115" y="245"/>
                  </a:cubicBezTo>
                  <a:cubicBezTo>
                    <a:pt x="138" y="237"/>
                    <a:pt x="154" y="215"/>
                    <a:pt x="154" y="189"/>
                  </a:cubicBezTo>
                  <a:cubicBezTo>
                    <a:pt x="154" y="131"/>
                    <a:pt x="95" y="80"/>
                    <a:pt x="95" y="80"/>
                  </a:cubicBezTo>
                  <a:close/>
                  <a:moveTo>
                    <a:pt x="94" y="0"/>
                  </a:moveTo>
                  <a:cubicBezTo>
                    <a:pt x="94" y="0"/>
                    <a:pt x="190" y="80"/>
                    <a:pt x="190" y="173"/>
                  </a:cubicBezTo>
                  <a:cubicBezTo>
                    <a:pt x="190" y="226"/>
                    <a:pt x="149" y="268"/>
                    <a:pt x="96" y="268"/>
                  </a:cubicBezTo>
                  <a:cubicBezTo>
                    <a:pt x="43" y="268"/>
                    <a:pt x="0" y="226"/>
                    <a:pt x="0" y="173"/>
                  </a:cubicBezTo>
                  <a:cubicBezTo>
                    <a:pt x="0" y="80"/>
                    <a:pt x="94" y="0"/>
                    <a:pt x="94"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sp>
          <p:nvSpPr>
            <p:cNvPr id="214" name="Rectangle 213">
              <a:extLst>
                <a:ext uri="{FF2B5EF4-FFF2-40B4-BE49-F238E27FC236}">
                  <a16:creationId xmlns="" xmlns:a16="http://schemas.microsoft.com/office/drawing/2014/main" id="{21A6D1AF-B430-424C-AC26-D8FD292AD97F}"/>
                </a:ext>
              </a:extLst>
            </p:cNvPr>
            <p:cNvSpPr/>
            <p:nvPr/>
          </p:nvSpPr>
          <p:spPr>
            <a:xfrm>
              <a:off x="5035811" y="5515391"/>
              <a:ext cx="2514600" cy="786457"/>
            </a:xfrm>
            <a:prstGeom prst="rect">
              <a:avLst/>
            </a:prstGeom>
            <a:solidFill>
              <a:srgbClr val="00338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493" marR="0" lvl="1" indent="0" algn="l" defTabSz="121898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prstClr val="white"/>
                  </a:solidFill>
                  <a:effectLst/>
                  <a:uLnTx/>
                  <a:uFillTx/>
                  <a:latin typeface="Arial" panose="020B0604020202020204" pitchFamily="34" charset="0"/>
                  <a:cs typeface="Arial" panose="020B0604020202020204" pitchFamily="34" charset="0"/>
                </a:rPr>
                <a:t>Companies selling transport fuel to final consumers</a:t>
              </a:r>
              <a:endParaRPr kumimoji="0" lang="en-GB" sz="1400" b="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215" name="Gruppieren 341">
              <a:extLst>
                <a:ext uri="{FF2B5EF4-FFF2-40B4-BE49-F238E27FC236}">
                  <a16:creationId xmlns="" xmlns:a16="http://schemas.microsoft.com/office/drawing/2014/main" id="{16379CE3-5F9D-42A7-871A-FE29E5C7D6F2}"/>
                </a:ext>
              </a:extLst>
            </p:cNvPr>
            <p:cNvGrpSpPr>
              <a:grpSpLocks noChangeAspect="1"/>
            </p:cNvGrpSpPr>
            <p:nvPr/>
          </p:nvGrpSpPr>
          <p:grpSpPr>
            <a:xfrm>
              <a:off x="5186606" y="5779486"/>
              <a:ext cx="357168" cy="306539"/>
              <a:chOff x="13298298" y="3046410"/>
              <a:chExt cx="839765" cy="720725"/>
            </a:xfrm>
            <a:solidFill>
              <a:schemeClr val="bg1"/>
            </a:solidFill>
          </p:grpSpPr>
          <p:sp>
            <p:nvSpPr>
              <p:cNvPr id="221" name="Freeform 25">
                <a:extLst>
                  <a:ext uri="{FF2B5EF4-FFF2-40B4-BE49-F238E27FC236}">
                    <a16:creationId xmlns="" xmlns:a16="http://schemas.microsoft.com/office/drawing/2014/main" id="{257415B0-D935-45F6-BCE9-8EB05FCC6586}"/>
                  </a:ext>
                </a:extLst>
              </p:cNvPr>
              <p:cNvSpPr>
                <a:spLocks noEditPoints="1"/>
              </p:cNvSpPr>
              <p:nvPr/>
            </p:nvSpPr>
            <p:spPr bwMode="auto">
              <a:xfrm>
                <a:off x="13298298" y="3046410"/>
                <a:ext cx="495301" cy="720725"/>
              </a:xfrm>
              <a:custGeom>
                <a:avLst/>
                <a:gdLst/>
                <a:ahLst/>
                <a:cxnLst>
                  <a:cxn ang="0">
                    <a:pos x="16" y="94"/>
                  </a:cxn>
                  <a:cxn ang="0">
                    <a:pos x="16" y="17"/>
                  </a:cxn>
                  <a:cxn ang="0">
                    <a:pos x="33" y="0"/>
                  </a:cxn>
                  <a:cxn ang="0">
                    <a:pos x="99" y="0"/>
                  </a:cxn>
                  <a:cxn ang="0">
                    <a:pos x="116" y="17"/>
                  </a:cxn>
                  <a:cxn ang="0">
                    <a:pos x="116" y="172"/>
                  </a:cxn>
                  <a:cxn ang="0">
                    <a:pos x="120" y="176"/>
                  </a:cxn>
                  <a:cxn ang="0">
                    <a:pos x="130" y="176"/>
                  </a:cxn>
                  <a:cxn ang="0">
                    <a:pos x="132" y="178"/>
                  </a:cxn>
                  <a:cxn ang="0">
                    <a:pos x="132" y="189"/>
                  </a:cxn>
                  <a:cxn ang="0">
                    <a:pos x="130" y="191"/>
                  </a:cxn>
                  <a:cxn ang="0">
                    <a:pos x="128" y="191"/>
                  </a:cxn>
                  <a:cxn ang="0">
                    <a:pos x="5" y="191"/>
                  </a:cxn>
                  <a:cxn ang="0">
                    <a:pos x="0" y="187"/>
                  </a:cxn>
                  <a:cxn ang="0">
                    <a:pos x="0" y="178"/>
                  </a:cxn>
                  <a:cxn ang="0">
                    <a:pos x="3" y="176"/>
                  </a:cxn>
                  <a:cxn ang="0">
                    <a:pos x="13" y="176"/>
                  </a:cxn>
                  <a:cxn ang="0">
                    <a:pos x="16" y="172"/>
                  </a:cxn>
                  <a:cxn ang="0">
                    <a:pos x="16" y="94"/>
                  </a:cxn>
                  <a:cxn ang="0">
                    <a:pos x="32" y="15"/>
                  </a:cxn>
                  <a:cxn ang="0">
                    <a:pos x="32" y="18"/>
                  </a:cxn>
                  <a:cxn ang="0">
                    <a:pos x="32" y="61"/>
                  </a:cxn>
                  <a:cxn ang="0">
                    <a:pos x="35" y="64"/>
                  </a:cxn>
                  <a:cxn ang="0">
                    <a:pos x="97" y="64"/>
                  </a:cxn>
                  <a:cxn ang="0">
                    <a:pos x="100" y="61"/>
                  </a:cxn>
                  <a:cxn ang="0">
                    <a:pos x="100" y="18"/>
                  </a:cxn>
                  <a:cxn ang="0">
                    <a:pos x="97" y="15"/>
                  </a:cxn>
                  <a:cxn ang="0">
                    <a:pos x="35" y="15"/>
                  </a:cxn>
                  <a:cxn ang="0">
                    <a:pos x="32" y="15"/>
                  </a:cxn>
                </a:cxnLst>
                <a:rect l="0" t="0" r="r" b="b"/>
                <a:pathLst>
                  <a:path w="132" h="192">
                    <a:moveTo>
                      <a:pt x="16" y="94"/>
                    </a:moveTo>
                    <a:cubicBezTo>
                      <a:pt x="16" y="68"/>
                      <a:pt x="17" y="42"/>
                      <a:pt x="16" y="17"/>
                    </a:cubicBezTo>
                    <a:cubicBezTo>
                      <a:pt x="16" y="7"/>
                      <a:pt x="24" y="0"/>
                      <a:pt x="33" y="0"/>
                    </a:cubicBezTo>
                    <a:cubicBezTo>
                      <a:pt x="55" y="0"/>
                      <a:pt x="77" y="0"/>
                      <a:pt x="99" y="0"/>
                    </a:cubicBezTo>
                    <a:cubicBezTo>
                      <a:pt x="109" y="0"/>
                      <a:pt x="116" y="7"/>
                      <a:pt x="116" y="17"/>
                    </a:cubicBezTo>
                    <a:cubicBezTo>
                      <a:pt x="116" y="69"/>
                      <a:pt x="116" y="120"/>
                      <a:pt x="116" y="172"/>
                    </a:cubicBezTo>
                    <a:cubicBezTo>
                      <a:pt x="116" y="176"/>
                      <a:pt x="116" y="176"/>
                      <a:pt x="120" y="176"/>
                    </a:cubicBezTo>
                    <a:cubicBezTo>
                      <a:pt x="123" y="176"/>
                      <a:pt x="126" y="176"/>
                      <a:pt x="130" y="176"/>
                    </a:cubicBezTo>
                    <a:cubicBezTo>
                      <a:pt x="131" y="176"/>
                      <a:pt x="132" y="176"/>
                      <a:pt x="132" y="178"/>
                    </a:cubicBezTo>
                    <a:cubicBezTo>
                      <a:pt x="132" y="182"/>
                      <a:pt x="132" y="186"/>
                      <a:pt x="132" y="189"/>
                    </a:cubicBezTo>
                    <a:cubicBezTo>
                      <a:pt x="132" y="191"/>
                      <a:pt x="131" y="191"/>
                      <a:pt x="130" y="191"/>
                    </a:cubicBezTo>
                    <a:cubicBezTo>
                      <a:pt x="129" y="191"/>
                      <a:pt x="129" y="191"/>
                      <a:pt x="128" y="191"/>
                    </a:cubicBezTo>
                    <a:cubicBezTo>
                      <a:pt x="87" y="191"/>
                      <a:pt x="46" y="191"/>
                      <a:pt x="5" y="191"/>
                    </a:cubicBezTo>
                    <a:cubicBezTo>
                      <a:pt x="0" y="191"/>
                      <a:pt x="0" y="192"/>
                      <a:pt x="0" y="187"/>
                    </a:cubicBezTo>
                    <a:cubicBezTo>
                      <a:pt x="0" y="184"/>
                      <a:pt x="0" y="181"/>
                      <a:pt x="0" y="178"/>
                    </a:cubicBezTo>
                    <a:cubicBezTo>
                      <a:pt x="0" y="176"/>
                      <a:pt x="1" y="176"/>
                      <a:pt x="3" y="176"/>
                    </a:cubicBezTo>
                    <a:cubicBezTo>
                      <a:pt x="6" y="176"/>
                      <a:pt x="9" y="176"/>
                      <a:pt x="13" y="176"/>
                    </a:cubicBezTo>
                    <a:cubicBezTo>
                      <a:pt x="16" y="176"/>
                      <a:pt x="16" y="176"/>
                      <a:pt x="16" y="172"/>
                    </a:cubicBezTo>
                    <a:cubicBezTo>
                      <a:pt x="16" y="146"/>
                      <a:pt x="16" y="120"/>
                      <a:pt x="16" y="94"/>
                    </a:cubicBezTo>
                    <a:close/>
                    <a:moveTo>
                      <a:pt x="32" y="15"/>
                    </a:moveTo>
                    <a:cubicBezTo>
                      <a:pt x="32" y="16"/>
                      <a:pt x="32" y="17"/>
                      <a:pt x="32" y="18"/>
                    </a:cubicBezTo>
                    <a:cubicBezTo>
                      <a:pt x="32" y="32"/>
                      <a:pt x="32" y="47"/>
                      <a:pt x="32" y="61"/>
                    </a:cubicBezTo>
                    <a:cubicBezTo>
                      <a:pt x="32" y="63"/>
                      <a:pt x="33" y="64"/>
                      <a:pt x="35" y="64"/>
                    </a:cubicBezTo>
                    <a:cubicBezTo>
                      <a:pt x="56" y="64"/>
                      <a:pt x="77" y="64"/>
                      <a:pt x="97" y="64"/>
                    </a:cubicBezTo>
                    <a:cubicBezTo>
                      <a:pt x="100" y="64"/>
                      <a:pt x="100" y="63"/>
                      <a:pt x="100" y="61"/>
                    </a:cubicBezTo>
                    <a:cubicBezTo>
                      <a:pt x="100" y="47"/>
                      <a:pt x="100" y="32"/>
                      <a:pt x="100" y="18"/>
                    </a:cubicBezTo>
                    <a:cubicBezTo>
                      <a:pt x="100" y="16"/>
                      <a:pt x="100" y="15"/>
                      <a:pt x="97" y="15"/>
                    </a:cubicBezTo>
                    <a:cubicBezTo>
                      <a:pt x="77" y="15"/>
                      <a:pt x="56" y="15"/>
                      <a:pt x="35" y="15"/>
                    </a:cubicBezTo>
                    <a:cubicBezTo>
                      <a:pt x="34" y="15"/>
                      <a:pt x="33" y="15"/>
                      <a:pt x="32" y="15"/>
                    </a:cubicBez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dirty="0">
                  <a:ln>
                    <a:noFill/>
                  </a:ln>
                  <a:solidFill>
                    <a:prstClr val="black"/>
                  </a:solidFill>
                  <a:effectLst/>
                  <a:uLnTx/>
                  <a:uFillTx/>
                  <a:latin typeface="Calibri"/>
                  <a:ea typeface="+mn-ea"/>
                  <a:cs typeface="+mn-cs"/>
                </a:endParaRPr>
              </a:p>
            </p:txBody>
          </p:sp>
          <p:sp>
            <p:nvSpPr>
              <p:cNvPr id="222" name="Freeform 26">
                <a:extLst>
                  <a:ext uri="{FF2B5EF4-FFF2-40B4-BE49-F238E27FC236}">
                    <a16:creationId xmlns="" xmlns:a16="http://schemas.microsoft.com/office/drawing/2014/main" id="{165901A1-E60F-47C0-8275-558A00DE0721}"/>
                  </a:ext>
                </a:extLst>
              </p:cNvPr>
              <p:cNvSpPr>
                <a:spLocks/>
              </p:cNvSpPr>
              <p:nvPr/>
            </p:nvSpPr>
            <p:spPr bwMode="auto">
              <a:xfrm>
                <a:off x="13763413" y="3084514"/>
                <a:ext cx="374650" cy="547688"/>
              </a:xfrm>
              <a:custGeom>
                <a:avLst/>
                <a:gdLst/>
                <a:ahLst/>
                <a:cxnLst>
                  <a:cxn ang="0">
                    <a:pos x="38" y="44"/>
                  </a:cxn>
                  <a:cxn ang="0">
                    <a:pos x="37" y="42"/>
                  </a:cxn>
                  <a:cxn ang="0">
                    <a:pos x="72" y="6"/>
                  </a:cxn>
                  <a:cxn ang="0">
                    <a:pos x="76" y="10"/>
                  </a:cxn>
                  <a:cxn ang="0">
                    <a:pos x="100" y="2"/>
                  </a:cxn>
                  <a:cxn ang="0">
                    <a:pos x="100" y="9"/>
                  </a:cxn>
                  <a:cxn ang="0">
                    <a:pos x="82" y="15"/>
                  </a:cxn>
                  <a:cxn ang="0">
                    <a:pos x="83" y="22"/>
                  </a:cxn>
                  <a:cxn ang="0">
                    <a:pos x="77" y="40"/>
                  </a:cxn>
                  <a:cxn ang="0">
                    <a:pos x="76" y="42"/>
                  </a:cxn>
                  <a:cxn ang="0">
                    <a:pos x="56" y="62"/>
                  </a:cxn>
                  <a:cxn ang="0">
                    <a:pos x="51" y="55"/>
                  </a:cxn>
                  <a:cxn ang="0">
                    <a:pos x="48" y="60"/>
                  </a:cxn>
                  <a:cxn ang="0">
                    <a:pos x="48" y="129"/>
                  </a:cxn>
                  <a:cxn ang="0">
                    <a:pos x="36" y="145"/>
                  </a:cxn>
                  <a:cxn ang="0">
                    <a:pos x="20" y="145"/>
                  </a:cxn>
                  <a:cxn ang="0">
                    <a:pos x="8" y="129"/>
                  </a:cxn>
                  <a:cxn ang="0">
                    <a:pos x="8" y="75"/>
                  </a:cxn>
                  <a:cxn ang="0">
                    <a:pos x="8" y="56"/>
                  </a:cxn>
                  <a:cxn ang="0">
                    <a:pos x="2" y="45"/>
                  </a:cxn>
                  <a:cxn ang="0">
                    <a:pos x="0" y="43"/>
                  </a:cxn>
                  <a:cxn ang="0">
                    <a:pos x="0" y="27"/>
                  </a:cxn>
                  <a:cxn ang="0">
                    <a:pos x="15" y="35"/>
                  </a:cxn>
                  <a:cxn ang="0">
                    <a:pos x="24" y="58"/>
                  </a:cxn>
                  <a:cxn ang="0">
                    <a:pos x="24" y="126"/>
                  </a:cxn>
                  <a:cxn ang="0">
                    <a:pos x="27" y="130"/>
                  </a:cxn>
                  <a:cxn ang="0">
                    <a:pos x="32" y="125"/>
                  </a:cxn>
                  <a:cxn ang="0">
                    <a:pos x="32" y="60"/>
                  </a:cxn>
                  <a:cxn ang="0">
                    <a:pos x="38" y="44"/>
                  </a:cxn>
                </a:cxnLst>
                <a:rect l="0" t="0" r="r" b="b"/>
                <a:pathLst>
                  <a:path w="100" h="146">
                    <a:moveTo>
                      <a:pt x="38" y="44"/>
                    </a:moveTo>
                    <a:cubicBezTo>
                      <a:pt x="38" y="43"/>
                      <a:pt x="37" y="42"/>
                      <a:pt x="37" y="42"/>
                    </a:cubicBezTo>
                    <a:cubicBezTo>
                      <a:pt x="49" y="30"/>
                      <a:pt x="60" y="18"/>
                      <a:pt x="72" y="6"/>
                    </a:cubicBezTo>
                    <a:cubicBezTo>
                      <a:pt x="73" y="7"/>
                      <a:pt x="75" y="8"/>
                      <a:pt x="76" y="10"/>
                    </a:cubicBezTo>
                    <a:cubicBezTo>
                      <a:pt x="83" y="3"/>
                      <a:pt x="90" y="0"/>
                      <a:pt x="100" y="2"/>
                    </a:cubicBezTo>
                    <a:cubicBezTo>
                      <a:pt x="100" y="4"/>
                      <a:pt x="100" y="7"/>
                      <a:pt x="100" y="9"/>
                    </a:cubicBezTo>
                    <a:cubicBezTo>
                      <a:pt x="93" y="9"/>
                      <a:pt x="87" y="9"/>
                      <a:pt x="82" y="15"/>
                    </a:cubicBezTo>
                    <a:cubicBezTo>
                      <a:pt x="85" y="17"/>
                      <a:pt x="84" y="19"/>
                      <a:pt x="83" y="22"/>
                    </a:cubicBezTo>
                    <a:cubicBezTo>
                      <a:pt x="81" y="28"/>
                      <a:pt x="79" y="34"/>
                      <a:pt x="77" y="40"/>
                    </a:cubicBezTo>
                    <a:cubicBezTo>
                      <a:pt x="76" y="41"/>
                      <a:pt x="76" y="41"/>
                      <a:pt x="76" y="42"/>
                    </a:cubicBezTo>
                    <a:cubicBezTo>
                      <a:pt x="69" y="48"/>
                      <a:pt x="63" y="55"/>
                      <a:pt x="56" y="62"/>
                    </a:cubicBezTo>
                    <a:cubicBezTo>
                      <a:pt x="54" y="60"/>
                      <a:pt x="53" y="57"/>
                      <a:pt x="51" y="55"/>
                    </a:cubicBezTo>
                    <a:cubicBezTo>
                      <a:pt x="48" y="57"/>
                      <a:pt x="48" y="58"/>
                      <a:pt x="48" y="60"/>
                    </a:cubicBezTo>
                    <a:cubicBezTo>
                      <a:pt x="48" y="83"/>
                      <a:pt x="48" y="106"/>
                      <a:pt x="48" y="129"/>
                    </a:cubicBezTo>
                    <a:cubicBezTo>
                      <a:pt x="48" y="137"/>
                      <a:pt x="44" y="143"/>
                      <a:pt x="36" y="145"/>
                    </a:cubicBezTo>
                    <a:cubicBezTo>
                      <a:pt x="31" y="146"/>
                      <a:pt x="25" y="146"/>
                      <a:pt x="20" y="145"/>
                    </a:cubicBezTo>
                    <a:cubicBezTo>
                      <a:pt x="13" y="143"/>
                      <a:pt x="8" y="137"/>
                      <a:pt x="8" y="129"/>
                    </a:cubicBezTo>
                    <a:cubicBezTo>
                      <a:pt x="8" y="111"/>
                      <a:pt x="8" y="93"/>
                      <a:pt x="8" y="75"/>
                    </a:cubicBezTo>
                    <a:cubicBezTo>
                      <a:pt x="8" y="69"/>
                      <a:pt x="8" y="62"/>
                      <a:pt x="8" y="56"/>
                    </a:cubicBezTo>
                    <a:cubicBezTo>
                      <a:pt x="8" y="51"/>
                      <a:pt x="5" y="48"/>
                      <a:pt x="2" y="45"/>
                    </a:cubicBezTo>
                    <a:cubicBezTo>
                      <a:pt x="1" y="44"/>
                      <a:pt x="0" y="43"/>
                      <a:pt x="0" y="43"/>
                    </a:cubicBezTo>
                    <a:cubicBezTo>
                      <a:pt x="0" y="38"/>
                      <a:pt x="0" y="32"/>
                      <a:pt x="0" y="27"/>
                    </a:cubicBezTo>
                    <a:cubicBezTo>
                      <a:pt x="6" y="28"/>
                      <a:pt x="11" y="31"/>
                      <a:pt x="15" y="35"/>
                    </a:cubicBezTo>
                    <a:cubicBezTo>
                      <a:pt x="21" y="41"/>
                      <a:pt x="24" y="49"/>
                      <a:pt x="24" y="58"/>
                    </a:cubicBezTo>
                    <a:cubicBezTo>
                      <a:pt x="24" y="81"/>
                      <a:pt x="24" y="104"/>
                      <a:pt x="24" y="126"/>
                    </a:cubicBezTo>
                    <a:cubicBezTo>
                      <a:pt x="24" y="130"/>
                      <a:pt x="24" y="130"/>
                      <a:pt x="27" y="130"/>
                    </a:cubicBezTo>
                    <a:cubicBezTo>
                      <a:pt x="33" y="130"/>
                      <a:pt x="32" y="131"/>
                      <a:pt x="32" y="125"/>
                    </a:cubicBezTo>
                    <a:cubicBezTo>
                      <a:pt x="32" y="103"/>
                      <a:pt x="32" y="81"/>
                      <a:pt x="32" y="60"/>
                    </a:cubicBezTo>
                    <a:cubicBezTo>
                      <a:pt x="32" y="54"/>
                      <a:pt x="32" y="48"/>
                      <a:pt x="38" y="44"/>
                    </a:cubicBez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dirty="0">
                  <a:ln>
                    <a:noFill/>
                  </a:ln>
                  <a:solidFill>
                    <a:prstClr val="black"/>
                  </a:solidFill>
                  <a:effectLst/>
                  <a:uLnTx/>
                  <a:uFillTx/>
                  <a:latin typeface="Calibri"/>
                  <a:ea typeface="+mn-ea"/>
                  <a:cs typeface="+mn-cs"/>
                </a:endParaRPr>
              </a:p>
            </p:txBody>
          </p:sp>
          <p:sp>
            <p:nvSpPr>
              <p:cNvPr id="223" name="Freeform 27">
                <a:extLst>
                  <a:ext uri="{FF2B5EF4-FFF2-40B4-BE49-F238E27FC236}">
                    <a16:creationId xmlns="" xmlns:a16="http://schemas.microsoft.com/office/drawing/2014/main" id="{599E17E2-5291-48C9-880D-794B644A031B}"/>
                  </a:ext>
                </a:extLst>
              </p:cNvPr>
              <p:cNvSpPr>
                <a:spLocks/>
              </p:cNvSpPr>
              <p:nvPr/>
            </p:nvSpPr>
            <p:spPr bwMode="auto">
              <a:xfrm>
                <a:off x="13452252" y="3197225"/>
                <a:ext cx="192088" cy="55563"/>
              </a:xfrm>
              <a:custGeom>
                <a:avLst/>
                <a:gdLst/>
                <a:ahLst/>
                <a:cxnLst>
                  <a:cxn ang="0">
                    <a:pos x="51" y="0"/>
                  </a:cxn>
                  <a:cxn ang="0">
                    <a:pos x="51" y="15"/>
                  </a:cxn>
                  <a:cxn ang="0">
                    <a:pos x="39" y="15"/>
                  </a:cxn>
                  <a:cxn ang="0">
                    <a:pos x="39" y="7"/>
                  </a:cxn>
                  <a:cxn ang="0">
                    <a:pos x="32" y="8"/>
                  </a:cxn>
                  <a:cxn ang="0">
                    <a:pos x="31" y="9"/>
                  </a:cxn>
                  <a:cxn ang="0">
                    <a:pos x="31" y="15"/>
                  </a:cxn>
                  <a:cxn ang="0">
                    <a:pos x="21" y="15"/>
                  </a:cxn>
                  <a:cxn ang="0">
                    <a:pos x="19" y="14"/>
                  </a:cxn>
                  <a:cxn ang="0">
                    <a:pos x="19" y="10"/>
                  </a:cxn>
                  <a:cxn ang="0">
                    <a:pos x="17" y="7"/>
                  </a:cxn>
                  <a:cxn ang="0">
                    <a:pos x="11" y="13"/>
                  </a:cxn>
                  <a:cxn ang="0">
                    <a:pos x="9" y="15"/>
                  </a:cxn>
                  <a:cxn ang="0">
                    <a:pos x="0" y="15"/>
                  </a:cxn>
                  <a:cxn ang="0">
                    <a:pos x="0" y="15"/>
                  </a:cxn>
                  <a:cxn ang="0">
                    <a:pos x="0" y="0"/>
                  </a:cxn>
                  <a:cxn ang="0">
                    <a:pos x="51" y="0"/>
                  </a:cxn>
                </a:cxnLst>
                <a:rect l="0" t="0" r="r" b="b"/>
                <a:pathLst>
                  <a:path w="51" h="15">
                    <a:moveTo>
                      <a:pt x="51" y="0"/>
                    </a:moveTo>
                    <a:cubicBezTo>
                      <a:pt x="51" y="5"/>
                      <a:pt x="51" y="10"/>
                      <a:pt x="51" y="15"/>
                    </a:cubicBezTo>
                    <a:cubicBezTo>
                      <a:pt x="47" y="15"/>
                      <a:pt x="43" y="15"/>
                      <a:pt x="39" y="15"/>
                    </a:cubicBezTo>
                    <a:cubicBezTo>
                      <a:pt x="39" y="13"/>
                      <a:pt x="39" y="10"/>
                      <a:pt x="39" y="7"/>
                    </a:cubicBezTo>
                    <a:cubicBezTo>
                      <a:pt x="37" y="7"/>
                      <a:pt x="34" y="7"/>
                      <a:pt x="32" y="8"/>
                    </a:cubicBezTo>
                    <a:cubicBezTo>
                      <a:pt x="32" y="8"/>
                      <a:pt x="31" y="9"/>
                      <a:pt x="31" y="9"/>
                    </a:cubicBezTo>
                    <a:cubicBezTo>
                      <a:pt x="31" y="11"/>
                      <a:pt x="31" y="13"/>
                      <a:pt x="31" y="15"/>
                    </a:cubicBezTo>
                    <a:cubicBezTo>
                      <a:pt x="27" y="15"/>
                      <a:pt x="24" y="15"/>
                      <a:pt x="21" y="15"/>
                    </a:cubicBezTo>
                    <a:cubicBezTo>
                      <a:pt x="20" y="15"/>
                      <a:pt x="19" y="14"/>
                      <a:pt x="19" y="14"/>
                    </a:cubicBezTo>
                    <a:cubicBezTo>
                      <a:pt x="19" y="12"/>
                      <a:pt x="19" y="11"/>
                      <a:pt x="19" y="10"/>
                    </a:cubicBezTo>
                    <a:cubicBezTo>
                      <a:pt x="19" y="8"/>
                      <a:pt x="19" y="7"/>
                      <a:pt x="17" y="7"/>
                    </a:cubicBezTo>
                    <a:cubicBezTo>
                      <a:pt x="11" y="7"/>
                      <a:pt x="11" y="7"/>
                      <a:pt x="11" y="13"/>
                    </a:cubicBezTo>
                    <a:cubicBezTo>
                      <a:pt x="11" y="15"/>
                      <a:pt x="10" y="15"/>
                      <a:pt x="9" y="15"/>
                    </a:cubicBezTo>
                    <a:cubicBezTo>
                      <a:pt x="6" y="15"/>
                      <a:pt x="3" y="15"/>
                      <a:pt x="0" y="15"/>
                    </a:cubicBezTo>
                    <a:cubicBezTo>
                      <a:pt x="0" y="15"/>
                      <a:pt x="0" y="15"/>
                      <a:pt x="0" y="15"/>
                    </a:cubicBezTo>
                    <a:cubicBezTo>
                      <a:pt x="0" y="10"/>
                      <a:pt x="0" y="5"/>
                      <a:pt x="0" y="0"/>
                    </a:cubicBezTo>
                    <a:cubicBezTo>
                      <a:pt x="17" y="0"/>
                      <a:pt x="34" y="0"/>
                      <a:pt x="51" y="0"/>
                    </a:cubicBez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dirty="0">
                  <a:ln>
                    <a:noFill/>
                  </a:ln>
                  <a:solidFill>
                    <a:prstClr val="black"/>
                  </a:solidFill>
                  <a:effectLst/>
                  <a:uLnTx/>
                  <a:uFillTx/>
                  <a:latin typeface="Calibri"/>
                  <a:ea typeface="+mn-ea"/>
                  <a:cs typeface="+mn-cs"/>
                </a:endParaRPr>
              </a:p>
            </p:txBody>
          </p:sp>
        </p:grpSp>
        <p:sp>
          <p:nvSpPr>
            <p:cNvPr id="216" name="Rectangle 215">
              <a:extLst>
                <a:ext uri="{FF2B5EF4-FFF2-40B4-BE49-F238E27FC236}">
                  <a16:creationId xmlns="" xmlns:a16="http://schemas.microsoft.com/office/drawing/2014/main" id="{74FEC834-07C1-4E6C-95AC-A8F441AE4353}"/>
                </a:ext>
              </a:extLst>
            </p:cNvPr>
            <p:cNvSpPr/>
            <p:nvPr/>
          </p:nvSpPr>
          <p:spPr>
            <a:xfrm>
              <a:off x="5046046" y="2933966"/>
              <a:ext cx="2514600" cy="627282"/>
            </a:xfrm>
            <a:prstGeom prst="rect">
              <a:avLst/>
            </a:prstGeom>
            <a:solidFill>
              <a:srgbClr val="00338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493" marR="0" lvl="1" indent="0" algn="l" defTabSz="121898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prstClr val="white"/>
                  </a:solidFill>
                  <a:effectLst/>
                  <a:uLnTx/>
                  <a:uFillTx/>
                  <a:latin typeface="Arial" panose="020B0604020202020204" pitchFamily="34" charset="0"/>
                  <a:cs typeface="Arial" panose="020B0604020202020204" pitchFamily="34" charset="0"/>
                </a:rPr>
                <a:t>Licensed universal electricity providers</a:t>
              </a:r>
              <a:endParaRPr kumimoji="0" lang="en-GB" sz="1400" b="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17" name="object 35">
              <a:extLst>
                <a:ext uri="{FF2B5EF4-FFF2-40B4-BE49-F238E27FC236}">
                  <a16:creationId xmlns="" xmlns:a16="http://schemas.microsoft.com/office/drawing/2014/main" id="{50696128-E0FF-4A56-BB06-C98BB70BD308}"/>
                </a:ext>
              </a:extLst>
            </p:cNvPr>
            <p:cNvSpPr>
              <a:spLocks noChangeAspect="1"/>
            </p:cNvSpPr>
            <p:nvPr/>
          </p:nvSpPr>
          <p:spPr>
            <a:xfrm>
              <a:off x="5290000" y="3057488"/>
              <a:ext cx="143487" cy="340374"/>
            </a:xfrm>
            <a:custGeom>
              <a:avLst/>
              <a:gdLst/>
              <a:ahLst/>
              <a:cxnLst/>
              <a:rect l="l" t="t" r="r" b="b"/>
              <a:pathLst>
                <a:path w="228600" h="723900">
                  <a:moveTo>
                    <a:pt x="203200" y="0"/>
                  </a:moveTo>
                  <a:lnTo>
                    <a:pt x="50800" y="0"/>
                  </a:lnTo>
                  <a:lnTo>
                    <a:pt x="0" y="406400"/>
                  </a:lnTo>
                  <a:lnTo>
                    <a:pt x="88900" y="406400"/>
                  </a:lnTo>
                  <a:lnTo>
                    <a:pt x="12700" y="723900"/>
                  </a:lnTo>
                  <a:lnTo>
                    <a:pt x="228600" y="304800"/>
                  </a:lnTo>
                  <a:lnTo>
                    <a:pt x="127000" y="304800"/>
                  </a:lnTo>
                  <a:lnTo>
                    <a:pt x="203200" y="0"/>
                  </a:lnTo>
                  <a:close/>
                </a:path>
              </a:pathLst>
            </a:custGeom>
            <a:solidFill>
              <a:schemeClr val="bg1"/>
            </a:solidFill>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dirty="0">
                <a:ln>
                  <a:noFill/>
                </a:ln>
                <a:solidFill>
                  <a:prstClr val="black"/>
                </a:solidFill>
                <a:effectLst/>
                <a:uLnTx/>
                <a:uFillTx/>
                <a:latin typeface="Calibri"/>
                <a:ea typeface="+mn-ea"/>
                <a:cs typeface="+mn-cs"/>
              </a:endParaRPr>
            </a:p>
          </p:txBody>
        </p:sp>
        <p:sp>
          <p:nvSpPr>
            <p:cNvPr id="218" name="Rectangle 217">
              <a:extLst>
                <a:ext uri="{FF2B5EF4-FFF2-40B4-BE49-F238E27FC236}">
                  <a16:creationId xmlns="" xmlns:a16="http://schemas.microsoft.com/office/drawing/2014/main" id="{33E8978A-C782-444B-A8BB-DB934FE5D86A}"/>
                </a:ext>
              </a:extLst>
            </p:cNvPr>
            <p:cNvSpPr/>
            <p:nvPr/>
          </p:nvSpPr>
          <p:spPr>
            <a:xfrm>
              <a:off x="5043975" y="4654916"/>
              <a:ext cx="2514600" cy="627282"/>
            </a:xfrm>
            <a:prstGeom prst="rect">
              <a:avLst/>
            </a:prstGeom>
            <a:solidFill>
              <a:srgbClr val="00338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493" marR="0" lvl="1" indent="0" algn="l" defTabSz="121898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prstClr val="white"/>
                  </a:solidFill>
                  <a:effectLst/>
                  <a:uLnTx/>
                  <a:uFillTx/>
                  <a:latin typeface="Arial" panose="020B0604020202020204" pitchFamily="34" charset="0"/>
                  <a:cs typeface="Arial" panose="020B0604020202020204" pitchFamily="34" charset="0"/>
                </a:rPr>
                <a:t>Licensed natural gas providers</a:t>
              </a:r>
              <a:endParaRPr kumimoji="0" lang="en-GB" sz="1400" b="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19" name="Freeform 43">
              <a:extLst>
                <a:ext uri="{FF2B5EF4-FFF2-40B4-BE49-F238E27FC236}">
                  <a16:creationId xmlns="" xmlns:a16="http://schemas.microsoft.com/office/drawing/2014/main" id="{B7B9E505-7B98-408C-9746-987E423EE9D4}"/>
                </a:ext>
              </a:extLst>
            </p:cNvPr>
            <p:cNvSpPr>
              <a:spLocks noChangeAspect="1" noEditPoints="1"/>
            </p:cNvSpPr>
            <p:nvPr/>
          </p:nvSpPr>
          <p:spPr bwMode="auto">
            <a:xfrm>
              <a:off x="5166647" y="4772549"/>
              <a:ext cx="283331" cy="380883"/>
            </a:xfrm>
            <a:custGeom>
              <a:avLst/>
              <a:gdLst/>
              <a:ahLst/>
              <a:cxnLst>
                <a:cxn ang="0">
                  <a:pos x="95" y="80"/>
                </a:cxn>
                <a:cxn ang="0">
                  <a:pos x="36" y="189"/>
                </a:cxn>
                <a:cxn ang="0">
                  <a:pos x="75" y="245"/>
                </a:cxn>
                <a:cxn ang="0">
                  <a:pos x="62" y="218"/>
                </a:cxn>
                <a:cxn ang="0">
                  <a:pos x="95" y="157"/>
                </a:cxn>
                <a:cxn ang="0">
                  <a:pos x="128" y="218"/>
                </a:cxn>
                <a:cxn ang="0">
                  <a:pos x="115" y="245"/>
                </a:cxn>
                <a:cxn ang="0">
                  <a:pos x="154" y="189"/>
                </a:cxn>
                <a:cxn ang="0">
                  <a:pos x="95" y="80"/>
                </a:cxn>
                <a:cxn ang="0">
                  <a:pos x="94" y="0"/>
                </a:cxn>
                <a:cxn ang="0">
                  <a:pos x="190" y="173"/>
                </a:cxn>
                <a:cxn ang="0">
                  <a:pos x="96" y="268"/>
                </a:cxn>
                <a:cxn ang="0">
                  <a:pos x="0" y="173"/>
                </a:cxn>
                <a:cxn ang="0">
                  <a:pos x="94" y="0"/>
                </a:cxn>
              </a:cxnLst>
              <a:rect l="0" t="0" r="r" b="b"/>
              <a:pathLst>
                <a:path w="190" h="268">
                  <a:moveTo>
                    <a:pt x="95" y="80"/>
                  </a:moveTo>
                  <a:cubicBezTo>
                    <a:pt x="95" y="80"/>
                    <a:pt x="36" y="131"/>
                    <a:pt x="36" y="189"/>
                  </a:cubicBezTo>
                  <a:cubicBezTo>
                    <a:pt x="36" y="214"/>
                    <a:pt x="52" y="236"/>
                    <a:pt x="75" y="245"/>
                  </a:cubicBezTo>
                  <a:cubicBezTo>
                    <a:pt x="67" y="238"/>
                    <a:pt x="62" y="229"/>
                    <a:pt x="62" y="218"/>
                  </a:cubicBezTo>
                  <a:cubicBezTo>
                    <a:pt x="62" y="185"/>
                    <a:pt x="95" y="157"/>
                    <a:pt x="95" y="157"/>
                  </a:cubicBezTo>
                  <a:cubicBezTo>
                    <a:pt x="95" y="157"/>
                    <a:pt x="128" y="185"/>
                    <a:pt x="128" y="218"/>
                  </a:cubicBezTo>
                  <a:cubicBezTo>
                    <a:pt x="128" y="229"/>
                    <a:pt x="123" y="239"/>
                    <a:pt x="115" y="245"/>
                  </a:cubicBezTo>
                  <a:cubicBezTo>
                    <a:pt x="138" y="237"/>
                    <a:pt x="154" y="215"/>
                    <a:pt x="154" y="189"/>
                  </a:cubicBezTo>
                  <a:cubicBezTo>
                    <a:pt x="154" y="131"/>
                    <a:pt x="95" y="80"/>
                    <a:pt x="95" y="80"/>
                  </a:cubicBezTo>
                  <a:close/>
                  <a:moveTo>
                    <a:pt x="94" y="0"/>
                  </a:moveTo>
                  <a:cubicBezTo>
                    <a:pt x="94" y="0"/>
                    <a:pt x="190" y="80"/>
                    <a:pt x="190" y="173"/>
                  </a:cubicBezTo>
                  <a:cubicBezTo>
                    <a:pt x="190" y="226"/>
                    <a:pt x="149" y="268"/>
                    <a:pt x="96" y="268"/>
                  </a:cubicBezTo>
                  <a:cubicBezTo>
                    <a:pt x="43" y="268"/>
                    <a:pt x="0" y="226"/>
                    <a:pt x="0" y="173"/>
                  </a:cubicBezTo>
                  <a:cubicBezTo>
                    <a:pt x="0" y="80"/>
                    <a:pt x="94" y="0"/>
                    <a:pt x="94"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sp>
          <p:nvSpPr>
            <p:cNvPr id="220" name="Oval 219">
              <a:extLst>
                <a:ext uri="{FF2B5EF4-FFF2-40B4-BE49-F238E27FC236}">
                  <a16:creationId xmlns="" xmlns:a16="http://schemas.microsoft.com/office/drawing/2014/main" id="{7423CB23-4F8A-466B-970A-8160A8D629B2}"/>
                </a:ext>
              </a:extLst>
            </p:cNvPr>
            <p:cNvSpPr/>
            <p:nvPr/>
          </p:nvSpPr>
          <p:spPr>
            <a:xfrm>
              <a:off x="5104952" y="4901549"/>
              <a:ext cx="504000" cy="504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white"/>
                </a:solidFill>
                <a:effectLst/>
                <a:uLnTx/>
                <a:uFillTx/>
                <a:latin typeface="Calibri"/>
                <a:ea typeface="+mn-ea"/>
                <a:cs typeface="+mn-cs"/>
              </a:endParaRPr>
            </a:p>
          </p:txBody>
        </p:sp>
      </p:grpSp>
      <p:sp>
        <p:nvSpPr>
          <p:cNvPr id="224" name="Rectangle 223">
            <a:extLst>
              <a:ext uri="{FF2B5EF4-FFF2-40B4-BE49-F238E27FC236}">
                <a16:creationId xmlns="" xmlns:a16="http://schemas.microsoft.com/office/drawing/2014/main" id="{D7F1EA4C-53AB-485C-816E-2EC85E745D5B}"/>
              </a:ext>
            </a:extLst>
          </p:cNvPr>
          <p:cNvSpPr/>
          <p:nvPr/>
        </p:nvSpPr>
        <p:spPr>
          <a:xfrm>
            <a:off x="9678191" y="5648980"/>
            <a:ext cx="2359010" cy="523220"/>
          </a:xfrm>
          <a:prstGeom prst="rect">
            <a:avLst/>
          </a:prstGeom>
          <a:solidFill>
            <a:srgbClr val="0E1655"/>
          </a:solidFill>
          <a:ln w="19050">
            <a:solidFill>
              <a:schemeClr val="bg1"/>
            </a:solidFill>
          </a:ln>
        </p:spPr>
        <p:txBody>
          <a:bodyPr wrap="square">
            <a:spAutoFit/>
          </a:bodyPr>
          <a:lstStyle/>
          <a:p>
            <a:pPr marL="0" marR="0" lvl="2" indent="0" algn="ctr" defTabSz="1218987" rtl="0" eaLnBrk="1" fontAlgn="auto" latinLnBrk="0" hangingPunct="1">
              <a:lnSpc>
                <a:spcPct val="100000"/>
              </a:lnSpc>
              <a:spcBef>
                <a:spcPts val="600"/>
              </a:spcBef>
              <a:spcAft>
                <a:spcPts val="0"/>
              </a:spcAft>
              <a:buClr>
                <a:srgbClr val="002060"/>
              </a:buClr>
              <a:buSzPct val="85000"/>
              <a:buFontTx/>
              <a:buNone/>
              <a:tabLst/>
              <a:defRPr/>
            </a:pPr>
            <a:r>
              <a:rPr kumimoji="0" lang="en-GB" sz="1400" b="0" i="0" u="none" strike="noStrike" kern="1200" cap="none" spc="0" normalizeH="0" baseline="0" dirty="0" smtClean="0">
                <a:ln>
                  <a:noFill/>
                </a:ln>
                <a:solidFill>
                  <a:prstClr val="white"/>
                </a:solidFill>
                <a:effectLst/>
                <a:uLnTx/>
                <a:uFillTx/>
                <a:latin typeface="Arial" panose="020B0604020202020204" pitchFamily="34" charset="0"/>
                <a:cs typeface="Arial" panose="020B0604020202020204" pitchFamily="34" charset="0"/>
              </a:rPr>
              <a:t>Payment of energy efficiency contribution</a:t>
            </a:r>
            <a:endParaRPr kumimoji="0" lang="en-GB" sz="1400" b="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25" name="Rectangle 224">
            <a:extLst>
              <a:ext uri="{FF2B5EF4-FFF2-40B4-BE49-F238E27FC236}">
                <a16:creationId xmlns="" xmlns:a16="http://schemas.microsoft.com/office/drawing/2014/main" id="{3713E499-B83B-4D90-9AF0-4885865136B4}"/>
              </a:ext>
            </a:extLst>
          </p:cNvPr>
          <p:cNvSpPr/>
          <p:nvPr/>
        </p:nvSpPr>
        <p:spPr>
          <a:xfrm>
            <a:off x="9442414" y="1137634"/>
            <a:ext cx="2777098" cy="584775"/>
          </a:xfrm>
          <a:prstGeom prst="rect">
            <a:avLst/>
          </a:prstGeom>
        </p:spPr>
        <p:txBody>
          <a:bodyPr wrap="square" anchor="ctr">
            <a:spAutoFit/>
          </a:bodyPr>
          <a:lstStyle/>
          <a:p>
            <a:pPr marL="0" marR="0" lvl="2" indent="0" algn="ctr" defTabSz="1218987" rtl="0" eaLnBrk="1" fontAlgn="auto" latinLnBrk="0" hangingPunct="1">
              <a:lnSpc>
                <a:spcPct val="100000"/>
              </a:lnSpc>
              <a:spcBef>
                <a:spcPts val="600"/>
              </a:spcBef>
              <a:spcAft>
                <a:spcPts val="0"/>
              </a:spcAft>
              <a:buClr>
                <a:srgbClr val="002060"/>
              </a:buClr>
              <a:buSzPct val="85000"/>
              <a:buFontTx/>
              <a:buNone/>
              <a:tabLst/>
              <a:defRPr/>
            </a:pPr>
            <a:r>
              <a:rPr kumimoji="0" lang="en-GB" sz="1600" b="1" i="0" u="none" strike="noStrike" kern="1200" cap="none" spc="0" normalizeH="0" baseline="0" dirty="0" err="1" smtClean="0">
                <a:ln>
                  <a:noFill/>
                </a:ln>
                <a:solidFill>
                  <a:prstClr val="black"/>
                </a:solidFill>
                <a:effectLst/>
                <a:uLnTx/>
                <a:uFillTx/>
                <a:latin typeface="Arial" panose="020B0604020202020204" pitchFamily="34" charset="0"/>
                <a:cs typeface="Arial" panose="020B0604020202020204" pitchFamily="34" charset="0"/>
              </a:rPr>
              <a:t>Fulfillment</a:t>
            </a:r>
            <a:r>
              <a:rPr kumimoji="0" lang="en-GB" sz="1600" b="1" i="0" u="none" strike="noStrike" kern="1200" cap="none" spc="0" normalizeH="0" baseline="0" dirty="0" smtClean="0">
                <a:ln>
                  <a:noFill/>
                </a:ln>
                <a:solidFill>
                  <a:prstClr val="black"/>
                </a:solidFill>
                <a:effectLst/>
                <a:uLnTx/>
                <a:uFillTx/>
                <a:latin typeface="Arial" panose="020B0604020202020204" pitchFamily="34" charset="0"/>
                <a:cs typeface="Arial" panose="020B0604020202020204" pitchFamily="34" charset="0"/>
              </a:rPr>
              <a:t> of an obligation</a:t>
            </a:r>
            <a:endParaRPr kumimoji="0" lang="en-GB" sz="16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6" name="Rectangle 225">
            <a:extLst>
              <a:ext uri="{FF2B5EF4-FFF2-40B4-BE49-F238E27FC236}">
                <a16:creationId xmlns="" xmlns:a16="http://schemas.microsoft.com/office/drawing/2014/main" id="{0E70B9CA-8437-44C1-956D-2CF0D6ACCBC5}"/>
              </a:ext>
            </a:extLst>
          </p:cNvPr>
          <p:cNvSpPr/>
          <p:nvPr/>
        </p:nvSpPr>
        <p:spPr>
          <a:xfrm>
            <a:off x="8323491" y="5584384"/>
            <a:ext cx="1315531" cy="307777"/>
          </a:xfrm>
          <a:prstGeom prst="rect">
            <a:avLst/>
          </a:prstGeom>
        </p:spPr>
        <p:txBody>
          <a:bodyPr wrap="square">
            <a:spAutoFit/>
          </a:bodyPr>
          <a:lstStyle/>
          <a:p>
            <a:pPr marL="0" marR="0" lvl="2" indent="0" algn="l" defTabSz="1218987" rtl="0" eaLnBrk="1" fontAlgn="auto" latinLnBrk="0" hangingPunct="1">
              <a:lnSpc>
                <a:spcPct val="100000"/>
              </a:lnSpc>
              <a:spcBef>
                <a:spcPts val="600"/>
              </a:spcBef>
              <a:spcAft>
                <a:spcPts val="0"/>
              </a:spcAft>
              <a:buClr>
                <a:srgbClr val="002060"/>
              </a:buClr>
              <a:buSzPct val="85000"/>
              <a:buFontTx/>
              <a:buNone/>
              <a:tabLst/>
              <a:defRPr/>
            </a:pPr>
            <a:r>
              <a:rPr kumimoji="0" lang="en-GB" sz="1400" b="0" i="0" u="none" strike="noStrike" kern="1200" cap="none" spc="0" normalizeH="0" baseline="0" dirty="0" smtClean="0">
                <a:ln>
                  <a:noFill/>
                </a:ln>
                <a:solidFill>
                  <a:prstClr val="black"/>
                </a:solidFill>
                <a:effectLst/>
                <a:uLnTx/>
                <a:uFillTx/>
                <a:latin typeface="Arial" panose="020B0604020202020204" pitchFamily="34" charset="0"/>
                <a:cs typeface="Arial" panose="020B0604020202020204" pitchFamily="34" charset="0"/>
              </a:rPr>
              <a:t>Buyout</a:t>
            </a:r>
            <a:endParaRPr kumimoji="0" lang="en-GB" sz="14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227" name="Group 226">
            <a:extLst>
              <a:ext uri="{FF2B5EF4-FFF2-40B4-BE49-F238E27FC236}">
                <a16:creationId xmlns="" xmlns:a16="http://schemas.microsoft.com/office/drawing/2014/main" id="{BF90C0B5-AC1E-4D6D-9ACD-C710FE8A4953}"/>
              </a:ext>
            </a:extLst>
          </p:cNvPr>
          <p:cNvGrpSpPr>
            <a:grpSpLocks noChangeAspect="1"/>
          </p:cNvGrpSpPr>
          <p:nvPr/>
        </p:nvGrpSpPr>
        <p:grpSpPr>
          <a:xfrm>
            <a:off x="7864029" y="5558235"/>
            <a:ext cx="396030" cy="346526"/>
            <a:chOff x="3530584" y="1759700"/>
            <a:chExt cx="711202" cy="622300"/>
          </a:xfrm>
          <a:solidFill>
            <a:srgbClr val="00338D"/>
          </a:solidFill>
        </p:grpSpPr>
        <p:sp>
          <p:nvSpPr>
            <p:cNvPr id="228" name="object 72">
              <a:extLst>
                <a:ext uri="{FF2B5EF4-FFF2-40B4-BE49-F238E27FC236}">
                  <a16:creationId xmlns="" xmlns:a16="http://schemas.microsoft.com/office/drawing/2014/main" id="{0B104C25-9DC8-4FCD-8E5F-239C64E37163}"/>
                </a:ext>
              </a:extLst>
            </p:cNvPr>
            <p:cNvSpPr/>
            <p:nvPr/>
          </p:nvSpPr>
          <p:spPr>
            <a:xfrm>
              <a:off x="3530584" y="2089900"/>
              <a:ext cx="711200" cy="292100"/>
            </a:xfrm>
            <a:custGeom>
              <a:avLst/>
              <a:gdLst/>
              <a:ahLst/>
              <a:cxnLst/>
              <a:rect l="l" t="t" r="r" b="b"/>
              <a:pathLst>
                <a:path w="711200" h="292100">
                  <a:moveTo>
                    <a:pt x="0" y="114300"/>
                  </a:moveTo>
                  <a:lnTo>
                    <a:pt x="0" y="152400"/>
                  </a:lnTo>
                  <a:lnTo>
                    <a:pt x="279400" y="292100"/>
                  </a:lnTo>
                  <a:lnTo>
                    <a:pt x="344170" y="254000"/>
                  </a:lnTo>
                  <a:lnTo>
                    <a:pt x="279400" y="254000"/>
                  </a:lnTo>
                  <a:lnTo>
                    <a:pt x="0" y="114300"/>
                  </a:lnTo>
                  <a:close/>
                </a:path>
                <a:path w="711200" h="292100">
                  <a:moveTo>
                    <a:pt x="711200" y="0"/>
                  </a:moveTo>
                  <a:lnTo>
                    <a:pt x="279400" y="254000"/>
                  </a:lnTo>
                  <a:lnTo>
                    <a:pt x="344170" y="254000"/>
                  </a:lnTo>
                  <a:lnTo>
                    <a:pt x="711200" y="38100"/>
                  </a:lnTo>
                  <a:lnTo>
                    <a:pt x="711200" y="0"/>
                  </a:lnTo>
                  <a:close/>
                </a:path>
              </a:pathLst>
            </a:custGeom>
            <a:grpFill/>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sp>
          <p:nvSpPr>
            <p:cNvPr id="229" name="object 73">
              <a:extLst>
                <a:ext uri="{FF2B5EF4-FFF2-40B4-BE49-F238E27FC236}">
                  <a16:creationId xmlns="" xmlns:a16="http://schemas.microsoft.com/office/drawing/2014/main" id="{DF8B7D47-4A54-49F3-9686-6AB1E67762A8}"/>
                </a:ext>
              </a:extLst>
            </p:cNvPr>
            <p:cNvSpPr/>
            <p:nvPr/>
          </p:nvSpPr>
          <p:spPr>
            <a:xfrm>
              <a:off x="3530586" y="1759700"/>
              <a:ext cx="711200" cy="393700"/>
            </a:xfrm>
            <a:custGeom>
              <a:avLst/>
              <a:gdLst/>
              <a:ahLst/>
              <a:cxnLst/>
              <a:rect l="l" t="t" r="r" b="b"/>
              <a:pathLst>
                <a:path w="711200" h="393700">
                  <a:moveTo>
                    <a:pt x="431800" y="0"/>
                  </a:moveTo>
                  <a:lnTo>
                    <a:pt x="0" y="254000"/>
                  </a:lnTo>
                  <a:lnTo>
                    <a:pt x="279400" y="393700"/>
                  </a:lnTo>
                  <a:lnTo>
                    <a:pt x="344170" y="355600"/>
                  </a:lnTo>
                  <a:lnTo>
                    <a:pt x="279400" y="355600"/>
                  </a:lnTo>
                  <a:lnTo>
                    <a:pt x="70027" y="250913"/>
                  </a:lnTo>
                  <a:lnTo>
                    <a:pt x="431800" y="38100"/>
                  </a:lnTo>
                  <a:lnTo>
                    <a:pt x="508000" y="38100"/>
                  </a:lnTo>
                  <a:lnTo>
                    <a:pt x="431800" y="0"/>
                  </a:lnTo>
                  <a:close/>
                </a:path>
                <a:path w="711200" h="393700">
                  <a:moveTo>
                    <a:pt x="508000" y="38100"/>
                  </a:moveTo>
                  <a:lnTo>
                    <a:pt x="431800" y="38100"/>
                  </a:lnTo>
                  <a:lnTo>
                    <a:pt x="641172" y="142786"/>
                  </a:lnTo>
                  <a:lnTo>
                    <a:pt x="279400" y="355600"/>
                  </a:lnTo>
                  <a:lnTo>
                    <a:pt x="344170" y="355600"/>
                  </a:lnTo>
                  <a:lnTo>
                    <a:pt x="711200" y="139700"/>
                  </a:lnTo>
                  <a:lnTo>
                    <a:pt x="508000" y="38100"/>
                  </a:lnTo>
                  <a:close/>
                </a:path>
              </a:pathLst>
            </a:custGeom>
            <a:grpFill/>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sp>
          <p:nvSpPr>
            <p:cNvPr id="230" name="object 74">
              <a:extLst>
                <a:ext uri="{FF2B5EF4-FFF2-40B4-BE49-F238E27FC236}">
                  <a16:creationId xmlns="" xmlns:a16="http://schemas.microsoft.com/office/drawing/2014/main" id="{F1A0CA35-DD64-45EF-BFCD-6C158899E815}"/>
                </a:ext>
              </a:extLst>
            </p:cNvPr>
            <p:cNvSpPr/>
            <p:nvPr/>
          </p:nvSpPr>
          <p:spPr>
            <a:xfrm>
              <a:off x="3530584" y="2013700"/>
              <a:ext cx="711200" cy="292100"/>
            </a:xfrm>
            <a:custGeom>
              <a:avLst/>
              <a:gdLst/>
              <a:ahLst/>
              <a:cxnLst/>
              <a:rect l="l" t="t" r="r" b="b"/>
              <a:pathLst>
                <a:path w="711200" h="292100">
                  <a:moveTo>
                    <a:pt x="0" y="114300"/>
                  </a:moveTo>
                  <a:lnTo>
                    <a:pt x="0" y="152400"/>
                  </a:lnTo>
                  <a:lnTo>
                    <a:pt x="279400" y="292100"/>
                  </a:lnTo>
                  <a:lnTo>
                    <a:pt x="344170" y="254000"/>
                  </a:lnTo>
                  <a:lnTo>
                    <a:pt x="279400" y="254000"/>
                  </a:lnTo>
                  <a:lnTo>
                    <a:pt x="0" y="114300"/>
                  </a:lnTo>
                  <a:close/>
                </a:path>
                <a:path w="711200" h="292100">
                  <a:moveTo>
                    <a:pt x="711200" y="0"/>
                  </a:moveTo>
                  <a:lnTo>
                    <a:pt x="279400" y="254000"/>
                  </a:lnTo>
                  <a:lnTo>
                    <a:pt x="344170" y="254000"/>
                  </a:lnTo>
                  <a:lnTo>
                    <a:pt x="711200" y="38100"/>
                  </a:lnTo>
                  <a:lnTo>
                    <a:pt x="711200" y="0"/>
                  </a:lnTo>
                  <a:close/>
                </a:path>
              </a:pathLst>
            </a:custGeom>
            <a:grpFill/>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sp>
          <p:nvSpPr>
            <p:cNvPr id="231" name="object 75">
              <a:extLst>
                <a:ext uri="{FF2B5EF4-FFF2-40B4-BE49-F238E27FC236}">
                  <a16:creationId xmlns="" xmlns:a16="http://schemas.microsoft.com/office/drawing/2014/main" id="{7C99A930-0A08-4393-9328-7293D77C33BE}"/>
                </a:ext>
              </a:extLst>
            </p:cNvPr>
            <p:cNvSpPr/>
            <p:nvPr/>
          </p:nvSpPr>
          <p:spPr>
            <a:xfrm>
              <a:off x="3530584" y="1937500"/>
              <a:ext cx="711200" cy="292100"/>
            </a:xfrm>
            <a:custGeom>
              <a:avLst/>
              <a:gdLst/>
              <a:ahLst/>
              <a:cxnLst/>
              <a:rect l="l" t="t" r="r" b="b"/>
              <a:pathLst>
                <a:path w="711200" h="292100">
                  <a:moveTo>
                    <a:pt x="0" y="114300"/>
                  </a:moveTo>
                  <a:lnTo>
                    <a:pt x="0" y="152400"/>
                  </a:lnTo>
                  <a:lnTo>
                    <a:pt x="279400" y="292100"/>
                  </a:lnTo>
                  <a:lnTo>
                    <a:pt x="344170" y="254000"/>
                  </a:lnTo>
                  <a:lnTo>
                    <a:pt x="279400" y="254000"/>
                  </a:lnTo>
                  <a:lnTo>
                    <a:pt x="0" y="114300"/>
                  </a:lnTo>
                  <a:close/>
                </a:path>
                <a:path w="711200" h="292100">
                  <a:moveTo>
                    <a:pt x="711200" y="0"/>
                  </a:moveTo>
                  <a:lnTo>
                    <a:pt x="279400" y="254000"/>
                  </a:lnTo>
                  <a:lnTo>
                    <a:pt x="344170" y="254000"/>
                  </a:lnTo>
                  <a:lnTo>
                    <a:pt x="711200" y="38100"/>
                  </a:lnTo>
                  <a:lnTo>
                    <a:pt x="711200" y="0"/>
                  </a:lnTo>
                  <a:close/>
                </a:path>
              </a:pathLst>
            </a:custGeom>
            <a:grpFill/>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sp>
          <p:nvSpPr>
            <p:cNvPr id="232" name="object 76">
              <a:extLst>
                <a:ext uri="{FF2B5EF4-FFF2-40B4-BE49-F238E27FC236}">
                  <a16:creationId xmlns="" xmlns:a16="http://schemas.microsoft.com/office/drawing/2014/main" id="{29C7018B-34D4-4BC5-89F2-BB29DF9092D4}"/>
                </a:ext>
              </a:extLst>
            </p:cNvPr>
            <p:cNvSpPr/>
            <p:nvPr/>
          </p:nvSpPr>
          <p:spPr>
            <a:xfrm>
              <a:off x="3772151" y="1883993"/>
              <a:ext cx="228600" cy="142875"/>
            </a:xfrm>
            <a:custGeom>
              <a:avLst/>
              <a:gdLst/>
              <a:ahLst/>
              <a:cxnLst/>
              <a:rect l="l" t="t" r="r" b="b"/>
              <a:pathLst>
                <a:path w="228600" h="142875">
                  <a:moveTo>
                    <a:pt x="106634" y="0"/>
                  </a:moveTo>
                  <a:lnTo>
                    <a:pt x="59843" y="7481"/>
                  </a:lnTo>
                  <a:lnTo>
                    <a:pt x="23493" y="25686"/>
                  </a:lnTo>
                  <a:lnTo>
                    <a:pt x="539" y="60426"/>
                  </a:lnTo>
                  <a:lnTo>
                    <a:pt x="0" y="70228"/>
                  </a:lnTo>
                  <a:lnTo>
                    <a:pt x="1732" y="80251"/>
                  </a:lnTo>
                  <a:lnTo>
                    <a:pt x="29977" y="115576"/>
                  </a:lnTo>
                  <a:lnTo>
                    <a:pt x="64001" y="133169"/>
                  </a:lnTo>
                  <a:lnTo>
                    <a:pt x="104809" y="141752"/>
                  </a:lnTo>
                  <a:lnTo>
                    <a:pt x="119263" y="142397"/>
                  </a:lnTo>
                  <a:lnTo>
                    <a:pt x="133908" y="141856"/>
                  </a:lnTo>
                  <a:lnTo>
                    <a:pt x="172031" y="134364"/>
                  </a:lnTo>
                  <a:lnTo>
                    <a:pt x="207097" y="115532"/>
                  </a:lnTo>
                  <a:lnTo>
                    <a:pt x="228271" y="79418"/>
                  </a:lnTo>
                  <a:lnTo>
                    <a:pt x="228159" y="69259"/>
                  </a:lnTo>
                  <a:lnTo>
                    <a:pt x="206757" y="32685"/>
                  </a:lnTo>
                  <a:lnTo>
                    <a:pt x="162933" y="8482"/>
                  </a:lnTo>
                  <a:lnTo>
                    <a:pt x="121351" y="442"/>
                  </a:lnTo>
                  <a:lnTo>
                    <a:pt x="106634" y="0"/>
                  </a:lnTo>
                  <a:close/>
                </a:path>
              </a:pathLst>
            </a:custGeom>
            <a:grpFill/>
          </p:spPr>
          <p:txBody>
            <a:bodyPr wrap="square" lIns="0" tIns="0" rIns="0" bIns="0" rtlCol="0"/>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black"/>
                </a:solidFill>
                <a:effectLst/>
                <a:uLnTx/>
                <a:uFillTx/>
                <a:latin typeface="Calibri"/>
                <a:ea typeface="+mn-ea"/>
                <a:cs typeface="+mn-cs"/>
              </a:endParaRPr>
            </a:p>
          </p:txBody>
        </p:sp>
      </p:grpSp>
      <p:grpSp>
        <p:nvGrpSpPr>
          <p:cNvPr id="233" name="Group 232">
            <a:extLst>
              <a:ext uri="{FF2B5EF4-FFF2-40B4-BE49-F238E27FC236}">
                <a16:creationId xmlns="" xmlns:a16="http://schemas.microsoft.com/office/drawing/2014/main" id="{FEAB0019-BEA1-4819-805D-0E9B610C7FB2}"/>
              </a:ext>
            </a:extLst>
          </p:cNvPr>
          <p:cNvGrpSpPr/>
          <p:nvPr/>
        </p:nvGrpSpPr>
        <p:grpSpPr>
          <a:xfrm>
            <a:off x="9404858" y="2590615"/>
            <a:ext cx="252000" cy="276999"/>
            <a:chOff x="760412" y="-451718"/>
            <a:chExt cx="252000" cy="276999"/>
          </a:xfrm>
        </p:grpSpPr>
        <p:sp>
          <p:nvSpPr>
            <p:cNvPr id="234" name="Oval 233">
              <a:extLst>
                <a:ext uri="{FF2B5EF4-FFF2-40B4-BE49-F238E27FC236}">
                  <a16:creationId xmlns="" xmlns:a16="http://schemas.microsoft.com/office/drawing/2014/main" id="{C43639F9-BE9A-4B40-9460-AB33BD9FB91C}"/>
                </a:ext>
              </a:extLst>
            </p:cNvPr>
            <p:cNvSpPr/>
            <p:nvPr/>
          </p:nvSpPr>
          <p:spPr>
            <a:xfrm>
              <a:off x="760412" y="-426719"/>
              <a:ext cx="252000" cy="252000"/>
            </a:xfrm>
            <a:prstGeom prst="ellipse">
              <a:avLst/>
            </a:prstGeom>
            <a:solidFill>
              <a:srgbClr val="0E165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white"/>
                </a:solidFill>
                <a:effectLst/>
                <a:uLnTx/>
                <a:uFillTx/>
                <a:latin typeface="Calibri"/>
                <a:ea typeface="+mn-ea"/>
                <a:cs typeface="+mn-cs"/>
              </a:endParaRPr>
            </a:p>
          </p:txBody>
        </p:sp>
        <p:sp>
          <p:nvSpPr>
            <p:cNvPr id="235" name="TextBox 234">
              <a:extLst>
                <a:ext uri="{FF2B5EF4-FFF2-40B4-BE49-F238E27FC236}">
                  <a16:creationId xmlns="" xmlns:a16="http://schemas.microsoft.com/office/drawing/2014/main" id="{A11B4852-88B9-4A59-9292-5DDF78001FB7}"/>
                </a:ext>
              </a:extLst>
            </p:cNvPr>
            <p:cNvSpPr txBox="1"/>
            <p:nvPr/>
          </p:nvSpPr>
          <p:spPr>
            <a:xfrm>
              <a:off x="836612" y="-451718"/>
              <a:ext cx="114325" cy="27699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smtClean="0">
                  <a:ln>
                    <a:noFill/>
                  </a:ln>
                  <a:solidFill>
                    <a:prstClr val="white"/>
                  </a:solidFill>
                  <a:effectLst/>
                  <a:uLnTx/>
                  <a:uFillTx/>
                  <a:latin typeface="Calibri"/>
                  <a:ea typeface="+mn-ea"/>
                  <a:cs typeface="+mn-cs"/>
                </a:rPr>
                <a:t>I</a:t>
              </a:r>
              <a:endParaRPr kumimoji="0" lang="en-GB" sz="1200" b="0" i="0" u="none" strike="noStrike" kern="1200" cap="none" spc="0" normalizeH="0" baseline="0" dirty="0">
                <a:ln>
                  <a:noFill/>
                </a:ln>
                <a:solidFill>
                  <a:prstClr val="white"/>
                </a:solidFill>
                <a:effectLst/>
                <a:uLnTx/>
                <a:uFillTx/>
                <a:latin typeface="Calibri"/>
                <a:ea typeface="+mn-ea"/>
                <a:cs typeface="+mn-cs"/>
              </a:endParaRPr>
            </a:p>
          </p:txBody>
        </p:sp>
      </p:grpSp>
      <p:grpSp>
        <p:nvGrpSpPr>
          <p:cNvPr id="236" name="Group 235">
            <a:extLst>
              <a:ext uri="{FF2B5EF4-FFF2-40B4-BE49-F238E27FC236}">
                <a16:creationId xmlns="" xmlns:a16="http://schemas.microsoft.com/office/drawing/2014/main" id="{BCBE9E2B-257A-4FEB-9BC7-F35E2A653EF5}"/>
              </a:ext>
            </a:extLst>
          </p:cNvPr>
          <p:cNvGrpSpPr/>
          <p:nvPr/>
        </p:nvGrpSpPr>
        <p:grpSpPr>
          <a:xfrm>
            <a:off x="9543362" y="5546372"/>
            <a:ext cx="269657" cy="276999"/>
            <a:chOff x="1241652" y="-441313"/>
            <a:chExt cx="269657" cy="276999"/>
          </a:xfrm>
        </p:grpSpPr>
        <p:sp>
          <p:nvSpPr>
            <p:cNvPr id="237" name="Oval 236">
              <a:extLst>
                <a:ext uri="{FF2B5EF4-FFF2-40B4-BE49-F238E27FC236}">
                  <a16:creationId xmlns="" xmlns:a16="http://schemas.microsoft.com/office/drawing/2014/main" id="{564860BE-0195-4748-B3A1-86610FD5B799}"/>
                </a:ext>
              </a:extLst>
            </p:cNvPr>
            <p:cNvSpPr/>
            <p:nvPr/>
          </p:nvSpPr>
          <p:spPr>
            <a:xfrm>
              <a:off x="1250481" y="-416314"/>
              <a:ext cx="252000" cy="252000"/>
            </a:xfrm>
            <a:prstGeom prst="ellipse">
              <a:avLst/>
            </a:prstGeom>
            <a:solidFill>
              <a:srgbClr val="0E165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prstClr val="white"/>
                </a:solidFill>
                <a:effectLst/>
                <a:uLnTx/>
                <a:uFillTx/>
                <a:latin typeface="Calibri"/>
                <a:ea typeface="+mn-ea"/>
                <a:cs typeface="+mn-cs"/>
              </a:endParaRPr>
            </a:p>
          </p:txBody>
        </p:sp>
        <p:sp>
          <p:nvSpPr>
            <p:cNvPr id="238" name="TextBox 237">
              <a:extLst>
                <a:ext uri="{FF2B5EF4-FFF2-40B4-BE49-F238E27FC236}">
                  <a16:creationId xmlns="" xmlns:a16="http://schemas.microsoft.com/office/drawing/2014/main" id="{1E077EB8-FB3D-47E7-BC33-F2D4040862B8}"/>
                </a:ext>
              </a:extLst>
            </p:cNvPr>
            <p:cNvSpPr txBox="1"/>
            <p:nvPr/>
          </p:nvSpPr>
          <p:spPr>
            <a:xfrm>
              <a:off x="1241652" y="-441313"/>
              <a:ext cx="269657" cy="27699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smtClean="0">
                  <a:ln>
                    <a:noFill/>
                  </a:ln>
                  <a:solidFill>
                    <a:prstClr val="white"/>
                  </a:solidFill>
                  <a:effectLst/>
                  <a:uLnTx/>
                  <a:uFillTx/>
                  <a:latin typeface="Calibri"/>
                  <a:ea typeface="+mn-ea"/>
                  <a:cs typeface="+mn-cs"/>
                </a:rPr>
                <a:t>II</a:t>
              </a:r>
              <a:endParaRPr kumimoji="0" lang="en-GB" sz="1200" b="0" i="0" u="none" strike="noStrike" kern="1200" cap="none" spc="0" normalizeH="0" baseline="0" dirty="0">
                <a:ln>
                  <a:noFill/>
                </a:ln>
                <a:solidFill>
                  <a:prstClr val="white"/>
                </a:solidFill>
                <a:effectLst/>
                <a:uLnTx/>
                <a:uFillTx/>
                <a:latin typeface="Calibri"/>
                <a:ea typeface="+mn-ea"/>
                <a:cs typeface="+mn-cs"/>
              </a:endParaRPr>
            </a:p>
          </p:txBody>
        </p:sp>
      </p:grpSp>
      <p:cxnSp>
        <p:nvCxnSpPr>
          <p:cNvPr id="239" name="Straight Arrow Connector 238">
            <a:extLst>
              <a:ext uri="{FF2B5EF4-FFF2-40B4-BE49-F238E27FC236}">
                <a16:creationId xmlns="" xmlns:a16="http://schemas.microsoft.com/office/drawing/2014/main" id="{F51B9961-ED40-4FB1-8F40-6C64D9E35AAC}"/>
              </a:ext>
            </a:extLst>
          </p:cNvPr>
          <p:cNvCxnSpPr>
            <a:cxnSpLocks/>
          </p:cNvCxnSpPr>
          <p:nvPr/>
        </p:nvCxnSpPr>
        <p:spPr>
          <a:xfrm>
            <a:off x="7764795" y="5999216"/>
            <a:ext cx="1756193" cy="0"/>
          </a:xfrm>
          <a:prstGeom prst="straightConnector1">
            <a:avLst/>
          </a:prstGeom>
          <a:ln w="28575">
            <a:solidFill>
              <a:srgbClr val="00338D"/>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 xmlns:a16="http://schemas.microsoft.com/office/drawing/2014/main" id="{116A218C-D496-45A4-8C66-8600B44A6FB4}"/>
              </a:ext>
            </a:extLst>
          </p:cNvPr>
          <p:cNvSpPr/>
          <p:nvPr/>
        </p:nvSpPr>
        <p:spPr>
          <a:xfrm>
            <a:off x="9632505" y="5102423"/>
            <a:ext cx="2329283" cy="307777"/>
          </a:xfrm>
          <a:prstGeom prst="rect">
            <a:avLst/>
          </a:prstGeom>
          <a:ln w="19050">
            <a:solidFill>
              <a:srgbClr val="0091DA"/>
            </a:solidFill>
            <a:prstDash val="dash"/>
          </a:ln>
        </p:spPr>
        <p:txBody>
          <a:bodyPr wrap="square">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prstClr val="black"/>
                </a:solidFill>
                <a:effectLst/>
                <a:uLnTx/>
                <a:uFillTx/>
                <a:latin typeface="Arial" panose="020B0604020202020204" pitchFamily="34" charset="0"/>
                <a:cs typeface="Arial" panose="020B0604020202020204" pitchFamily="34" charset="0"/>
              </a:rPr>
              <a:t>Organized market</a:t>
            </a:r>
            <a:endParaRPr kumimoji="0" lang="en-GB" sz="14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0" name="Rectangle 99">
            <a:extLst>
              <a:ext uri="{FF2B5EF4-FFF2-40B4-BE49-F238E27FC236}">
                <a16:creationId xmlns="" xmlns:a16="http://schemas.microsoft.com/office/drawing/2014/main" id="{5A46B986-7FD9-4CF9-A26E-22C78A22C539}"/>
              </a:ext>
            </a:extLst>
          </p:cNvPr>
          <p:cNvSpPr/>
          <p:nvPr/>
        </p:nvSpPr>
        <p:spPr>
          <a:xfrm>
            <a:off x="9618349" y="1699159"/>
            <a:ext cx="2329283" cy="307777"/>
          </a:xfrm>
          <a:prstGeom prst="rect">
            <a:avLst/>
          </a:prstGeom>
          <a:solidFill>
            <a:srgbClr val="5E6791"/>
          </a:solidFill>
          <a:ln w="19050">
            <a:solidFill>
              <a:srgbClr val="5E6791"/>
            </a:solidFill>
          </a:ln>
        </p:spPr>
        <p:txBody>
          <a:bodyPr wrap="square">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prstClr val="white"/>
                </a:solidFill>
                <a:effectLst/>
                <a:uLnTx/>
                <a:uFillTx/>
                <a:latin typeface="Arial" panose="020B0604020202020204" pitchFamily="34" charset="0"/>
                <a:cs typeface="Arial" panose="020B0604020202020204" pitchFamily="34" charset="0"/>
              </a:rPr>
              <a:t>Energy audit organization</a:t>
            </a:r>
            <a:endParaRPr kumimoji="0" lang="en-GB" sz="1400" b="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101" name="Straight Arrow Connector 100">
            <a:extLst>
              <a:ext uri="{FF2B5EF4-FFF2-40B4-BE49-F238E27FC236}">
                <a16:creationId xmlns="" xmlns:a16="http://schemas.microsoft.com/office/drawing/2014/main" id="{7DE786D8-DDDD-4C21-9445-5C4BE2D0D6E3}"/>
              </a:ext>
            </a:extLst>
          </p:cNvPr>
          <p:cNvCxnSpPr>
            <a:cxnSpLocks/>
          </p:cNvCxnSpPr>
          <p:nvPr/>
        </p:nvCxnSpPr>
        <p:spPr>
          <a:xfrm>
            <a:off x="9904412" y="2014988"/>
            <a:ext cx="0" cy="600626"/>
          </a:xfrm>
          <a:prstGeom prst="straightConnector1">
            <a:avLst/>
          </a:prstGeom>
          <a:ln w="28575">
            <a:solidFill>
              <a:srgbClr val="5E679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 xmlns:a16="http://schemas.microsoft.com/office/drawing/2014/main" id="{928E5D4E-F0F8-4CA5-8B32-80AF91D7532C}"/>
              </a:ext>
            </a:extLst>
          </p:cNvPr>
          <p:cNvSpPr/>
          <p:nvPr/>
        </p:nvSpPr>
        <p:spPr>
          <a:xfrm>
            <a:off x="10220521" y="2278479"/>
            <a:ext cx="1315531" cy="307777"/>
          </a:xfrm>
          <a:prstGeom prst="rect">
            <a:avLst/>
          </a:prstGeom>
          <a:solidFill>
            <a:schemeClr val="bg1"/>
          </a:solidFill>
        </p:spPr>
        <p:txBody>
          <a:bodyPr wrap="square">
            <a:spAutoFit/>
          </a:bodyPr>
          <a:lstStyle/>
          <a:p>
            <a:pPr marL="0" marR="0" lvl="2" indent="0" algn="ctr" defTabSz="1218987" rtl="0" eaLnBrk="1" fontAlgn="auto" latinLnBrk="0" hangingPunct="1">
              <a:lnSpc>
                <a:spcPct val="100000"/>
              </a:lnSpc>
              <a:spcBef>
                <a:spcPts val="600"/>
              </a:spcBef>
              <a:spcAft>
                <a:spcPts val="0"/>
              </a:spcAft>
              <a:buClr>
                <a:srgbClr val="002060"/>
              </a:buClr>
              <a:buSzPct val="85000"/>
              <a:buFontTx/>
              <a:buNone/>
              <a:tabLst/>
              <a:defRPr/>
            </a:pPr>
            <a:r>
              <a:rPr kumimoji="0" lang="en-GB" sz="1400" b="0" i="0" u="none" strike="noStrike" kern="1200" cap="none" spc="0" normalizeH="0" baseline="0" dirty="0" smtClean="0">
                <a:ln>
                  <a:noFill/>
                </a:ln>
                <a:solidFill>
                  <a:prstClr val="black"/>
                </a:solidFill>
                <a:effectLst/>
                <a:uLnTx/>
                <a:uFillTx/>
                <a:latin typeface="Arial" panose="020B0604020202020204" pitchFamily="34" charset="0"/>
                <a:cs typeface="Arial" panose="020B0604020202020204" pitchFamily="34" charset="0"/>
              </a:rPr>
              <a:t>Verification</a:t>
            </a:r>
            <a:endParaRPr kumimoji="0" lang="en-GB" sz="14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Kép 3">
            <a:extLst>
              <a:ext uri="{FF2B5EF4-FFF2-40B4-BE49-F238E27FC236}">
                <a16:creationId xmlns="" xmlns:a16="http://schemas.microsoft.com/office/drawing/2014/main" id="{FBED9939-0A17-4848-A458-B56939F54E09}"/>
              </a:ext>
            </a:extLst>
          </p:cNvPr>
          <p:cNvPicPr>
            <a:picLocks noChangeAspect="1"/>
          </p:cNvPicPr>
          <p:nvPr/>
        </p:nvPicPr>
        <p:blipFill>
          <a:blip r:embed="rId8"/>
          <a:stretch>
            <a:fillRect/>
          </a:stretch>
        </p:blipFill>
        <p:spPr>
          <a:xfrm>
            <a:off x="10258444" y="96251"/>
            <a:ext cx="1831567" cy="1124398"/>
          </a:xfrm>
          <a:prstGeom prst="rect">
            <a:avLst/>
          </a:prstGeom>
        </p:spPr>
      </p:pic>
    </p:spTree>
    <p:extLst>
      <p:ext uri="{BB962C8B-B14F-4D97-AF65-F5344CB8AC3E}">
        <p14:creationId xmlns:p14="http://schemas.microsoft.com/office/powerpoint/2010/main" val="3501659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64125" y="123521"/>
            <a:ext cx="9553168" cy="911389"/>
          </a:xfrm>
        </p:spPr>
        <p:txBody>
          <a:bodyPr>
            <a:noAutofit/>
          </a:bodyPr>
          <a:lstStyle/>
          <a:p>
            <a:pPr algn="just"/>
            <a:r>
              <a:rPr lang="en-GB" sz="2000" dirty="0"/>
              <a:t>Flagship project </a:t>
            </a:r>
            <a:r>
              <a:rPr lang="en-GB" sz="2000" dirty="0" smtClean="0"/>
              <a:t>No4</a:t>
            </a:r>
            <a:r>
              <a:rPr lang="hu-HU" sz="2000" dirty="0" smtClean="0"/>
              <a:t>:</a:t>
            </a:r>
            <a:r>
              <a:rPr lang="en-GB" sz="2000" dirty="0" smtClean="0"/>
              <a:t> Energy innovation: will pave the way for the wider deployment of clean energy technologies</a:t>
            </a:r>
            <a:endParaRPr lang="en-GB" sz="2000" dirty="0"/>
          </a:p>
        </p:txBody>
      </p:sp>
      <p:sp>
        <p:nvSpPr>
          <p:cNvPr id="3" name="Dia számának helye 2"/>
          <p:cNvSpPr>
            <a:spLocks noGrp="1"/>
          </p:cNvSpPr>
          <p:nvPr>
            <p:ph type="sldNum" sz="quarter" idx="12"/>
          </p:nvPr>
        </p:nvSpPr>
        <p:spPr/>
        <p:txBody>
          <a:bodyPr/>
          <a:lstStyle/>
          <a:p>
            <a:fld id="{DB41381F-1450-4E0E-9EEB-2F42F9D38EB9}" type="slidenum">
              <a:rPr lang="en-GB" smtClean="0">
                <a:solidFill>
                  <a:prstClr val="black">
                    <a:tint val="75000"/>
                  </a:prstClr>
                </a:solidFill>
              </a:rPr>
              <a:pPr/>
              <a:t>9</a:t>
            </a:fld>
            <a:endParaRPr lang="en-GB" dirty="0">
              <a:solidFill>
                <a:prstClr val="black">
                  <a:tint val="75000"/>
                </a:prstClr>
              </a:solidFill>
            </a:endParaRPr>
          </a:p>
        </p:txBody>
      </p:sp>
      <p:sp>
        <p:nvSpPr>
          <p:cNvPr id="8" name="Tartalom helye 2">
            <a:extLst>
              <a:ext uri="{FF2B5EF4-FFF2-40B4-BE49-F238E27FC236}">
                <a16:creationId xmlns="" xmlns:a16="http://schemas.microsoft.com/office/drawing/2014/main" id="{622C960B-13A2-411C-A1DA-640729D64FC8}"/>
              </a:ext>
            </a:extLst>
          </p:cNvPr>
          <p:cNvSpPr txBox="1">
            <a:spLocks/>
          </p:cNvSpPr>
          <p:nvPr/>
        </p:nvSpPr>
        <p:spPr>
          <a:xfrm>
            <a:off x="533749" y="1905000"/>
            <a:ext cx="8504234" cy="593217"/>
          </a:xfrm>
          <a:prstGeom prst="rect">
            <a:avLst/>
          </a:prstGeom>
          <a:solidFill>
            <a:schemeClr val="bg1">
              <a:alpha val="50000"/>
            </a:schemeClr>
          </a:solidFill>
          <a:ln w="12700" cap="flat" cmpd="sng" algn="ctr">
            <a:noFill/>
            <a:prstDash val="solid"/>
            <a:miter lim="800000"/>
          </a:ln>
          <a:effectLst/>
        </p:spPr>
        <p:txBody>
          <a:bodyPr lIns="640080" rIns="91440" rtlCol="0" anchor="ctr"/>
          <a:lstStyle>
            <a:defPPr>
              <a:defRPr lang="hu-HU"/>
            </a:defPPr>
            <a:lvl1pPr lvl="0" algn="just" defTabSz="914400">
              <a:spcBef>
                <a:spcPts val="600"/>
              </a:spcBef>
              <a:buClr>
                <a:srgbClr val="009900"/>
              </a:buClr>
              <a:defRPr sz="1300" b="1" kern="0">
                <a:solidFill>
                  <a:srgbClr val="002060"/>
                </a:solidFill>
                <a:latin typeface="Arial" panose="020B0604020202020204" pitchFamily="34" charset="0"/>
                <a:cs typeface="Arial" panose="020B0604020202020204" pitchFamily="34" charset="0"/>
              </a:defRPr>
            </a:lvl1pPr>
          </a:lstStyle>
          <a:p>
            <a:r>
              <a:rPr lang="en-GB" dirty="0" smtClean="0"/>
              <a:t>Call with a budget of HUF 2 billion supports pilot projects focusing on the establishment and operation of energy communities. </a:t>
            </a:r>
            <a:endParaRPr lang="en-GB" dirty="0"/>
          </a:p>
        </p:txBody>
      </p:sp>
      <p:sp>
        <p:nvSpPr>
          <p:cNvPr id="9" name="Pentagon 4">
            <a:extLst>
              <a:ext uri="{FF2B5EF4-FFF2-40B4-BE49-F238E27FC236}">
                <a16:creationId xmlns="" xmlns:a16="http://schemas.microsoft.com/office/drawing/2014/main" id="{FD02F24A-0B14-47EF-AF4B-52F99CF94B57}"/>
              </a:ext>
            </a:extLst>
          </p:cNvPr>
          <p:cNvSpPr/>
          <p:nvPr/>
        </p:nvSpPr>
        <p:spPr>
          <a:xfrm>
            <a:off x="427383" y="1905000"/>
            <a:ext cx="457200" cy="593217"/>
          </a:xfrm>
          <a:prstGeom prst="homePlate">
            <a:avLst>
              <a:gd name="adj" fmla="val 5238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indent="-274320" algn="ctr">
              <a:spcAft>
                <a:spcPts val="900"/>
              </a:spcAft>
            </a:pPr>
            <a:r>
              <a:rPr lang="en-GB" altLang="hu-HU" sz="1800" b="1" dirty="0" smtClean="0">
                <a:solidFill>
                  <a:prstClr val="white"/>
                </a:solidFill>
                <a:latin typeface="Arial" pitchFamily="34" charset="0"/>
                <a:cs typeface="Arial" pitchFamily="34" charset="0"/>
              </a:rPr>
              <a:t>1</a:t>
            </a:r>
            <a:endParaRPr lang="en-GB" altLang="hu-HU" sz="1800" b="1" dirty="0">
              <a:solidFill>
                <a:prstClr val="white"/>
              </a:solidFill>
              <a:latin typeface="Arial" pitchFamily="34" charset="0"/>
              <a:cs typeface="Arial" pitchFamily="34" charset="0"/>
            </a:endParaRPr>
          </a:p>
        </p:txBody>
      </p:sp>
      <p:sp>
        <p:nvSpPr>
          <p:cNvPr id="10" name="Tartalom helye 2">
            <a:extLst>
              <a:ext uri="{FF2B5EF4-FFF2-40B4-BE49-F238E27FC236}">
                <a16:creationId xmlns="" xmlns:a16="http://schemas.microsoft.com/office/drawing/2014/main" id="{00B60AE0-833E-4FA8-995C-0AF4A4A34A27}"/>
              </a:ext>
            </a:extLst>
          </p:cNvPr>
          <p:cNvSpPr txBox="1">
            <a:spLocks/>
          </p:cNvSpPr>
          <p:nvPr/>
        </p:nvSpPr>
        <p:spPr>
          <a:xfrm>
            <a:off x="533749" y="2650617"/>
            <a:ext cx="8504234" cy="601983"/>
          </a:xfrm>
          <a:prstGeom prst="rect">
            <a:avLst/>
          </a:prstGeom>
          <a:solidFill>
            <a:schemeClr val="bg1">
              <a:alpha val="50000"/>
            </a:schemeClr>
          </a:solidFill>
          <a:ln w="12700" cap="flat" cmpd="sng" algn="ctr">
            <a:noFill/>
            <a:prstDash val="solid"/>
            <a:miter lim="800000"/>
          </a:ln>
          <a:effectLst/>
        </p:spPr>
        <p:txBody>
          <a:bodyPr lIns="640080" rIns="91440" rtlCol="0" anchor="ctr"/>
          <a:lstStyle>
            <a:defPPr>
              <a:defRPr lang="hu-HU"/>
            </a:defPPr>
            <a:lvl1pPr lvl="0" algn="just" defTabSz="914400">
              <a:spcBef>
                <a:spcPts val="600"/>
              </a:spcBef>
              <a:buClr>
                <a:srgbClr val="009900"/>
              </a:buClr>
              <a:defRPr sz="1300" b="1" kern="0">
                <a:solidFill>
                  <a:srgbClr val="002060"/>
                </a:solidFill>
                <a:latin typeface="Arial" panose="020B0604020202020204" pitchFamily="34" charset="0"/>
                <a:cs typeface="Arial" panose="020B0604020202020204" pitchFamily="34" charset="0"/>
              </a:defRPr>
            </a:lvl1pPr>
          </a:lstStyle>
          <a:p>
            <a:r>
              <a:rPr lang="en-GB" dirty="0" smtClean="0"/>
              <a:t>Call with a budget HUF 3 billion aims to provide clean and flexible energy solutions in rural areas as an alternative to natural gas. </a:t>
            </a:r>
            <a:endParaRPr lang="en-GB" dirty="0"/>
          </a:p>
        </p:txBody>
      </p:sp>
      <p:sp>
        <p:nvSpPr>
          <p:cNvPr id="11" name="Pentagon 4">
            <a:extLst>
              <a:ext uri="{FF2B5EF4-FFF2-40B4-BE49-F238E27FC236}">
                <a16:creationId xmlns="" xmlns:a16="http://schemas.microsoft.com/office/drawing/2014/main" id="{F8CE9032-0DB6-4163-840E-00A489FE97D2}"/>
              </a:ext>
            </a:extLst>
          </p:cNvPr>
          <p:cNvSpPr/>
          <p:nvPr/>
        </p:nvSpPr>
        <p:spPr>
          <a:xfrm>
            <a:off x="455612" y="2650618"/>
            <a:ext cx="428971" cy="601983"/>
          </a:xfrm>
          <a:prstGeom prst="homePlate">
            <a:avLst>
              <a:gd name="adj" fmla="val 5238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indent="-274320" algn="ctr">
              <a:spcAft>
                <a:spcPts val="900"/>
              </a:spcAft>
            </a:pPr>
            <a:r>
              <a:rPr lang="en-GB" altLang="hu-HU" sz="1800" b="1" dirty="0" smtClean="0">
                <a:solidFill>
                  <a:prstClr val="white"/>
                </a:solidFill>
                <a:latin typeface="Arial" pitchFamily="34" charset="0"/>
                <a:cs typeface="Arial" pitchFamily="34" charset="0"/>
              </a:rPr>
              <a:t>2</a:t>
            </a:r>
            <a:endParaRPr lang="en-GB" altLang="hu-HU" sz="1800" b="1" dirty="0">
              <a:solidFill>
                <a:prstClr val="white"/>
              </a:solidFill>
              <a:latin typeface="Arial" pitchFamily="34" charset="0"/>
              <a:cs typeface="Arial" pitchFamily="34" charset="0"/>
            </a:endParaRPr>
          </a:p>
        </p:txBody>
      </p:sp>
      <p:sp>
        <p:nvSpPr>
          <p:cNvPr id="12" name="Tartalom helye 2">
            <a:extLst>
              <a:ext uri="{FF2B5EF4-FFF2-40B4-BE49-F238E27FC236}">
                <a16:creationId xmlns="" xmlns:a16="http://schemas.microsoft.com/office/drawing/2014/main" id="{421B7EF2-B0FC-4B82-932A-3BC6EAD57172}"/>
              </a:ext>
            </a:extLst>
          </p:cNvPr>
          <p:cNvSpPr txBox="1">
            <a:spLocks/>
          </p:cNvSpPr>
          <p:nvPr/>
        </p:nvSpPr>
        <p:spPr>
          <a:xfrm>
            <a:off x="583656" y="3385118"/>
            <a:ext cx="8454327" cy="601983"/>
          </a:xfrm>
          <a:prstGeom prst="rect">
            <a:avLst/>
          </a:prstGeom>
          <a:solidFill>
            <a:schemeClr val="bg1">
              <a:alpha val="50000"/>
            </a:schemeClr>
          </a:solidFill>
          <a:ln w="12700" cap="flat" cmpd="sng" algn="ctr">
            <a:noFill/>
            <a:prstDash val="solid"/>
            <a:miter lim="800000"/>
          </a:ln>
          <a:effectLst/>
        </p:spPr>
        <p:txBody>
          <a:bodyPr lIns="640080" rIns="91440" rtlCol="0" anchor="ctr"/>
          <a:lstStyle>
            <a:defPPr>
              <a:defRPr lang="hu-HU"/>
            </a:defPPr>
            <a:lvl1pPr defTabSz="914400">
              <a:spcBef>
                <a:spcPts val="600"/>
              </a:spcBef>
              <a:defRPr sz="2000" b="1" kern="0">
                <a:solidFill>
                  <a:srgbClr val="002060"/>
                </a:solidFill>
                <a:latin typeface="Arial" panose="020B0604020202020204" pitchFamily="34" charset="0"/>
                <a:cs typeface="Arial" panose="020B0604020202020204" pitchFamily="34" charset="0"/>
              </a:defRPr>
            </a:lvl1pPr>
          </a:lstStyle>
          <a:p>
            <a:pPr algn="just">
              <a:spcAft>
                <a:spcPts val="600"/>
              </a:spcAft>
              <a:buClr>
                <a:srgbClr val="009900"/>
              </a:buClr>
            </a:pPr>
            <a:r>
              <a:rPr lang="en-GB" sz="1300" dirty="0" smtClean="0"/>
              <a:t>Call with a budget of HUF 3 billion supports distribution- and transmission system operators to improve the stability and resilience of the power grid through innovation.</a:t>
            </a:r>
            <a:endParaRPr lang="en-GB" sz="1300" dirty="0"/>
          </a:p>
        </p:txBody>
      </p:sp>
      <p:sp>
        <p:nvSpPr>
          <p:cNvPr id="13" name="Pentagon 4">
            <a:extLst>
              <a:ext uri="{FF2B5EF4-FFF2-40B4-BE49-F238E27FC236}">
                <a16:creationId xmlns="" xmlns:a16="http://schemas.microsoft.com/office/drawing/2014/main" id="{9BCB7BA9-F990-42C4-869E-090AB9161EF3}"/>
              </a:ext>
            </a:extLst>
          </p:cNvPr>
          <p:cNvSpPr/>
          <p:nvPr/>
        </p:nvSpPr>
        <p:spPr>
          <a:xfrm>
            <a:off x="455612" y="3385417"/>
            <a:ext cx="428971" cy="633838"/>
          </a:xfrm>
          <a:prstGeom prst="homePlate">
            <a:avLst>
              <a:gd name="adj" fmla="val 5238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indent="-274320" algn="ctr">
              <a:spcAft>
                <a:spcPts val="900"/>
              </a:spcAft>
            </a:pPr>
            <a:r>
              <a:rPr lang="en-GB" altLang="hu-HU" sz="1800" b="1" dirty="0" smtClean="0">
                <a:solidFill>
                  <a:prstClr val="white"/>
                </a:solidFill>
                <a:latin typeface="Arial" pitchFamily="34" charset="0"/>
                <a:cs typeface="Arial" pitchFamily="34" charset="0"/>
              </a:rPr>
              <a:t>3</a:t>
            </a:r>
            <a:endParaRPr lang="en-GB" altLang="hu-HU" sz="1800" b="1" dirty="0">
              <a:solidFill>
                <a:prstClr val="white"/>
              </a:solidFill>
              <a:latin typeface="Arial" pitchFamily="34" charset="0"/>
              <a:cs typeface="Arial" pitchFamily="34" charset="0"/>
            </a:endParaRPr>
          </a:p>
        </p:txBody>
      </p:sp>
      <p:sp>
        <p:nvSpPr>
          <p:cNvPr id="14" name="Tartalom helye 2">
            <a:extLst>
              <a:ext uri="{FF2B5EF4-FFF2-40B4-BE49-F238E27FC236}">
                <a16:creationId xmlns="" xmlns:a16="http://schemas.microsoft.com/office/drawing/2014/main" id="{372C7223-3A2B-4C21-8BB7-50155630F3AB}"/>
              </a:ext>
            </a:extLst>
          </p:cNvPr>
          <p:cNvSpPr txBox="1">
            <a:spLocks/>
          </p:cNvSpPr>
          <p:nvPr/>
        </p:nvSpPr>
        <p:spPr>
          <a:xfrm>
            <a:off x="561978" y="4147118"/>
            <a:ext cx="8428034" cy="637099"/>
          </a:xfrm>
          <a:prstGeom prst="rect">
            <a:avLst/>
          </a:prstGeom>
          <a:solidFill>
            <a:schemeClr val="bg1">
              <a:alpha val="50000"/>
            </a:schemeClr>
          </a:solidFill>
          <a:ln w="12700" cap="flat" cmpd="sng" algn="ctr">
            <a:noFill/>
            <a:prstDash val="solid"/>
            <a:miter lim="800000"/>
          </a:ln>
          <a:effectLst/>
        </p:spPr>
        <p:txBody>
          <a:bodyPr lIns="640080" rIns="91440" rtlCol="0" anchor="ctr"/>
          <a:lstStyle>
            <a:defPPr>
              <a:defRPr lang="hu-HU"/>
            </a:defPPr>
            <a:lvl1pPr lvl="0" algn="just" defTabSz="914400">
              <a:spcBef>
                <a:spcPts val="600"/>
              </a:spcBef>
              <a:buClr>
                <a:srgbClr val="009900"/>
              </a:buClr>
              <a:defRPr sz="1300" b="1" kern="0">
                <a:solidFill>
                  <a:srgbClr val="002060"/>
                </a:solidFill>
                <a:latin typeface="Arial" panose="020B0604020202020204" pitchFamily="34" charset="0"/>
                <a:cs typeface="Arial" panose="020B0604020202020204" pitchFamily="34" charset="0"/>
              </a:defRPr>
            </a:lvl1pPr>
          </a:lstStyle>
          <a:p>
            <a:r>
              <a:rPr lang="en-GB" dirty="0" smtClean="0"/>
              <a:t>Call with an original budget of HUF 4 billion to support P2G technologies (storing excess carbon-free power in the form of hydrogen or </a:t>
            </a:r>
            <a:r>
              <a:rPr lang="en-GB" dirty="0" err="1" smtClean="0"/>
              <a:t>biomethane</a:t>
            </a:r>
            <a:r>
              <a:rPr lang="en-GB" dirty="0" smtClean="0"/>
              <a:t>). A decision was made in September to double the support envelope. </a:t>
            </a:r>
            <a:r>
              <a:rPr lang="en-GB" u="sng" dirty="0" smtClean="0"/>
              <a:t>Total support: HUF 8 billion.</a:t>
            </a:r>
            <a:endParaRPr lang="en-GB" u="sng" dirty="0"/>
          </a:p>
        </p:txBody>
      </p:sp>
      <p:sp>
        <p:nvSpPr>
          <p:cNvPr id="15" name="Pentagon 4">
            <a:extLst>
              <a:ext uri="{FF2B5EF4-FFF2-40B4-BE49-F238E27FC236}">
                <a16:creationId xmlns="" xmlns:a16="http://schemas.microsoft.com/office/drawing/2014/main" id="{510912D9-258A-4BFB-80D8-D1CA0AB9DA46}"/>
              </a:ext>
            </a:extLst>
          </p:cNvPr>
          <p:cNvSpPr/>
          <p:nvPr/>
        </p:nvSpPr>
        <p:spPr>
          <a:xfrm>
            <a:off x="455613" y="4147118"/>
            <a:ext cx="428970" cy="637099"/>
          </a:xfrm>
          <a:prstGeom prst="homePlate">
            <a:avLst>
              <a:gd name="adj" fmla="val 5238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indent="-274320" algn="ctr">
              <a:spcAft>
                <a:spcPts val="900"/>
              </a:spcAft>
            </a:pPr>
            <a:r>
              <a:rPr lang="en-GB" altLang="hu-HU" sz="1800" b="1" dirty="0" smtClean="0">
                <a:solidFill>
                  <a:prstClr val="white"/>
                </a:solidFill>
                <a:latin typeface="Arial" pitchFamily="34" charset="0"/>
                <a:cs typeface="Arial" pitchFamily="34" charset="0"/>
              </a:rPr>
              <a:t>4</a:t>
            </a:r>
            <a:endParaRPr lang="en-GB" altLang="hu-HU" sz="1800" b="1" dirty="0">
              <a:solidFill>
                <a:prstClr val="white"/>
              </a:solidFill>
              <a:latin typeface="Arial" pitchFamily="34" charset="0"/>
              <a:cs typeface="Arial" pitchFamily="34" charset="0"/>
            </a:endParaRPr>
          </a:p>
        </p:txBody>
      </p:sp>
      <p:sp>
        <p:nvSpPr>
          <p:cNvPr id="17" name="Téglalap 16">
            <a:extLst>
              <a:ext uri="{FF2B5EF4-FFF2-40B4-BE49-F238E27FC236}">
                <a16:creationId xmlns="" xmlns:a16="http://schemas.microsoft.com/office/drawing/2014/main" id="{79B1888E-076D-468D-AC84-C0D955D1BD11}"/>
              </a:ext>
            </a:extLst>
          </p:cNvPr>
          <p:cNvSpPr/>
          <p:nvPr/>
        </p:nvSpPr>
        <p:spPr>
          <a:xfrm>
            <a:off x="455612" y="1365647"/>
            <a:ext cx="8582371" cy="386953"/>
          </a:xfrm>
          <a:prstGeom prst="rect">
            <a:avLst/>
          </a:prstGeom>
          <a:solidFill>
            <a:srgbClr val="00CC66">
              <a:alpha val="40000"/>
            </a:srgbClr>
          </a:solidFill>
          <a:ln w="12700" cap="flat" cmpd="sng" algn="ctr">
            <a:noFill/>
            <a:prstDash val="solid"/>
            <a:miter lim="800000"/>
          </a:ln>
          <a:effectLst/>
        </p:spPr>
        <p:txBody>
          <a:bodyPr lIns="914400" rIns="91440" rtlCol="0" anchor="ctr"/>
          <a:lstStyle/>
          <a:p>
            <a:pPr defTabSz="914400">
              <a:spcBef>
                <a:spcPts val="600"/>
              </a:spcBef>
            </a:pPr>
            <a:r>
              <a:rPr lang="en-GB" sz="1600" b="1" kern="0" dirty="0" smtClean="0">
                <a:solidFill>
                  <a:srgbClr val="002060"/>
                </a:solidFill>
                <a:latin typeface="Arial" panose="020B0604020202020204" pitchFamily="34" charset="0"/>
                <a:cs typeface="Arial" panose="020B0604020202020204" pitchFamily="34" charset="0"/>
              </a:rPr>
              <a:t>4 energy innovation calls to support investments in clean energy solutions </a:t>
            </a:r>
            <a:endParaRPr lang="en-GB" sz="1600" b="1" kern="0" dirty="0">
              <a:solidFill>
                <a:srgbClr val="002060"/>
              </a:solidFill>
              <a:latin typeface="Arial" panose="020B0604020202020204" pitchFamily="34" charset="0"/>
              <a:cs typeface="Arial" panose="020B0604020202020204" pitchFamily="34" charset="0"/>
            </a:endParaRPr>
          </a:p>
        </p:txBody>
      </p:sp>
      <p:cxnSp>
        <p:nvCxnSpPr>
          <p:cNvPr id="18" name="Egyenes összekötő 17">
            <a:extLst>
              <a:ext uri="{FF2B5EF4-FFF2-40B4-BE49-F238E27FC236}">
                <a16:creationId xmlns="" xmlns:a16="http://schemas.microsoft.com/office/drawing/2014/main" id="{89DBDAE8-BA04-4316-A7EE-EB296E1869B9}"/>
              </a:ext>
            </a:extLst>
          </p:cNvPr>
          <p:cNvCxnSpPr>
            <a:cxnSpLocks/>
          </p:cNvCxnSpPr>
          <p:nvPr/>
        </p:nvCxnSpPr>
        <p:spPr>
          <a:xfrm>
            <a:off x="427383" y="4953000"/>
            <a:ext cx="8610599" cy="0"/>
          </a:xfrm>
          <a:prstGeom prst="line">
            <a:avLst/>
          </a:prstGeom>
          <a:ln>
            <a:solidFill>
              <a:srgbClr val="00CC66"/>
            </a:solidFill>
          </a:ln>
        </p:spPr>
        <p:style>
          <a:lnRef idx="2">
            <a:schemeClr val="accent4"/>
          </a:lnRef>
          <a:fillRef idx="0">
            <a:schemeClr val="accent4"/>
          </a:fillRef>
          <a:effectRef idx="1">
            <a:schemeClr val="accent4"/>
          </a:effectRef>
          <a:fontRef idx="minor">
            <a:schemeClr val="tx1"/>
          </a:fontRef>
        </p:style>
      </p:cxnSp>
      <p:sp>
        <p:nvSpPr>
          <p:cNvPr id="19" name="Téglalap 18">
            <a:extLst>
              <a:ext uri="{FF2B5EF4-FFF2-40B4-BE49-F238E27FC236}">
                <a16:creationId xmlns="" xmlns:a16="http://schemas.microsoft.com/office/drawing/2014/main" id="{F44CCC1E-79EE-4675-BE89-5207E081AC10}"/>
              </a:ext>
            </a:extLst>
          </p:cNvPr>
          <p:cNvSpPr/>
          <p:nvPr/>
        </p:nvSpPr>
        <p:spPr>
          <a:xfrm>
            <a:off x="427383" y="5181600"/>
            <a:ext cx="8610599" cy="338554"/>
          </a:xfrm>
          <a:prstGeom prst="rect">
            <a:avLst/>
          </a:prstGeom>
          <a:solidFill>
            <a:srgbClr val="00CC66">
              <a:alpha val="40000"/>
            </a:srgbClr>
          </a:solidFill>
          <a:ln w="12700" cap="flat" cmpd="sng" algn="ctr">
            <a:noFill/>
            <a:prstDash val="solid"/>
            <a:miter lim="800000"/>
          </a:ln>
          <a:effectLst/>
        </p:spPr>
        <p:txBody>
          <a:bodyPr lIns="914400" rIns="91440" rtlCol="0" anchor="ctr"/>
          <a:lstStyle/>
          <a:p>
            <a:pPr defTabSz="914400">
              <a:spcBef>
                <a:spcPts val="600"/>
              </a:spcBef>
            </a:pPr>
            <a:r>
              <a:rPr lang="en-GB" sz="1600" b="1" kern="0" dirty="0" smtClean="0">
                <a:solidFill>
                  <a:srgbClr val="002060"/>
                </a:solidFill>
                <a:latin typeface="Arial" panose="020B0604020202020204" pitchFamily="34" charset="0"/>
                <a:cs typeface="Arial" panose="020B0604020202020204" pitchFamily="34" charset="0"/>
              </a:rPr>
              <a:t>In the near future we are planning new tenders in the following areas</a:t>
            </a:r>
            <a:endParaRPr lang="en-GB" sz="1600" b="1" kern="0" dirty="0">
              <a:solidFill>
                <a:srgbClr val="002060"/>
              </a:solidFill>
              <a:latin typeface="Arial" panose="020B0604020202020204" pitchFamily="34" charset="0"/>
              <a:cs typeface="Arial" panose="020B0604020202020204" pitchFamily="34" charset="0"/>
            </a:endParaRPr>
          </a:p>
        </p:txBody>
      </p:sp>
      <p:sp>
        <p:nvSpPr>
          <p:cNvPr id="20" name="Téglalap 19">
            <a:extLst>
              <a:ext uri="{FF2B5EF4-FFF2-40B4-BE49-F238E27FC236}">
                <a16:creationId xmlns="" xmlns:a16="http://schemas.microsoft.com/office/drawing/2014/main" id="{18C06A8D-A31F-4A70-9B6E-FF1D0A2DA7FE}"/>
              </a:ext>
            </a:extLst>
          </p:cNvPr>
          <p:cNvSpPr/>
          <p:nvPr/>
        </p:nvSpPr>
        <p:spPr>
          <a:xfrm>
            <a:off x="483841" y="5534561"/>
            <a:ext cx="8658571" cy="1323439"/>
          </a:xfrm>
          <a:prstGeom prst="rect">
            <a:avLst/>
          </a:prstGeom>
        </p:spPr>
        <p:txBody>
          <a:bodyPr wrap="square">
            <a:spAutoFit/>
          </a:bodyPr>
          <a:lstStyle/>
          <a:p>
            <a:pPr marL="285750" indent="-285750">
              <a:buFont typeface="Wingdings" panose="05000000000000000000" pitchFamily="2" charset="2"/>
              <a:buChar char="ü"/>
            </a:pPr>
            <a:r>
              <a:rPr lang="en-GB" sz="1600" dirty="0" smtClean="0">
                <a:solidFill>
                  <a:srgbClr val="00487E"/>
                </a:solidFill>
                <a:latin typeface="Arial  "/>
              </a:rPr>
              <a:t>battery and heat storage</a:t>
            </a:r>
          </a:p>
          <a:p>
            <a:pPr marL="285750" indent="-285750">
              <a:buFont typeface="Wingdings" panose="05000000000000000000" pitchFamily="2" charset="2"/>
              <a:buChar char="ü"/>
            </a:pPr>
            <a:r>
              <a:rPr lang="en-GB" sz="1600" dirty="0" smtClean="0">
                <a:solidFill>
                  <a:srgbClr val="00487E"/>
                </a:solidFill>
                <a:latin typeface="Arial  "/>
              </a:rPr>
              <a:t>integration of e-mobility into the electricity system (smart charging, vehicle-to-grid technologies)</a:t>
            </a:r>
          </a:p>
          <a:p>
            <a:pPr marL="285750" indent="-285750">
              <a:buFont typeface="Wingdings" panose="05000000000000000000" pitchFamily="2" charset="2"/>
              <a:buChar char="ü"/>
            </a:pPr>
            <a:r>
              <a:rPr lang="en-GB" sz="1600" dirty="0" smtClean="0">
                <a:solidFill>
                  <a:srgbClr val="00487E"/>
                </a:solidFill>
                <a:latin typeface="Arial  "/>
              </a:rPr>
              <a:t>blending of hydrogen into the natural gas grids</a:t>
            </a:r>
          </a:p>
          <a:p>
            <a:pPr marL="285750" indent="-285750">
              <a:buFont typeface="Wingdings" panose="05000000000000000000" pitchFamily="2" charset="2"/>
              <a:buChar char="ü"/>
            </a:pPr>
            <a:r>
              <a:rPr lang="en-GB" sz="1600" dirty="0" smtClean="0">
                <a:solidFill>
                  <a:srgbClr val="00487E"/>
                </a:solidFill>
                <a:latin typeface="Arial  "/>
              </a:rPr>
              <a:t>smart homes</a:t>
            </a:r>
            <a:endParaRPr lang="en-GB" sz="1600" dirty="0">
              <a:solidFill>
                <a:srgbClr val="00487E"/>
              </a:solidFill>
              <a:latin typeface="Arial  "/>
            </a:endParaRPr>
          </a:p>
        </p:txBody>
      </p:sp>
      <p:sp>
        <p:nvSpPr>
          <p:cNvPr id="21" name="Téglalap 20">
            <a:extLst>
              <a:ext uri="{FF2B5EF4-FFF2-40B4-BE49-F238E27FC236}">
                <a16:creationId xmlns="" xmlns:a16="http://schemas.microsoft.com/office/drawing/2014/main" id="{0191CF39-0621-4FDB-9275-8A0A143CA638}"/>
              </a:ext>
            </a:extLst>
          </p:cNvPr>
          <p:cNvSpPr/>
          <p:nvPr/>
        </p:nvSpPr>
        <p:spPr>
          <a:xfrm>
            <a:off x="9218612" y="1458754"/>
            <a:ext cx="2819400" cy="31547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spcBef>
                <a:spcPts val="600"/>
              </a:spcBef>
              <a:spcAft>
                <a:spcPts val="600"/>
              </a:spcAft>
            </a:pPr>
            <a:r>
              <a:rPr lang="en-GB" sz="1800" b="1" kern="0" dirty="0" smtClean="0">
                <a:solidFill>
                  <a:srgbClr val="002060"/>
                </a:solidFill>
                <a:latin typeface="Arial  "/>
                <a:cs typeface="Arial" panose="020B0604020202020204" pitchFamily="34" charset="0"/>
              </a:rPr>
              <a:t>Funding opportunities</a:t>
            </a:r>
          </a:p>
          <a:p>
            <a:pPr marL="285750" indent="-285750">
              <a:spcBef>
                <a:spcPts val="600"/>
              </a:spcBef>
              <a:spcAft>
                <a:spcPts val="600"/>
              </a:spcAft>
              <a:buFont typeface="Wingdings" panose="05000000000000000000" pitchFamily="2" charset="2"/>
              <a:buChar char="ü"/>
            </a:pPr>
            <a:r>
              <a:rPr lang="en-GB" sz="1400" b="1" kern="0" dirty="0" smtClean="0">
                <a:solidFill>
                  <a:srgbClr val="002060"/>
                </a:solidFill>
                <a:latin typeface="Arial  "/>
                <a:cs typeface="Arial" panose="020B0604020202020204" pitchFamily="34" charset="0"/>
              </a:rPr>
              <a:t>Innovation Fund</a:t>
            </a:r>
          </a:p>
          <a:p>
            <a:pPr marL="285750" indent="-285750">
              <a:spcBef>
                <a:spcPts val="600"/>
              </a:spcBef>
              <a:spcAft>
                <a:spcPts val="600"/>
              </a:spcAft>
              <a:buFont typeface="Wingdings" panose="05000000000000000000" pitchFamily="2" charset="2"/>
              <a:buChar char="ü"/>
            </a:pPr>
            <a:r>
              <a:rPr lang="en-GB" sz="1400" b="1" kern="0" dirty="0" smtClean="0">
                <a:solidFill>
                  <a:srgbClr val="002060"/>
                </a:solidFill>
                <a:latin typeface="Arial  "/>
                <a:cs typeface="Arial" panose="020B0604020202020204" pitchFamily="34" charset="0"/>
              </a:rPr>
              <a:t>Horizon Europe </a:t>
            </a:r>
          </a:p>
          <a:p>
            <a:pPr marL="285750" indent="-285750">
              <a:spcBef>
                <a:spcPts val="600"/>
              </a:spcBef>
              <a:spcAft>
                <a:spcPts val="600"/>
              </a:spcAft>
              <a:buFont typeface="Wingdings" panose="05000000000000000000" pitchFamily="2" charset="2"/>
              <a:buChar char="ü"/>
            </a:pPr>
            <a:r>
              <a:rPr lang="en-GB" sz="1400" b="1" kern="0" dirty="0" err="1" smtClean="0">
                <a:solidFill>
                  <a:srgbClr val="002060"/>
                </a:solidFill>
                <a:latin typeface="Arial  "/>
                <a:cs typeface="Arial" panose="020B0604020202020204" pitchFamily="34" charset="0"/>
              </a:rPr>
              <a:t>InvestEU</a:t>
            </a:r>
            <a:endParaRPr lang="en-GB" sz="1400" b="1" kern="0" dirty="0" smtClean="0">
              <a:solidFill>
                <a:srgbClr val="002060"/>
              </a:solidFill>
              <a:latin typeface="Arial  "/>
              <a:cs typeface="Arial" panose="020B0604020202020204" pitchFamily="34" charset="0"/>
            </a:endParaRPr>
          </a:p>
          <a:p>
            <a:pPr marL="285750" indent="-285750">
              <a:spcBef>
                <a:spcPts val="600"/>
              </a:spcBef>
              <a:spcAft>
                <a:spcPts val="600"/>
              </a:spcAft>
              <a:buFont typeface="Wingdings" panose="05000000000000000000" pitchFamily="2" charset="2"/>
              <a:buChar char="ü"/>
            </a:pPr>
            <a:r>
              <a:rPr lang="en-GB" sz="1400" b="1" kern="0" dirty="0" smtClean="0">
                <a:solidFill>
                  <a:srgbClr val="002060"/>
                </a:solidFill>
                <a:latin typeface="Arial  "/>
                <a:cs typeface="Arial" panose="020B0604020202020204" pitchFamily="34" charset="0"/>
              </a:rPr>
              <a:t>LIFE Program </a:t>
            </a:r>
          </a:p>
          <a:p>
            <a:pPr marL="285750" indent="-285750">
              <a:spcBef>
                <a:spcPts val="600"/>
              </a:spcBef>
              <a:buFont typeface="Wingdings" panose="05000000000000000000" pitchFamily="2" charset="2"/>
              <a:buChar char="ü"/>
            </a:pPr>
            <a:r>
              <a:rPr lang="en-GB" sz="1400" b="1" kern="0" dirty="0" smtClean="0">
                <a:solidFill>
                  <a:srgbClr val="002060"/>
                </a:solidFill>
                <a:latin typeface="Arial  "/>
                <a:cs typeface="Arial" panose="020B0604020202020204" pitchFamily="34" charset="0"/>
              </a:rPr>
              <a:t>National RDI resources </a:t>
            </a:r>
          </a:p>
          <a:p>
            <a:pPr marL="360000" lvl="1">
              <a:spcBef>
                <a:spcPts val="600"/>
              </a:spcBef>
            </a:pPr>
            <a:r>
              <a:rPr lang="en-GB" sz="1400" i="1" kern="0" dirty="0" smtClean="0">
                <a:solidFill>
                  <a:srgbClr val="002060"/>
                </a:solidFill>
                <a:latin typeface="Arial  "/>
                <a:cs typeface="Arial" panose="020B0604020202020204" pitchFamily="34" charset="0"/>
              </a:rPr>
              <a:t>The available Hungarian national RDI resources will also increase significantly in the coming period.</a:t>
            </a:r>
            <a:endParaRPr lang="en-GB" sz="1400" i="1" kern="0" dirty="0">
              <a:solidFill>
                <a:srgbClr val="002060"/>
              </a:solidFill>
              <a:latin typeface="Arial  "/>
              <a:cs typeface="Arial" panose="020B0604020202020204" pitchFamily="34" charset="0"/>
            </a:endParaRPr>
          </a:p>
        </p:txBody>
      </p:sp>
    </p:spTree>
    <p:extLst>
      <p:ext uri="{BB962C8B-B14F-4D97-AF65-F5344CB8AC3E}">
        <p14:creationId xmlns:p14="http://schemas.microsoft.com/office/powerpoint/2010/main" val="3486618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rhhKHWVYgcEWc3vYh5lKqw"/>
</p:tagLst>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87E"/>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87E"/>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87E"/>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87E"/>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7192</TotalTime>
  <Words>1774</Words>
  <Application>Microsoft Office PowerPoint</Application>
  <PresentationFormat>Egyéni</PresentationFormat>
  <Paragraphs>233</Paragraphs>
  <Slides>12</Slides>
  <Notes>5</Notes>
  <HiddenSlides>0</HiddenSlides>
  <MMClips>0</MMClips>
  <ScaleCrop>false</ScaleCrop>
  <HeadingPairs>
    <vt:vector size="6" baseType="variant">
      <vt:variant>
        <vt:lpstr>Téma</vt:lpstr>
      </vt:variant>
      <vt:variant>
        <vt:i4>4</vt:i4>
      </vt:variant>
      <vt:variant>
        <vt:lpstr>Beágyazott OLE kiszolgálók</vt:lpstr>
      </vt:variant>
      <vt:variant>
        <vt:i4>1</vt:i4>
      </vt:variant>
      <vt:variant>
        <vt:lpstr>Diacímek</vt:lpstr>
      </vt:variant>
      <vt:variant>
        <vt:i4>12</vt:i4>
      </vt:variant>
    </vt:vector>
  </HeadingPairs>
  <TitlesOfParts>
    <vt:vector size="17" baseType="lpstr">
      <vt:lpstr>Office Theme</vt:lpstr>
      <vt:lpstr>1_Office Theme</vt:lpstr>
      <vt:lpstr>2_Office Theme</vt:lpstr>
      <vt:lpstr>3_Office Theme</vt:lpstr>
      <vt:lpstr>think-cell Slide</vt:lpstr>
      <vt:lpstr>PowerPoint bemutató</vt:lpstr>
      <vt:lpstr>Mid- and long-term targets Recently adopted 2030 and 2050 energy and climate strategies</vt:lpstr>
      <vt:lpstr>The worth of a strategy is in implementation…</vt:lpstr>
      <vt:lpstr>Decarbonisation of the electricity sector: No1 flagship project</vt:lpstr>
      <vt:lpstr>Hungary’s 2030 RES-E mix fits into a balanced regional RES-E power mix by utilizing best resources: PV and strong interconnectivity</vt:lpstr>
      <vt:lpstr>Installed PV capacity already exceeds 1.5 GW </vt:lpstr>
      <vt:lpstr>Greening the transportation sector: No2 flagship project</vt:lpstr>
      <vt:lpstr>Energy Efficiency: No3 flagship project - EEOS launched from 2021?</vt:lpstr>
      <vt:lpstr>Flagship project No4: Energy innovation: will pave the way for the wider deployment of clean energy technologies</vt:lpstr>
      <vt:lpstr>Additional measures to meet RES targets by 2030</vt:lpstr>
      <vt:lpstr>More convergence: Hungarian proposal on 2030 / 55% ambition</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kkohalmi</dc:creator>
  <cp:lastModifiedBy>Rendezvény</cp:lastModifiedBy>
  <cp:revision>1419</cp:revision>
  <dcterms:created xsi:type="dcterms:W3CDTF">2018-10-27T13:34:57Z</dcterms:created>
  <dcterms:modified xsi:type="dcterms:W3CDTF">2020-10-29T07:33:21Z</dcterms:modified>
</cp:coreProperties>
</file>