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4" r:id="rId4"/>
    <p:sldMasterId id="2147483686" r:id="rId5"/>
    <p:sldMasterId id="2147483698" r:id="rId6"/>
    <p:sldMasterId id="2147483710" r:id="rId7"/>
  </p:sldMasterIdLst>
  <p:notesMasterIdLst>
    <p:notesMasterId r:id="rId17"/>
  </p:notesMasterIdLst>
  <p:handoutMasterIdLst>
    <p:handoutMasterId r:id="rId18"/>
  </p:handoutMasterIdLst>
  <p:sldIdLst>
    <p:sldId id="364" r:id="rId8"/>
    <p:sldId id="464" r:id="rId9"/>
    <p:sldId id="526" r:id="rId10"/>
    <p:sldId id="508" r:id="rId11"/>
    <p:sldId id="530" r:id="rId12"/>
    <p:sldId id="528" r:id="rId13"/>
    <p:sldId id="527" r:id="rId14"/>
    <p:sldId id="531" r:id="rId15"/>
    <p:sldId id="529" r:id="rId16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korný Michal" initials="PM" lastIdx="0" clrIdx="0">
    <p:extLst>
      <p:ext uri="{19B8F6BF-5375-455C-9EA6-DF929625EA0E}">
        <p15:presenceInfo xmlns:p15="http://schemas.microsoft.com/office/powerpoint/2012/main" userId="S-1-5-21-1659004503-57989841-1417001333-17667" providerId="AD"/>
      </p:ext>
    </p:extLst>
  </p:cmAuthor>
  <p:cmAuthor id="2" name="Kósa Karol" initials="KK" lastIdx="3" clrIdx="1">
    <p:extLst>
      <p:ext uri="{19B8F6BF-5375-455C-9EA6-DF929625EA0E}">
        <p15:presenceInfo xmlns:p15="http://schemas.microsoft.com/office/powerpoint/2012/main" userId="Kósa Kar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371"/>
    <a:srgbClr val="007948"/>
    <a:srgbClr val="70AD47"/>
    <a:srgbClr val="FFC5C5"/>
    <a:srgbClr val="FFFFCC"/>
    <a:srgbClr val="00CC66"/>
    <a:srgbClr val="000000"/>
    <a:srgbClr val="F8F8F8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5987" autoAdjust="0"/>
  </p:normalViewPr>
  <p:slideViewPr>
    <p:cSldViewPr>
      <p:cViewPr varScale="1">
        <p:scale>
          <a:sx n="67" d="100"/>
          <a:sy n="67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CEF81-69B9-4379-8ECD-AAB474B439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3B10182-A064-4AD9-955D-4E7BED25E8BB}">
      <dgm:prSet phldrT="[Text]"/>
      <dgm:spPr>
        <a:solidFill>
          <a:srgbClr val="007948"/>
        </a:solidFill>
      </dgm:spPr>
      <dgm:t>
        <a:bodyPr/>
        <a:lstStyle/>
        <a:p>
          <a:r>
            <a:rPr lang="en-US" noProof="0" dirty="0" smtClean="0"/>
            <a:t>Grid operators</a:t>
          </a:r>
          <a:endParaRPr lang="en-US" noProof="0" dirty="0"/>
        </a:p>
      </dgm:t>
    </dgm:pt>
    <dgm:pt modelId="{FA33AC47-5168-4845-94B4-95D70B4D87A2}" type="parTrans" cxnId="{EFBCEC71-B41D-4E77-AC53-0D5FEF38A54A}">
      <dgm:prSet/>
      <dgm:spPr/>
      <dgm:t>
        <a:bodyPr/>
        <a:lstStyle/>
        <a:p>
          <a:endParaRPr lang="en-US" noProof="0" dirty="0"/>
        </a:p>
      </dgm:t>
    </dgm:pt>
    <dgm:pt modelId="{39F86B9A-CF98-4C6D-9058-18DB468B7440}" type="sibTrans" cxnId="{EFBCEC71-B41D-4E77-AC53-0D5FEF38A54A}">
      <dgm:prSet/>
      <dgm:spPr/>
      <dgm:t>
        <a:bodyPr/>
        <a:lstStyle/>
        <a:p>
          <a:endParaRPr lang="en-US" noProof="0" dirty="0"/>
        </a:p>
      </dgm:t>
    </dgm:pt>
    <dgm:pt modelId="{12FD8554-86C1-4DC2-B7A4-DF7B2131A8B7}">
      <dgm:prSet phldrT="[Text]"/>
      <dgm:spPr>
        <a:solidFill>
          <a:srgbClr val="007948"/>
        </a:solidFill>
      </dgm:spPr>
      <dgm:t>
        <a:bodyPr/>
        <a:lstStyle/>
        <a:p>
          <a:r>
            <a:rPr lang="en-US" noProof="0" dirty="0" smtClean="0"/>
            <a:t>Grid users</a:t>
          </a:r>
          <a:endParaRPr lang="en-US" noProof="0" dirty="0"/>
        </a:p>
      </dgm:t>
    </dgm:pt>
    <dgm:pt modelId="{3E8017F7-972F-43A9-BAE9-880DE9271CF3}" type="parTrans" cxnId="{7A4944FD-35CD-438C-AAC6-B53133901882}">
      <dgm:prSet/>
      <dgm:spPr/>
      <dgm:t>
        <a:bodyPr/>
        <a:lstStyle/>
        <a:p>
          <a:endParaRPr lang="en-US" noProof="0" dirty="0"/>
        </a:p>
      </dgm:t>
    </dgm:pt>
    <dgm:pt modelId="{9E664346-2089-48DD-8956-D93F7A9E84F9}" type="sibTrans" cxnId="{7A4944FD-35CD-438C-AAC6-B53133901882}">
      <dgm:prSet/>
      <dgm:spPr/>
      <dgm:t>
        <a:bodyPr/>
        <a:lstStyle/>
        <a:p>
          <a:endParaRPr lang="en-US" noProof="0" dirty="0"/>
        </a:p>
      </dgm:t>
    </dgm:pt>
    <dgm:pt modelId="{15D2D5CE-2393-434C-8D9C-2A12602C39E0}">
      <dgm:prSet phldrT="[Text]"/>
      <dgm:spPr>
        <a:solidFill>
          <a:srgbClr val="007948"/>
        </a:solidFill>
      </dgm:spPr>
      <dgm:t>
        <a:bodyPr/>
        <a:lstStyle/>
        <a:p>
          <a:r>
            <a:rPr lang="en-US" noProof="0" dirty="0" smtClean="0"/>
            <a:t>Enough Grid Capacity</a:t>
          </a:r>
          <a:endParaRPr lang="en-US" noProof="0" dirty="0"/>
        </a:p>
      </dgm:t>
    </dgm:pt>
    <dgm:pt modelId="{4606BD95-3FFF-40C8-8AA4-9E8444E7A3E8}" type="parTrans" cxnId="{60CFEF65-0FB7-4D26-A5BC-7FD6A21C040A}">
      <dgm:prSet/>
      <dgm:spPr/>
      <dgm:t>
        <a:bodyPr/>
        <a:lstStyle/>
        <a:p>
          <a:endParaRPr lang="en-US" noProof="0" dirty="0"/>
        </a:p>
      </dgm:t>
    </dgm:pt>
    <dgm:pt modelId="{F96352FF-6B7B-4872-8E72-8C0C32D3680E}" type="sibTrans" cxnId="{60CFEF65-0FB7-4D26-A5BC-7FD6A21C040A}">
      <dgm:prSet/>
      <dgm:spPr/>
      <dgm:t>
        <a:bodyPr/>
        <a:lstStyle/>
        <a:p>
          <a:endParaRPr lang="en-US" noProof="0" dirty="0"/>
        </a:p>
      </dgm:t>
    </dgm:pt>
    <dgm:pt modelId="{7B53BA4D-174D-4C70-9293-67E706ADADBB}">
      <dgm:prSet phldrT="[Text]"/>
      <dgm:spPr>
        <a:solidFill>
          <a:srgbClr val="007948"/>
        </a:solidFill>
      </dgm:spPr>
      <dgm:t>
        <a:bodyPr/>
        <a:lstStyle/>
        <a:p>
          <a:r>
            <a:rPr lang="en-US" noProof="0" dirty="0" smtClean="0"/>
            <a:t>Sufficient System Flexibility</a:t>
          </a:r>
          <a:endParaRPr lang="en-US" noProof="0" dirty="0"/>
        </a:p>
      </dgm:t>
    </dgm:pt>
    <dgm:pt modelId="{8C4CABE2-1704-473A-A187-971CFBCEF7FB}" type="parTrans" cxnId="{DA3489E5-349E-49E1-A075-E76AC47035FD}">
      <dgm:prSet/>
      <dgm:spPr/>
      <dgm:t>
        <a:bodyPr/>
        <a:lstStyle/>
        <a:p>
          <a:endParaRPr lang="en-US" noProof="0" dirty="0"/>
        </a:p>
      </dgm:t>
    </dgm:pt>
    <dgm:pt modelId="{5DDCEA1E-43B1-4289-9D6B-C3EDFF9EB85E}" type="sibTrans" cxnId="{DA3489E5-349E-49E1-A075-E76AC47035FD}">
      <dgm:prSet/>
      <dgm:spPr/>
      <dgm:t>
        <a:bodyPr/>
        <a:lstStyle/>
        <a:p>
          <a:endParaRPr lang="en-US" noProof="0" dirty="0"/>
        </a:p>
      </dgm:t>
    </dgm:pt>
    <dgm:pt modelId="{742AF367-06A1-4AFD-92B7-26E15D55F962}">
      <dgm:prSet phldrT="[Text]"/>
      <dgm:spPr>
        <a:solidFill>
          <a:srgbClr val="007948"/>
        </a:solidFill>
      </dgm:spPr>
      <dgm:t>
        <a:bodyPr/>
        <a:lstStyle/>
        <a:p>
          <a:r>
            <a:rPr lang="en-US" noProof="0" dirty="0" smtClean="0"/>
            <a:t>High RES</a:t>
          </a:r>
        </a:p>
        <a:p>
          <a:r>
            <a:rPr lang="en-US" noProof="0" dirty="0" smtClean="0"/>
            <a:t>Integration</a:t>
          </a:r>
          <a:endParaRPr lang="en-US" noProof="0" dirty="0"/>
        </a:p>
      </dgm:t>
    </dgm:pt>
    <dgm:pt modelId="{AC4352E1-60F6-4AD9-883D-AF0A9507D115}" type="parTrans" cxnId="{A90417D2-C9DB-4F43-A0A0-836CF2D8DBEA}">
      <dgm:prSet/>
      <dgm:spPr/>
      <dgm:t>
        <a:bodyPr/>
        <a:lstStyle/>
        <a:p>
          <a:endParaRPr lang="en-US" noProof="0" dirty="0"/>
        </a:p>
      </dgm:t>
    </dgm:pt>
    <dgm:pt modelId="{BA6DAE67-A0E5-45D2-A78D-B5BE50F072B6}" type="sibTrans" cxnId="{A90417D2-C9DB-4F43-A0A0-836CF2D8DBEA}">
      <dgm:prSet/>
      <dgm:spPr/>
      <dgm:t>
        <a:bodyPr/>
        <a:lstStyle/>
        <a:p>
          <a:endParaRPr lang="en-US" noProof="0" dirty="0"/>
        </a:p>
      </dgm:t>
    </dgm:pt>
    <dgm:pt modelId="{468210DF-DE4C-4529-81BD-21308F77D51B}">
      <dgm:prSet phldrT="[Text]"/>
      <dgm:spPr>
        <a:solidFill>
          <a:srgbClr val="007948"/>
        </a:solidFill>
      </dgm:spPr>
      <dgm:t>
        <a:bodyPr/>
        <a:lstStyle/>
        <a:p>
          <a:r>
            <a:rPr lang="en-US" noProof="0" dirty="0" smtClean="0"/>
            <a:t>Affordable electricity</a:t>
          </a:r>
          <a:endParaRPr lang="en-US" noProof="0" dirty="0"/>
        </a:p>
      </dgm:t>
    </dgm:pt>
    <dgm:pt modelId="{608BF697-FFB1-437A-B80B-C150F89C4B16}" type="parTrans" cxnId="{DF1EC039-64FC-4A72-B962-8D34747FE48A}">
      <dgm:prSet/>
      <dgm:spPr/>
      <dgm:t>
        <a:bodyPr/>
        <a:lstStyle/>
        <a:p>
          <a:endParaRPr lang="en-US" noProof="0" dirty="0"/>
        </a:p>
      </dgm:t>
    </dgm:pt>
    <dgm:pt modelId="{DF71C858-68D3-47C9-BE1D-D7FE1B613047}" type="sibTrans" cxnId="{DF1EC039-64FC-4A72-B962-8D34747FE48A}">
      <dgm:prSet/>
      <dgm:spPr/>
      <dgm:t>
        <a:bodyPr/>
        <a:lstStyle/>
        <a:p>
          <a:endParaRPr lang="en-US" noProof="0" dirty="0"/>
        </a:p>
      </dgm:t>
    </dgm:pt>
    <dgm:pt modelId="{4820AEF1-EAB8-4036-8A91-DE15AF1FB1F2}" type="pres">
      <dgm:prSet presAssocID="{19FCEF81-69B9-4379-8ECD-AAB474B439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BF13E1C-51AC-4DC8-82DB-32C1D304B99B}" type="pres">
      <dgm:prSet presAssocID="{13B10182-A064-4AD9-955D-4E7BED25E8BB}" presName="node" presStyleLbl="node1" presStyleIdx="0" presStyleCnt="6" custScaleX="19235" custScaleY="21389" custLinFactNeighborX="4042" custLinFactNeighborY="387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174A5C-EDB1-4B91-A634-9AAD124FCE65}" type="pres">
      <dgm:prSet presAssocID="{39F86B9A-CF98-4C6D-9058-18DB468B7440}" presName="sibTrans" presStyleCnt="0"/>
      <dgm:spPr/>
    </dgm:pt>
    <dgm:pt modelId="{0CF9F9E0-B810-4737-8C03-2EBE45BD4487}" type="pres">
      <dgm:prSet presAssocID="{12FD8554-86C1-4DC2-B7A4-DF7B2131A8B7}" presName="node" presStyleLbl="node1" presStyleIdx="1" presStyleCnt="6" custScaleX="19235" custScaleY="21389" custLinFactNeighborX="27972" custLinFactNeighborY="3997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5055445-3E3E-42B0-B6BD-2E35EDDD68A5}" type="pres">
      <dgm:prSet presAssocID="{9E664346-2089-48DD-8956-D93F7A9E84F9}" presName="sibTrans" presStyleCnt="0"/>
      <dgm:spPr/>
    </dgm:pt>
    <dgm:pt modelId="{7B1B33DE-57E3-48D0-A3D6-D8C9C4F29564}" type="pres">
      <dgm:prSet presAssocID="{15D2D5CE-2393-434C-8D9C-2A12602C39E0}" presName="node" presStyleLbl="node1" presStyleIdx="2" presStyleCnt="6" custScaleX="19235" custScaleY="21389" custLinFactNeighborX="-54428" custLinFactNeighborY="1741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C15858A-EB7B-4768-8FFC-F7BDB86A312B}" type="pres">
      <dgm:prSet presAssocID="{F96352FF-6B7B-4872-8E72-8C0C32D3680E}" presName="sibTrans" presStyleCnt="0"/>
      <dgm:spPr/>
    </dgm:pt>
    <dgm:pt modelId="{6F1370DF-ABDE-465C-919E-500EE79E5148}" type="pres">
      <dgm:prSet presAssocID="{7B53BA4D-174D-4C70-9293-67E706ADADBB}" presName="node" presStyleLbl="node1" presStyleIdx="3" presStyleCnt="6" custScaleX="19235" custScaleY="21389" custLinFactNeighborX="57261" custLinFactNeighborY="-1987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AA85B3C-695A-47C1-91E2-CE44147E2FBE}" type="pres">
      <dgm:prSet presAssocID="{5DDCEA1E-43B1-4289-9D6B-C3EDFF9EB85E}" presName="sibTrans" presStyleCnt="0"/>
      <dgm:spPr/>
    </dgm:pt>
    <dgm:pt modelId="{945E722F-69DD-48CE-BEAA-38119BEF7466}" type="pres">
      <dgm:prSet presAssocID="{742AF367-06A1-4AFD-92B7-26E15D55F962}" presName="node" presStyleLbl="node1" presStyleIdx="4" presStyleCnt="6" custScaleX="19235" custScaleY="21389" custLinFactNeighborX="1266" custLinFactNeighborY="-6091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9865AC-D7B9-41B7-AC8B-D401319B2843}" type="pres">
      <dgm:prSet presAssocID="{BA6DAE67-A0E5-45D2-A78D-B5BE50F072B6}" presName="sibTrans" presStyleCnt="0"/>
      <dgm:spPr/>
    </dgm:pt>
    <dgm:pt modelId="{E0EEC255-6596-49B6-A817-C54B92104A92}" type="pres">
      <dgm:prSet presAssocID="{468210DF-DE4C-4529-81BD-21308F77D51B}" presName="node" presStyleLbl="node1" presStyleIdx="5" presStyleCnt="6" custScaleX="19235" custScaleY="21389" custLinFactNeighborX="-27144" custLinFactNeighborY="2208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FC4268F-A01F-40FF-A88F-54816F6B2330}" type="presOf" srcId="{12FD8554-86C1-4DC2-B7A4-DF7B2131A8B7}" destId="{0CF9F9E0-B810-4737-8C03-2EBE45BD4487}" srcOrd="0" destOrd="0" presId="urn:microsoft.com/office/officeart/2005/8/layout/default"/>
    <dgm:cxn modelId="{9C92D7C5-9EE2-4937-A5D4-98CAE318F859}" type="presOf" srcId="{13B10182-A064-4AD9-955D-4E7BED25E8BB}" destId="{6BF13E1C-51AC-4DC8-82DB-32C1D304B99B}" srcOrd="0" destOrd="0" presId="urn:microsoft.com/office/officeart/2005/8/layout/default"/>
    <dgm:cxn modelId="{585BA2F3-DF9E-4C6A-BD6A-A8E343A9F526}" type="presOf" srcId="{742AF367-06A1-4AFD-92B7-26E15D55F962}" destId="{945E722F-69DD-48CE-BEAA-38119BEF7466}" srcOrd="0" destOrd="0" presId="urn:microsoft.com/office/officeart/2005/8/layout/default"/>
    <dgm:cxn modelId="{DA3489E5-349E-49E1-A075-E76AC47035FD}" srcId="{19FCEF81-69B9-4379-8ECD-AAB474B439DD}" destId="{7B53BA4D-174D-4C70-9293-67E706ADADBB}" srcOrd="3" destOrd="0" parTransId="{8C4CABE2-1704-473A-A187-971CFBCEF7FB}" sibTransId="{5DDCEA1E-43B1-4289-9D6B-C3EDFF9EB85E}"/>
    <dgm:cxn modelId="{E55F9075-6DF6-4CD9-B1F4-AE27A7D1CDE7}" type="presOf" srcId="{7B53BA4D-174D-4C70-9293-67E706ADADBB}" destId="{6F1370DF-ABDE-465C-919E-500EE79E5148}" srcOrd="0" destOrd="0" presId="urn:microsoft.com/office/officeart/2005/8/layout/default"/>
    <dgm:cxn modelId="{274F473F-4914-4EA6-B6BB-A2BE2FE0DD68}" type="presOf" srcId="{19FCEF81-69B9-4379-8ECD-AAB474B439DD}" destId="{4820AEF1-EAB8-4036-8A91-DE15AF1FB1F2}" srcOrd="0" destOrd="0" presId="urn:microsoft.com/office/officeart/2005/8/layout/default"/>
    <dgm:cxn modelId="{60CFEF65-0FB7-4D26-A5BC-7FD6A21C040A}" srcId="{19FCEF81-69B9-4379-8ECD-AAB474B439DD}" destId="{15D2D5CE-2393-434C-8D9C-2A12602C39E0}" srcOrd="2" destOrd="0" parTransId="{4606BD95-3FFF-40C8-8AA4-9E8444E7A3E8}" sibTransId="{F96352FF-6B7B-4872-8E72-8C0C32D3680E}"/>
    <dgm:cxn modelId="{EFBCEC71-B41D-4E77-AC53-0D5FEF38A54A}" srcId="{19FCEF81-69B9-4379-8ECD-AAB474B439DD}" destId="{13B10182-A064-4AD9-955D-4E7BED25E8BB}" srcOrd="0" destOrd="0" parTransId="{FA33AC47-5168-4845-94B4-95D70B4D87A2}" sibTransId="{39F86B9A-CF98-4C6D-9058-18DB468B7440}"/>
    <dgm:cxn modelId="{6ED83A77-B561-48CC-93DF-5CA18C149CAE}" type="presOf" srcId="{468210DF-DE4C-4529-81BD-21308F77D51B}" destId="{E0EEC255-6596-49B6-A817-C54B92104A92}" srcOrd="0" destOrd="0" presId="urn:microsoft.com/office/officeart/2005/8/layout/default"/>
    <dgm:cxn modelId="{DF1EC039-64FC-4A72-B962-8D34747FE48A}" srcId="{19FCEF81-69B9-4379-8ECD-AAB474B439DD}" destId="{468210DF-DE4C-4529-81BD-21308F77D51B}" srcOrd="5" destOrd="0" parTransId="{608BF697-FFB1-437A-B80B-C150F89C4B16}" sibTransId="{DF71C858-68D3-47C9-BE1D-D7FE1B613047}"/>
    <dgm:cxn modelId="{A90417D2-C9DB-4F43-A0A0-836CF2D8DBEA}" srcId="{19FCEF81-69B9-4379-8ECD-AAB474B439DD}" destId="{742AF367-06A1-4AFD-92B7-26E15D55F962}" srcOrd="4" destOrd="0" parTransId="{AC4352E1-60F6-4AD9-883D-AF0A9507D115}" sibTransId="{BA6DAE67-A0E5-45D2-A78D-B5BE50F072B6}"/>
    <dgm:cxn modelId="{7A4944FD-35CD-438C-AAC6-B53133901882}" srcId="{19FCEF81-69B9-4379-8ECD-AAB474B439DD}" destId="{12FD8554-86C1-4DC2-B7A4-DF7B2131A8B7}" srcOrd="1" destOrd="0" parTransId="{3E8017F7-972F-43A9-BAE9-880DE9271CF3}" sibTransId="{9E664346-2089-48DD-8956-D93F7A9E84F9}"/>
    <dgm:cxn modelId="{628CA67A-8D73-4F2D-AC94-C4B4377E1621}" type="presOf" srcId="{15D2D5CE-2393-434C-8D9C-2A12602C39E0}" destId="{7B1B33DE-57E3-48D0-A3D6-D8C9C4F29564}" srcOrd="0" destOrd="0" presId="urn:microsoft.com/office/officeart/2005/8/layout/default"/>
    <dgm:cxn modelId="{CEF39029-5F29-4D6A-9476-C398F3100C7F}" type="presParOf" srcId="{4820AEF1-EAB8-4036-8A91-DE15AF1FB1F2}" destId="{6BF13E1C-51AC-4DC8-82DB-32C1D304B99B}" srcOrd="0" destOrd="0" presId="urn:microsoft.com/office/officeart/2005/8/layout/default"/>
    <dgm:cxn modelId="{78576846-0944-4D17-AF72-0FA818FEEDAD}" type="presParOf" srcId="{4820AEF1-EAB8-4036-8A91-DE15AF1FB1F2}" destId="{CF174A5C-EDB1-4B91-A634-9AAD124FCE65}" srcOrd="1" destOrd="0" presId="urn:microsoft.com/office/officeart/2005/8/layout/default"/>
    <dgm:cxn modelId="{04DA0672-4EBF-447C-8767-FF07E39D15A4}" type="presParOf" srcId="{4820AEF1-EAB8-4036-8A91-DE15AF1FB1F2}" destId="{0CF9F9E0-B810-4737-8C03-2EBE45BD4487}" srcOrd="2" destOrd="0" presId="urn:microsoft.com/office/officeart/2005/8/layout/default"/>
    <dgm:cxn modelId="{4A2E9DD1-5525-428D-8397-18505C0D1E46}" type="presParOf" srcId="{4820AEF1-EAB8-4036-8A91-DE15AF1FB1F2}" destId="{15055445-3E3E-42B0-B6BD-2E35EDDD68A5}" srcOrd="3" destOrd="0" presId="urn:microsoft.com/office/officeart/2005/8/layout/default"/>
    <dgm:cxn modelId="{1527B252-71EF-412C-A5E1-53DE0476B4E5}" type="presParOf" srcId="{4820AEF1-EAB8-4036-8A91-DE15AF1FB1F2}" destId="{7B1B33DE-57E3-48D0-A3D6-D8C9C4F29564}" srcOrd="4" destOrd="0" presId="urn:microsoft.com/office/officeart/2005/8/layout/default"/>
    <dgm:cxn modelId="{736FE09F-E333-4027-BEE1-9C7E0EC37A99}" type="presParOf" srcId="{4820AEF1-EAB8-4036-8A91-DE15AF1FB1F2}" destId="{7C15858A-EB7B-4768-8FFC-F7BDB86A312B}" srcOrd="5" destOrd="0" presId="urn:microsoft.com/office/officeart/2005/8/layout/default"/>
    <dgm:cxn modelId="{5FE131DF-A3CC-4295-8DE5-D03614746FBB}" type="presParOf" srcId="{4820AEF1-EAB8-4036-8A91-DE15AF1FB1F2}" destId="{6F1370DF-ABDE-465C-919E-500EE79E5148}" srcOrd="6" destOrd="0" presId="urn:microsoft.com/office/officeart/2005/8/layout/default"/>
    <dgm:cxn modelId="{E205FBC6-0A6B-4F36-A9BA-3BC56144C9E0}" type="presParOf" srcId="{4820AEF1-EAB8-4036-8A91-DE15AF1FB1F2}" destId="{EAA85B3C-695A-47C1-91E2-CE44147E2FBE}" srcOrd="7" destOrd="0" presId="urn:microsoft.com/office/officeart/2005/8/layout/default"/>
    <dgm:cxn modelId="{F7826EDB-68B5-4D21-94CB-B05D16D6F71C}" type="presParOf" srcId="{4820AEF1-EAB8-4036-8A91-DE15AF1FB1F2}" destId="{945E722F-69DD-48CE-BEAA-38119BEF7466}" srcOrd="8" destOrd="0" presId="urn:microsoft.com/office/officeart/2005/8/layout/default"/>
    <dgm:cxn modelId="{27C3DE34-2780-444A-AED0-C20D98EB00B0}" type="presParOf" srcId="{4820AEF1-EAB8-4036-8A91-DE15AF1FB1F2}" destId="{679865AC-D7B9-41B7-AC8B-D401319B2843}" srcOrd="9" destOrd="0" presId="urn:microsoft.com/office/officeart/2005/8/layout/default"/>
    <dgm:cxn modelId="{667C2165-FBD8-42B8-8DDF-05D6E8228B57}" type="presParOf" srcId="{4820AEF1-EAB8-4036-8A91-DE15AF1FB1F2}" destId="{E0EEC255-6596-49B6-A817-C54B92104A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47D57-7124-42C7-AAF6-C67526AA4B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DDF6E2CC-8368-4D19-83DF-66244FFEE21C}">
      <dgm:prSet phldrT="[Text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Capacity increase, Interconnection target 2030</a:t>
          </a:r>
          <a:endParaRPr lang="en-US" noProof="0" dirty="0"/>
        </a:p>
      </dgm:t>
    </dgm:pt>
    <dgm:pt modelId="{720F7AE5-71BE-4FAE-8483-23726D85D72F}" type="parTrans" cxnId="{60DFFE5F-7F57-466F-AFB3-CB41226B7A34}">
      <dgm:prSet/>
      <dgm:spPr/>
      <dgm:t>
        <a:bodyPr/>
        <a:lstStyle/>
        <a:p>
          <a:endParaRPr lang="en-US" noProof="0" dirty="0"/>
        </a:p>
      </dgm:t>
    </dgm:pt>
    <dgm:pt modelId="{87A266D2-DF81-4AD8-A731-3C871C4AC2A1}" type="sibTrans" cxnId="{60DFFE5F-7F57-466F-AFB3-CB41226B7A34}">
      <dgm:prSet/>
      <dgm:spPr/>
      <dgm:t>
        <a:bodyPr/>
        <a:lstStyle/>
        <a:p>
          <a:endParaRPr lang="en-US" noProof="0" dirty="0"/>
        </a:p>
      </dgm:t>
    </dgm:pt>
    <dgm:pt modelId="{4176A74C-6573-46AE-A075-24DBA4753666}">
      <dgm:prSet phldrT="[Text]"/>
      <dgm:spPr/>
      <dgm:t>
        <a:bodyPr/>
        <a:lstStyle/>
        <a:p>
          <a:r>
            <a:rPr lang="sk-SK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 control </a:t>
          </a:r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equipment</a:t>
          </a:r>
          <a:r>
            <a:rPr lang="sk-SK" noProof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n-US" noProof="0" dirty="0"/>
        </a:p>
      </dgm:t>
    </dgm:pt>
    <dgm:pt modelId="{10D328BD-1894-4C05-A763-C5E2D9F5294C}" type="parTrans" cxnId="{053B74E6-2A8F-4408-9B85-76309C64DD0B}">
      <dgm:prSet/>
      <dgm:spPr/>
      <dgm:t>
        <a:bodyPr/>
        <a:lstStyle/>
        <a:p>
          <a:endParaRPr lang="en-US" noProof="0" dirty="0"/>
        </a:p>
      </dgm:t>
    </dgm:pt>
    <dgm:pt modelId="{D66C95D1-1C55-4804-9B53-6F2F38A5C195}" type="sibTrans" cxnId="{053B74E6-2A8F-4408-9B85-76309C64DD0B}">
      <dgm:prSet/>
      <dgm:spPr/>
      <dgm:t>
        <a:bodyPr/>
        <a:lstStyle/>
        <a:p>
          <a:endParaRPr lang="en-US" noProof="0" dirty="0"/>
        </a:p>
      </dgm:t>
    </dgm:pt>
    <dgm:pt modelId="{176E7F70-E045-40A8-A3CF-85EAD55E6E97}">
      <dgm:prSet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Asset replacement</a:t>
          </a:r>
          <a:r>
            <a:rPr lang="sk-SK" noProof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sk-SK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Modernization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5BE15-ECE1-44D5-833E-0014FA058DA8}" type="parTrans" cxnId="{DA7D85CF-184C-4B0B-A4A1-D89F7B22B956}">
      <dgm:prSet/>
      <dgm:spPr/>
      <dgm:t>
        <a:bodyPr/>
        <a:lstStyle/>
        <a:p>
          <a:endParaRPr lang="en-US" noProof="0" dirty="0"/>
        </a:p>
      </dgm:t>
    </dgm:pt>
    <dgm:pt modelId="{5336B5F3-2907-4958-B5DB-6117EEA9CCAC}" type="sibTrans" cxnId="{DA7D85CF-184C-4B0B-A4A1-D89F7B22B956}">
      <dgm:prSet/>
      <dgm:spPr/>
      <dgm:t>
        <a:bodyPr/>
        <a:lstStyle/>
        <a:p>
          <a:endParaRPr lang="en-US" noProof="0" dirty="0"/>
        </a:p>
      </dgm:t>
    </dgm:pt>
    <dgm:pt modelId="{3AADEB94-9CE5-4DAB-9306-8102188D2520}">
      <dgm:prSet/>
      <dgm:spPr/>
      <dgm:t>
        <a:bodyPr/>
        <a:lstStyle/>
        <a:p>
          <a:r>
            <a:rPr lang="sk-SK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Grid</a:t>
          </a:r>
          <a:r>
            <a:rPr lang="sk-SK" noProof="0" dirty="0" smtClean="0">
              <a:latin typeface="Arial" panose="020B0604020202020204" pitchFamily="34" charset="0"/>
              <a:cs typeface="Arial" panose="020B0604020202020204" pitchFamily="34" charset="0"/>
            </a:rPr>
            <a:t> d</a:t>
          </a:r>
          <a:r>
            <a:rPr lang="en-US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igitalization</a:t>
          </a:r>
          <a:endParaRPr lang="en-US" noProof="0" dirty="0"/>
        </a:p>
      </dgm:t>
    </dgm:pt>
    <dgm:pt modelId="{420DF158-3332-497F-8D0E-5355E2F9DB70}" type="parTrans" cxnId="{9E6E8D9B-D9A2-416B-9708-6978548D35A7}">
      <dgm:prSet/>
      <dgm:spPr/>
      <dgm:t>
        <a:bodyPr/>
        <a:lstStyle/>
        <a:p>
          <a:endParaRPr lang="en-US" noProof="0" dirty="0"/>
        </a:p>
      </dgm:t>
    </dgm:pt>
    <dgm:pt modelId="{11C7FC0C-1902-4691-A27A-425F48577342}" type="sibTrans" cxnId="{9E6E8D9B-D9A2-416B-9708-6978548D35A7}">
      <dgm:prSet/>
      <dgm:spPr/>
      <dgm:t>
        <a:bodyPr/>
        <a:lstStyle/>
        <a:p>
          <a:endParaRPr lang="en-US" noProof="0" dirty="0"/>
        </a:p>
      </dgm:t>
    </dgm:pt>
    <dgm:pt modelId="{D32D044F-D0C2-4732-9A77-233214A03CF0}">
      <dgm:prSet/>
      <dgm:spPr/>
      <dgm:t>
        <a:bodyPr/>
        <a:lstStyle/>
        <a:p>
          <a:r>
            <a:rPr lang="sk-SK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Sectors</a:t>
          </a:r>
          <a:r>
            <a:rPr lang="sk-SK" noProof="0" dirty="0" smtClean="0">
              <a:latin typeface="Arial" panose="020B0604020202020204" pitchFamily="34" charset="0"/>
              <a:cs typeface="Arial" panose="020B0604020202020204" pitchFamily="34" charset="0"/>
            </a:rPr>
            <a:t> e</a:t>
          </a:r>
          <a:r>
            <a:rPr lang="en-US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lectrification</a:t>
          </a:r>
          <a:endParaRPr lang="en-US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2049D-2246-4002-8B20-10645AF5F2B5}" type="parTrans" cxnId="{CB3285FB-AED8-492E-8F75-8BCC3738E3F5}">
      <dgm:prSet/>
      <dgm:spPr/>
      <dgm:t>
        <a:bodyPr/>
        <a:lstStyle/>
        <a:p>
          <a:endParaRPr lang="en-US" noProof="0" dirty="0"/>
        </a:p>
      </dgm:t>
    </dgm:pt>
    <dgm:pt modelId="{DE8E3995-218F-4252-8852-C1CC94241EF2}" type="sibTrans" cxnId="{CB3285FB-AED8-492E-8F75-8BCC3738E3F5}">
      <dgm:prSet/>
      <dgm:spPr/>
      <dgm:t>
        <a:bodyPr/>
        <a:lstStyle/>
        <a:p>
          <a:endParaRPr lang="en-US" noProof="0" dirty="0"/>
        </a:p>
      </dgm:t>
    </dgm:pt>
    <dgm:pt modelId="{39C57274-8A31-4CA4-B2B4-45F9BE9E2FEA}" type="pres">
      <dgm:prSet presAssocID="{E3747D57-7124-42C7-AAF6-C67526AA4B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k-SK"/>
        </a:p>
      </dgm:t>
    </dgm:pt>
    <dgm:pt modelId="{05047153-1714-4BEC-AEB6-2AD9D942DF66}" type="pres">
      <dgm:prSet presAssocID="{E3747D57-7124-42C7-AAF6-C67526AA4BD9}" presName="Name1" presStyleCnt="0"/>
      <dgm:spPr/>
    </dgm:pt>
    <dgm:pt modelId="{11CDBD99-9E46-420E-94D2-74BD5C3107C3}" type="pres">
      <dgm:prSet presAssocID="{E3747D57-7124-42C7-AAF6-C67526AA4BD9}" presName="cycle" presStyleCnt="0"/>
      <dgm:spPr/>
    </dgm:pt>
    <dgm:pt modelId="{2FB3238E-7E62-4298-BC75-45A1A931B82C}" type="pres">
      <dgm:prSet presAssocID="{E3747D57-7124-42C7-AAF6-C67526AA4BD9}" presName="srcNode" presStyleLbl="node1" presStyleIdx="0" presStyleCnt="5"/>
      <dgm:spPr/>
    </dgm:pt>
    <dgm:pt modelId="{F6C11537-03B4-4288-A756-D438CBBE573B}" type="pres">
      <dgm:prSet presAssocID="{E3747D57-7124-42C7-AAF6-C67526AA4BD9}" presName="conn" presStyleLbl="parChTrans1D2" presStyleIdx="0" presStyleCnt="1"/>
      <dgm:spPr/>
      <dgm:t>
        <a:bodyPr/>
        <a:lstStyle/>
        <a:p>
          <a:endParaRPr lang="sk-SK"/>
        </a:p>
      </dgm:t>
    </dgm:pt>
    <dgm:pt modelId="{FD7E1E44-3A16-464C-A691-A9AFE20ACD8B}" type="pres">
      <dgm:prSet presAssocID="{E3747D57-7124-42C7-AAF6-C67526AA4BD9}" presName="extraNode" presStyleLbl="node1" presStyleIdx="0" presStyleCnt="5"/>
      <dgm:spPr/>
    </dgm:pt>
    <dgm:pt modelId="{DAB8ABE4-874A-4D77-965F-955EA7AC7A43}" type="pres">
      <dgm:prSet presAssocID="{E3747D57-7124-42C7-AAF6-C67526AA4BD9}" presName="dstNode" presStyleLbl="node1" presStyleIdx="0" presStyleCnt="5"/>
      <dgm:spPr/>
    </dgm:pt>
    <dgm:pt modelId="{B3390788-935C-474C-9F8A-427294D95FE1}" type="pres">
      <dgm:prSet presAssocID="{DDF6E2CC-8368-4D19-83DF-66244FFEE21C}" presName="text_1" presStyleLbl="node1" presStyleIdx="0" presStyleCnt="5" custLinFactNeighborX="11" custLinFactNeighborY="-360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78EC03-F06F-4FC0-B73E-5808654C93A0}" type="pres">
      <dgm:prSet presAssocID="{DDF6E2CC-8368-4D19-83DF-66244FFEE21C}" presName="accent_1" presStyleCnt="0"/>
      <dgm:spPr/>
    </dgm:pt>
    <dgm:pt modelId="{6A3003A2-B6AC-4D8E-8BE7-4F9A97F0571A}" type="pres">
      <dgm:prSet presAssocID="{DDF6E2CC-8368-4D19-83DF-66244FFEE21C}" presName="accentRepeatNode" presStyleLbl="solidFgAcc1" presStyleIdx="0" presStyleCnt="5"/>
      <dgm:spPr/>
    </dgm:pt>
    <dgm:pt modelId="{97D5E404-D11E-4FDD-9FDC-FBEB7CE6ED4E}" type="pres">
      <dgm:prSet presAssocID="{4176A74C-6573-46AE-A075-24DBA47536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64DC1FA-0EE8-42B0-837C-700C59EFBBE0}" type="pres">
      <dgm:prSet presAssocID="{4176A74C-6573-46AE-A075-24DBA4753666}" presName="accent_2" presStyleCnt="0"/>
      <dgm:spPr/>
    </dgm:pt>
    <dgm:pt modelId="{19AE5D73-1ADD-48AF-AAF0-9177724D9553}" type="pres">
      <dgm:prSet presAssocID="{4176A74C-6573-46AE-A075-24DBA4753666}" presName="accentRepeatNode" presStyleLbl="solidFgAcc1" presStyleIdx="1" presStyleCnt="5"/>
      <dgm:spPr/>
    </dgm:pt>
    <dgm:pt modelId="{4488FCB7-3931-4C08-9B49-D20A3366A299}" type="pres">
      <dgm:prSet presAssocID="{176E7F70-E045-40A8-A3CF-85EAD55E6E9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0258A3-971A-498C-AEB3-9E088989B18B}" type="pres">
      <dgm:prSet presAssocID="{176E7F70-E045-40A8-A3CF-85EAD55E6E97}" presName="accent_3" presStyleCnt="0"/>
      <dgm:spPr/>
    </dgm:pt>
    <dgm:pt modelId="{4634C371-C9AE-497A-B6E3-20C8D4A9826D}" type="pres">
      <dgm:prSet presAssocID="{176E7F70-E045-40A8-A3CF-85EAD55E6E97}" presName="accentRepeatNode" presStyleLbl="solidFgAcc1" presStyleIdx="2" presStyleCnt="5"/>
      <dgm:spPr/>
    </dgm:pt>
    <dgm:pt modelId="{8294F89B-F7AC-4DD7-9E95-F6E8D0559FFA}" type="pres">
      <dgm:prSet presAssocID="{3AADEB94-9CE5-4DAB-9306-8102188D252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2F2F4C6-A4D7-4E61-8B05-29D5A42D8BF3}" type="pres">
      <dgm:prSet presAssocID="{3AADEB94-9CE5-4DAB-9306-8102188D2520}" presName="accent_4" presStyleCnt="0"/>
      <dgm:spPr/>
    </dgm:pt>
    <dgm:pt modelId="{0ABE8C09-0C1B-4C6C-92FD-B01C89FFE7C3}" type="pres">
      <dgm:prSet presAssocID="{3AADEB94-9CE5-4DAB-9306-8102188D2520}" presName="accentRepeatNode" presStyleLbl="solidFgAcc1" presStyleIdx="3" presStyleCnt="5"/>
      <dgm:spPr/>
    </dgm:pt>
    <dgm:pt modelId="{EDD2198E-DC1C-4F94-A38B-2ADCC761F49F}" type="pres">
      <dgm:prSet presAssocID="{D32D044F-D0C2-4732-9A77-233214A03CF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308511-4470-46FE-8268-70ADB333C1EB}" type="pres">
      <dgm:prSet presAssocID="{D32D044F-D0C2-4732-9A77-233214A03CF0}" presName="accent_5" presStyleCnt="0"/>
      <dgm:spPr/>
    </dgm:pt>
    <dgm:pt modelId="{250FAD63-4C5A-4D1F-9C26-E1649EEBB211}" type="pres">
      <dgm:prSet presAssocID="{D32D044F-D0C2-4732-9A77-233214A03CF0}" presName="accentRepeatNode" presStyleLbl="solidFgAcc1" presStyleIdx="4" presStyleCnt="5"/>
      <dgm:spPr/>
    </dgm:pt>
  </dgm:ptLst>
  <dgm:cxnLst>
    <dgm:cxn modelId="{28AF8214-969C-4DD1-A6D3-80C1CA5F0E43}" type="presOf" srcId="{DDF6E2CC-8368-4D19-83DF-66244FFEE21C}" destId="{B3390788-935C-474C-9F8A-427294D95FE1}" srcOrd="0" destOrd="0" presId="urn:microsoft.com/office/officeart/2008/layout/VerticalCurvedList"/>
    <dgm:cxn modelId="{60DFFE5F-7F57-466F-AFB3-CB41226B7A34}" srcId="{E3747D57-7124-42C7-AAF6-C67526AA4BD9}" destId="{DDF6E2CC-8368-4D19-83DF-66244FFEE21C}" srcOrd="0" destOrd="0" parTransId="{720F7AE5-71BE-4FAE-8483-23726D85D72F}" sibTransId="{87A266D2-DF81-4AD8-A731-3C871C4AC2A1}"/>
    <dgm:cxn modelId="{0DCC5574-8928-4CB2-A5AA-679440542ECE}" type="presOf" srcId="{4176A74C-6573-46AE-A075-24DBA4753666}" destId="{97D5E404-D11E-4FDD-9FDC-FBEB7CE6ED4E}" srcOrd="0" destOrd="0" presId="urn:microsoft.com/office/officeart/2008/layout/VerticalCurvedList"/>
    <dgm:cxn modelId="{A5340262-5D85-4FED-8001-1AA2D6467593}" type="presOf" srcId="{87A266D2-DF81-4AD8-A731-3C871C4AC2A1}" destId="{F6C11537-03B4-4288-A756-D438CBBE573B}" srcOrd="0" destOrd="0" presId="urn:microsoft.com/office/officeart/2008/layout/VerticalCurvedList"/>
    <dgm:cxn modelId="{053B74E6-2A8F-4408-9B85-76309C64DD0B}" srcId="{E3747D57-7124-42C7-AAF6-C67526AA4BD9}" destId="{4176A74C-6573-46AE-A075-24DBA4753666}" srcOrd="1" destOrd="0" parTransId="{10D328BD-1894-4C05-A763-C5E2D9F5294C}" sibTransId="{D66C95D1-1C55-4804-9B53-6F2F38A5C195}"/>
    <dgm:cxn modelId="{CB3285FB-AED8-492E-8F75-8BCC3738E3F5}" srcId="{E3747D57-7124-42C7-AAF6-C67526AA4BD9}" destId="{D32D044F-D0C2-4732-9A77-233214A03CF0}" srcOrd="4" destOrd="0" parTransId="{92D2049D-2246-4002-8B20-10645AF5F2B5}" sibTransId="{DE8E3995-218F-4252-8852-C1CC94241EF2}"/>
    <dgm:cxn modelId="{5981E880-6B7F-4218-AD47-88D94674F75E}" type="presOf" srcId="{3AADEB94-9CE5-4DAB-9306-8102188D2520}" destId="{8294F89B-F7AC-4DD7-9E95-F6E8D0559FFA}" srcOrd="0" destOrd="0" presId="urn:microsoft.com/office/officeart/2008/layout/VerticalCurvedList"/>
    <dgm:cxn modelId="{7D636C49-9E82-4CFF-9E7B-CAE9FFAB6B16}" type="presOf" srcId="{176E7F70-E045-40A8-A3CF-85EAD55E6E97}" destId="{4488FCB7-3931-4C08-9B49-D20A3366A299}" srcOrd="0" destOrd="0" presId="urn:microsoft.com/office/officeart/2008/layout/VerticalCurvedList"/>
    <dgm:cxn modelId="{01DE1609-6CA5-47F7-8091-6BCCE071C485}" type="presOf" srcId="{D32D044F-D0C2-4732-9A77-233214A03CF0}" destId="{EDD2198E-DC1C-4F94-A38B-2ADCC761F49F}" srcOrd="0" destOrd="0" presId="urn:microsoft.com/office/officeart/2008/layout/VerticalCurvedList"/>
    <dgm:cxn modelId="{DA7D85CF-184C-4B0B-A4A1-D89F7B22B956}" srcId="{E3747D57-7124-42C7-AAF6-C67526AA4BD9}" destId="{176E7F70-E045-40A8-A3CF-85EAD55E6E97}" srcOrd="2" destOrd="0" parTransId="{6305BE15-ECE1-44D5-833E-0014FA058DA8}" sibTransId="{5336B5F3-2907-4958-B5DB-6117EEA9CCAC}"/>
    <dgm:cxn modelId="{1A490E92-534C-48E5-A9FB-A2CBBF5B843D}" type="presOf" srcId="{E3747D57-7124-42C7-AAF6-C67526AA4BD9}" destId="{39C57274-8A31-4CA4-B2B4-45F9BE9E2FEA}" srcOrd="0" destOrd="0" presId="urn:microsoft.com/office/officeart/2008/layout/VerticalCurvedList"/>
    <dgm:cxn modelId="{9E6E8D9B-D9A2-416B-9708-6978548D35A7}" srcId="{E3747D57-7124-42C7-AAF6-C67526AA4BD9}" destId="{3AADEB94-9CE5-4DAB-9306-8102188D2520}" srcOrd="3" destOrd="0" parTransId="{420DF158-3332-497F-8D0E-5355E2F9DB70}" sibTransId="{11C7FC0C-1902-4691-A27A-425F48577342}"/>
    <dgm:cxn modelId="{423CA01A-64DC-43F8-9B80-5E996C44A2C1}" type="presParOf" srcId="{39C57274-8A31-4CA4-B2B4-45F9BE9E2FEA}" destId="{05047153-1714-4BEC-AEB6-2AD9D942DF66}" srcOrd="0" destOrd="0" presId="urn:microsoft.com/office/officeart/2008/layout/VerticalCurvedList"/>
    <dgm:cxn modelId="{FF34D891-E13A-4A51-8B48-4886367752D9}" type="presParOf" srcId="{05047153-1714-4BEC-AEB6-2AD9D942DF66}" destId="{11CDBD99-9E46-420E-94D2-74BD5C3107C3}" srcOrd="0" destOrd="0" presId="urn:microsoft.com/office/officeart/2008/layout/VerticalCurvedList"/>
    <dgm:cxn modelId="{98DFA96E-7FA8-4C01-ACAA-F914EAAFDE83}" type="presParOf" srcId="{11CDBD99-9E46-420E-94D2-74BD5C3107C3}" destId="{2FB3238E-7E62-4298-BC75-45A1A931B82C}" srcOrd="0" destOrd="0" presId="urn:microsoft.com/office/officeart/2008/layout/VerticalCurvedList"/>
    <dgm:cxn modelId="{DE535F02-4620-481C-A35A-1B76404CED20}" type="presParOf" srcId="{11CDBD99-9E46-420E-94D2-74BD5C3107C3}" destId="{F6C11537-03B4-4288-A756-D438CBBE573B}" srcOrd="1" destOrd="0" presId="urn:microsoft.com/office/officeart/2008/layout/VerticalCurvedList"/>
    <dgm:cxn modelId="{DC8E342E-CBAE-4F63-8A46-96DDD92FC3BB}" type="presParOf" srcId="{11CDBD99-9E46-420E-94D2-74BD5C3107C3}" destId="{FD7E1E44-3A16-464C-A691-A9AFE20ACD8B}" srcOrd="2" destOrd="0" presId="urn:microsoft.com/office/officeart/2008/layout/VerticalCurvedList"/>
    <dgm:cxn modelId="{0CB02632-9DA1-4A99-AE97-C29D389A5C29}" type="presParOf" srcId="{11CDBD99-9E46-420E-94D2-74BD5C3107C3}" destId="{DAB8ABE4-874A-4D77-965F-955EA7AC7A43}" srcOrd="3" destOrd="0" presId="urn:microsoft.com/office/officeart/2008/layout/VerticalCurvedList"/>
    <dgm:cxn modelId="{DCA0F0DC-397A-433E-AECA-B359D739C65D}" type="presParOf" srcId="{05047153-1714-4BEC-AEB6-2AD9D942DF66}" destId="{B3390788-935C-474C-9F8A-427294D95FE1}" srcOrd="1" destOrd="0" presId="urn:microsoft.com/office/officeart/2008/layout/VerticalCurvedList"/>
    <dgm:cxn modelId="{D642C29F-8688-4CA9-941A-009448F8BE7B}" type="presParOf" srcId="{05047153-1714-4BEC-AEB6-2AD9D942DF66}" destId="{CF78EC03-F06F-4FC0-B73E-5808654C93A0}" srcOrd="2" destOrd="0" presId="urn:microsoft.com/office/officeart/2008/layout/VerticalCurvedList"/>
    <dgm:cxn modelId="{8EF4A3D4-D5B8-496B-A197-1EDB20363236}" type="presParOf" srcId="{CF78EC03-F06F-4FC0-B73E-5808654C93A0}" destId="{6A3003A2-B6AC-4D8E-8BE7-4F9A97F0571A}" srcOrd="0" destOrd="0" presId="urn:microsoft.com/office/officeart/2008/layout/VerticalCurvedList"/>
    <dgm:cxn modelId="{0B85EC32-F704-4348-9B4D-DBF8C3223B5D}" type="presParOf" srcId="{05047153-1714-4BEC-AEB6-2AD9D942DF66}" destId="{97D5E404-D11E-4FDD-9FDC-FBEB7CE6ED4E}" srcOrd="3" destOrd="0" presId="urn:microsoft.com/office/officeart/2008/layout/VerticalCurvedList"/>
    <dgm:cxn modelId="{13C99AEC-1830-4F7C-8FF6-BE3E1280C37B}" type="presParOf" srcId="{05047153-1714-4BEC-AEB6-2AD9D942DF66}" destId="{164DC1FA-0EE8-42B0-837C-700C59EFBBE0}" srcOrd="4" destOrd="0" presId="urn:microsoft.com/office/officeart/2008/layout/VerticalCurvedList"/>
    <dgm:cxn modelId="{815B7BCD-0EBA-4E5A-8B5A-1A46369A0331}" type="presParOf" srcId="{164DC1FA-0EE8-42B0-837C-700C59EFBBE0}" destId="{19AE5D73-1ADD-48AF-AAF0-9177724D9553}" srcOrd="0" destOrd="0" presId="urn:microsoft.com/office/officeart/2008/layout/VerticalCurvedList"/>
    <dgm:cxn modelId="{8624C249-8FBC-46B7-93ED-8C12BD6E519A}" type="presParOf" srcId="{05047153-1714-4BEC-AEB6-2AD9D942DF66}" destId="{4488FCB7-3931-4C08-9B49-D20A3366A299}" srcOrd="5" destOrd="0" presId="urn:microsoft.com/office/officeart/2008/layout/VerticalCurvedList"/>
    <dgm:cxn modelId="{A37F37AF-2693-4253-83CD-515E7B1E3FD6}" type="presParOf" srcId="{05047153-1714-4BEC-AEB6-2AD9D942DF66}" destId="{670258A3-971A-498C-AEB3-9E088989B18B}" srcOrd="6" destOrd="0" presId="urn:microsoft.com/office/officeart/2008/layout/VerticalCurvedList"/>
    <dgm:cxn modelId="{0CD3EEAC-A272-42A3-8C8E-ADEC7EC2AFD4}" type="presParOf" srcId="{670258A3-971A-498C-AEB3-9E088989B18B}" destId="{4634C371-C9AE-497A-B6E3-20C8D4A9826D}" srcOrd="0" destOrd="0" presId="urn:microsoft.com/office/officeart/2008/layout/VerticalCurvedList"/>
    <dgm:cxn modelId="{DFE587C2-5CEB-4DF2-836F-C93A913F5F3A}" type="presParOf" srcId="{05047153-1714-4BEC-AEB6-2AD9D942DF66}" destId="{8294F89B-F7AC-4DD7-9E95-F6E8D0559FFA}" srcOrd="7" destOrd="0" presId="urn:microsoft.com/office/officeart/2008/layout/VerticalCurvedList"/>
    <dgm:cxn modelId="{4557864A-3D6C-4414-AE16-EB11EF403B9C}" type="presParOf" srcId="{05047153-1714-4BEC-AEB6-2AD9D942DF66}" destId="{62F2F4C6-A4D7-4E61-8B05-29D5A42D8BF3}" srcOrd="8" destOrd="0" presId="urn:microsoft.com/office/officeart/2008/layout/VerticalCurvedList"/>
    <dgm:cxn modelId="{56639CC4-6881-4F62-8F1E-656BCACEBD04}" type="presParOf" srcId="{62F2F4C6-A4D7-4E61-8B05-29D5A42D8BF3}" destId="{0ABE8C09-0C1B-4C6C-92FD-B01C89FFE7C3}" srcOrd="0" destOrd="0" presId="urn:microsoft.com/office/officeart/2008/layout/VerticalCurvedList"/>
    <dgm:cxn modelId="{641264B2-5249-41A6-8C10-E951B4CCF967}" type="presParOf" srcId="{05047153-1714-4BEC-AEB6-2AD9D942DF66}" destId="{EDD2198E-DC1C-4F94-A38B-2ADCC761F49F}" srcOrd="9" destOrd="0" presId="urn:microsoft.com/office/officeart/2008/layout/VerticalCurvedList"/>
    <dgm:cxn modelId="{7984A754-817A-4855-9ECE-1C014070C2CA}" type="presParOf" srcId="{05047153-1714-4BEC-AEB6-2AD9D942DF66}" destId="{3C308511-4470-46FE-8268-70ADB333C1EB}" srcOrd="10" destOrd="0" presId="urn:microsoft.com/office/officeart/2008/layout/VerticalCurvedList"/>
    <dgm:cxn modelId="{AD3D6B5C-0C71-4F1C-8E81-A9E00DE42B84}" type="presParOf" srcId="{3C308511-4470-46FE-8268-70ADB333C1EB}" destId="{250FAD63-4C5A-4D1F-9C26-E1649EEBB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47D57-7124-42C7-AAF6-C67526AA4B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DDF6E2CC-8368-4D19-83DF-66244FFEE21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Aggregation of grid users</a:t>
          </a:r>
          <a:endParaRPr lang="sk-SK" dirty="0"/>
        </a:p>
      </dgm:t>
    </dgm:pt>
    <dgm:pt modelId="{720F7AE5-71BE-4FAE-8483-23726D85D72F}" type="parTrans" cxnId="{60DFFE5F-7F57-466F-AFB3-CB41226B7A34}">
      <dgm:prSet/>
      <dgm:spPr/>
      <dgm:t>
        <a:bodyPr/>
        <a:lstStyle/>
        <a:p>
          <a:endParaRPr lang="sk-SK"/>
        </a:p>
      </dgm:t>
    </dgm:pt>
    <dgm:pt modelId="{87A266D2-DF81-4AD8-A731-3C871C4AC2A1}" type="sibTrans" cxnId="{60DFFE5F-7F57-466F-AFB3-CB41226B7A34}">
      <dgm:prSet/>
      <dgm:spPr/>
      <dgm:t>
        <a:bodyPr/>
        <a:lstStyle/>
        <a:p>
          <a:endParaRPr lang="sk-SK"/>
        </a:p>
      </dgm:t>
    </dgm:pt>
    <dgm:pt modelId="{4176A74C-6573-46AE-A075-24DBA4753666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Refurbishment of existing thermal power plant</a:t>
          </a:r>
          <a:endParaRPr lang="sk-SK" dirty="0"/>
        </a:p>
      </dgm:t>
    </dgm:pt>
    <dgm:pt modelId="{10D328BD-1894-4C05-A763-C5E2D9F5294C}" type="parTrans" cxnId="{053B74E6-2A8F-4408-9B85-76309C64DD0B}">
      <dgm:prSet/>
      <dgm:spPr/>
      <dgm:t>
        <a:bodyPr/>
        <a:lstStyle/>
        <a:p>
          <a:endParaRPr lang="sk-SK"/>
        </a:p>
      </dgm:t>
    </dgm:pt>
    <dgm:pt modelId="{D66C95D1-1C55-4804-9B53-6F2F38A5C195}" type="sibTrans" cxnId="{053B74E6-2A8F-4408-9B85-76309C64DD0B}">
      <dgm:prSet/>
      <dgm:spPr/>
      <dgm:t>
        <a:bodyPr/>
        <a:lstStyle/>
        <a:p>
          <a:endParaRPr lang="sk-SK"/>
        </a:p>
      </dgm:t>
    </dgm:pt>
    <dgm:pt modelId="{C27D7DF1-5633-4D28-BCF0-1C5E7F7D74C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Demand Side 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espond</a:t>
          </a:r>
          <a:endParaRPr lang="sk-SK" dirty="0"/>
        </a:p>
      </dgm:t>
    </dgm:pt>
    <dgm:pt modelId="{9B2311AD-AF35-43DB-90CD-EB62434B8B07}" type="parTrans" cxnId="{C0F68B1B-06E8-435E-844A-F013A3B1D08B}">
      <dgm:prSet/>
      <dgm:spPr/>
      <dgm:t>
        <a:bodyPr/>
        <a:lstStyle/>
        <a:p>
          <a:endParaRPr lang="sk-SK"/>
        </a:p>
      </dgm:t>
    </dgm:pt>
    <dgm:pt modelId="{F7905A23-2B3B-4556-818F-7DEB4F3C45E4}" type="sibTrans" cxnId="{C0F68B1B-06E8-435E-844A-F013A3B1D08B}">
      <dgm:prSet/>
      <dgm:spPr/>
      <dgm:t>
        <a:bodyPr/>
        <a:lstStyle/>
        <a:p>
          <a:endParaRPr lang="sk-SK"/>
        </a:p>
      </dgm:t>
    </dgm:pt>
    <dgm:pt modelId="{176E7F70-E045-40A8-A3CF-85EAD55E6E97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Using of ancillary services from wind and photovoltaic power plant </a:t>
          </a:r>
          <a:endParaRPr lang="sk-SK" dirty="0"/>
        </a:p>
      </dgm:t>
    </dgm:pt>
    <dgm:pt modelId="{6305BE15-ECE1-44D5-833E-0014FA058DA8}" type="parTrans" cxnId="{DA7D85CF-184C-4B0B-A4A1-D89F7B22B956}">
      <dgm:prSet/>
      <dgm:spPr/>
      <dgm:t>
        <a:bodyPr/>
        <a:lstStyle/>
        <a:p>
          <a:endParaRPr lang="sk-SK"/>
        </a:p>
      </dgm:t>
    </dgm:pt>
    <dgm:pt modelId="{5336B5F3-2907-4958-B5DB-6117EEA9CCAC}" type="sibTrans" cxnId="{DA7D85CF-184C-4B0B-A4A1-D89F7B22B956}">
      <dgm:prSet/>
      <dgm:spPr/>
      <dgm:t>
        <a:bodyPr/>
        <a:lstStyle/>
        <a:p>
          <a:endParaRPr lang="sk-SK"/>
        </a:p>
      </dgm:t>
    </dgm:pt>
    <dgm:pt modelId="{3AADEB94-9CE5-4DAB-9306-8102188D2520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Using of missing ancillary services from abroad </a:t>
          </a:r>
          <a:endParaRPr lang="sk-SK" dirty="0"/>
        </a:p>
      </dgm:t>
    </dgm:pt>
    <dgm:pt modelId="{420DF158-3332-497F-8D0E-5355E2F9DB70}" type="parTrans" cxnId="{9E6E8D9B-D9A2-416B-9708-6978548D35A7}">
      <dgm:prSet/>
      <dgm:spPr/>
      <dgm:t>
        <a:bodyPr/>
        <a:lstStyle/>
        <a:p>
          <a:endParaRPr lang="sk-SK"/>
        </a:p>
      </dgm:t>
    </dgm:pt>
    <dgm:pt modelId="{11C7FC0C-1902-4691-A27A-425F48577342}" type="sibTrans" cxnId="{9E6E8D9B-D9A2-416B-9708-6978548D35A7}">
      <dgm:prSet/>
      <dgm:spPr/>
      <dgm:t>
        <a:bodyPr/>
        <a:lstStyle/>
        <a:p>
          <a:endParaRPr lang="sk-SK"/>
        </a:p>
      </dgm:t>
    </dgm:pt>
    <dgm:pt modelId="{56721C6E-C3DD-4930-8C7C-12529E4F36EC}">
      <dgm:prSet/>
      <dgm:spPr/>
      <dgm:t>
        <a:bodyPr/>
        <a:lstStyle/>
        <a:p>
          <a:endParaRPr lang="sk-SK"/>
        </a:p>
      </dgm:t>
    </dgm:pt>
    <dgm:pt modelId="{5DAA8984-9859-48C7-9488-1F8689DBD974}" type="parTrans" cxnId="{A9AD4090-254A-471B-8143-B042172EFAC7}">
      <dgm:prSet/>
      <dgm:spPr/>
      <dgm:t>
        <a:bodyPr/>
        <a:lstStyle/>
        <a:p>
          <a:endParaRPr lang="sk-SK"/>
        </a:p>
      </dgm:t>
    </dgm:pt>
    <dgm:pt modelId="{57E04969-73C0-4BAA-9D78-F6DBE9439DEA}" type="sibTrans" cxnId="{A9AD4090-254A-471B-8143-B042172EFAC7}">
      <dgm:prSet/>
      <dgm:spPr/>
      <dgm:t>
        <a:bodyPr/>
        <a:lstStyle/>
        <a:p>
          <a:endParaRPr lang="sk-SK"/>
        </a:p>
      </dgm:t>
    </dgm:pt>
    <dgm:pt modelId="{72D4DB04-B67C-4B29-8C5F-8D8F84134749}">
      <dgm:prSet/>
      <dgm:spPr/>
      <dgm:t>
        <a:bodyPr/>
        <a:lstStyle/>
        <a:p>
          <a:endParaRPr lang="sk-SK"/>
        </a:p>
      </dgm:t>
    </dgm:pt>
    <dgm:pt modelId="{31D78285-2AA7-491A-B066-EED5A76A556E}" type="parTrans" cxnId="{5B7CACDA-3B21-4C44-96FD-B28926401661}">
      <dgm:prSet/>
      <dgm:spPr/>
      <dgm:t>
        <a:bodyPr/>
        <a:lstStyle/>
        <a:p>
          <a:endParaRPr lang="sk-SK"/>
        </a:p>
      </dgm:t>
    </dgm:pt>
    <dgm:pt modelId="{6806C393-EEAF-4EB9-8602-A7D9CEF71C29}" type="sibTrans" cxnId="{5B7CACDA-3B21-4C44-96FD-B28926401661}">
      <dgm:prSet/>
      <dgm:spPr/>
      <dgm:t>
        <a:bodyPr/>
        <a:lstStyle/>
        <a:p>
          <a:endParaRPr lang="sk-SK"/>
        </a:p>
      </dgm:t>
    </dgm:pt>
    <dgm:pt modelId="{C532C092-F24E-46B3-85DB-3C1DD788CD0E}">
      <dgm:prSet/>
      <dgm:spPr/>
      <dgm:t>
        <a:bodyPr/>
        <a:lstStyle/>
        <a:p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P2G, P2X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technology</a:t>
          </a:r>
        </a:p>
      </dgm:t>
    </dgm:pt>
    <dgm:pt modelId="{6DEE7578-E555-40DF-9F7C-5CBC70C04F35}" type="parTrans" cxnId="{2B99D9C8-80FA-464C-AB13-FFC20DB6A95B}">
      <dgm:prSet/>
      <dgm:spPr/>
      <dgm:t>
        <a:bodyPr/>
        <a:lstStyle/>
        <a:p>
          <a:endParaRPr lang="sk-SK"/>
        </a:p>
      </dgm:t>
    </dgm:pt>
    <dgm:pt modelId="{BE5F3B2E-29C3-46A8-9984-C59F737B2E15}" type="sibTrans" cxnId="{2B99D9C8-80FA-464C-AB13-FFC20DB6A95B}">
      <dgm:prSet/>
      <dgm:spPr/>
      <dgm:t>
        <a:bodyPr/>
        <a:lstStyle/>
        <a:p>
          <a:endParaRPr lang="sk-SK"/>
        </a:p>
      </dgm:t>
    </dgm:pt>
    <dgm:pt modelId="{D32D044F-D0C2-4732-9A77-233214A03CF0}">
      <dgm:prSet/>
      <dgm:spPr/>
      <dgm:t>
        <a:bodyPr/>
        <a:lstStyle/>
        <a:p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of storages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bateries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el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boiler, </a:t>
          </a:r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hydro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pumped storage)</a:t>
          </a:r>
        </a:p>
      </dgm:t>
    </dgm:pt>
    <dgm:pt modelId="{92D2049D-2246-4002-8B20-10645AF5F2B5}" type="parTrans" cxnId="{CB3285FB-AED8-492E-8F75-8BCC3738E3F5}">
      <dgm:prSet/>
      <dgm:spPr/>
      <dgm:t>
        <a:bodyPr/>
        <a:lstStyle/>
        <a:p>
          <a:endParaRPr lang="sk-SK"/>
        </a:p>
      </dgm:t>
    </dgm:pt>
    <dgm:pt modelId="{DE8E3995-218F-4252-8852-C1CC94241EF2}" type="sibTrans" cxnId="{CB3285FB-AED8-492E-8F75-8BCC3738E3F5}">
      <dgm:prSet/>
      <dgm:spPr/>
      <dgm:t>
        <a:bodyPr/>
        <a:lstStyle/>
        <a:p>
          <a:endParaRPr lang="sk-SK"/>
        </a:p>
      </dgm:t>
    </dgm:pt>
    <dgm:pt modelId="{39C57274-8A31-4CA4-B2B4-45F9BE9E2FEA}" type="pres">
      <dgm:prSet presAssocID="{E3747D57-7124-42C7-AAF6-C67526AA4B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k-SK"/>
        </a:p>
      </dgm:t>
    </dgm:pt>
    <dgm:pt modelId="{05047153-1714-4BEC-AEB6-2AD9D942DF66}" type="pres">
      <dgm:prSet presAssocID="{E3747D57-7124-42C7-AAF6-C67526AA4BD9}" presName="Name1" presStyleCnt="0"/>
      <dgm:spPr/>
    </dgm:pt>
    <dgm:pt modelId="{11CDBD99-9E46-420E-94D2-74BD5C3107C3}" type="pres">
      <dgm:prSet presAssocID="{E3747D57-7124-42C7-AAF6-C67526AA4BD9}" presName="cycle" presStyleCnt="0"/>
      <dgm:spPr/>
    </dgm:pt>
    <dgm:pt modelId="{2FB3238E-7E62-4298-BC75-45A1A931B82C}" type="pres">
      <dgm:prSet presAssocID="{E3747D57-7124-42C7-AAF6-C67526AA4BD9}" presName="srcNode" presStyleLbl="node1" presStyleIdx="0" presStyleCnt="7"/>
      <dgm:spPr/>
    </dgm:pt>
    <dgm:pt modelId="{F6C11537-03B4-4288-A756-D438CBBE573B}" type="pres">
      <dgm:prSet presAssocID="{E3747D57-7124-42C7-AAF6-C67526AA4BD9}" presName="conn" presStyleLbl="parChTrans1D2" presStyleIdx="0" presStyleCnt="1"/>
      <dgm:spPr/>
      <dgm:t>
        <a:bodyPr/>
        <a:lstStyle/>
        <a:p>
          <a:endParaRPr lang="sk-SK"/>
        </a:p>
      </dgm:t>
    </dgm:pt>
    <dgm:pt modelId="{FD7E1E44-3A16-464C-A691-A9AFE20ACD8B}" type="pres">
      <dgm:prSet presAssocID="{E3747D57-7124-42C7-AAF6-C67526AA4BD9}" presName="extraNode" presStyleLbl="node1" presStyleIdx="0" presStyleCnt="7"/>
      <dgm:spPr/>
    </dgm:pt>
    <dgm:pt modelId="{DAB8ABE4-874A-4D77-965F-955EA7AC7A43}" type="pres">
      <dgm:prSet presAssocID="{E3747D57-7124-42C7-AAF6-C67526AA4BD9}" presName="dstNode" presStyleLbl="node1" presStyleIdx="0" presStyleCnt="7"/>
      <dgm:spPr/>
    </dgm:pt>
    <dgm:pt modelId="{B3390788-935C-474C-9F8A-427294D95FE1}" type="pres">
      <dgm:prSet presAssocID="{DDF6E2CC-8368-4D19-83DF-66244FFEE21C}" presName="text_1" presStyleLbl="node1" presStyleIdx="0" presStyleCnt="7" custLinFactNeighborX="11" custLinFactNeighborY="-360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78EC03-F06F-4FC0-B73E-5808654C93A0}" type="pres">
      <dgm:prSet presAssocID="{DDF6E2CC-8368-4D19-83DF-66244FFEE21C}" presName="accent_1" presStyleCnt="0"/>
      <dgm:spPr/>
    </dgm:pt>
    <dgm:pt modelId="{6A3003A2-B6AC-4D8E-8BE7-4F9A97F0571A}" type="pres">
      <dgm:prSet presAssocID="{DDF6E2CC-8368-4D19-83DF-66244FFEE21C}" presName="accentRepeatNode" presStyleLbl="solidFgAcc1" presStyleIdx="0" presStyleCnt="7"/>
      <dgm:spPr/>
    </dgm:pt>
    <dgm:pt modelId="{97D5E404-D11E-4FDD-9FDC-FBEB7CE6ED4E}" type="pres">
      <dgm:prSet presAssocID="{4176A74C-6573-46AE-A075-24DBA475366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64DC1FA-0EE8-42B0-837C-700C59EFBBE0}" type="pres">
      <dgm:prSet presAssocID="{4176A74C-6573-46AE-A075-24DBA4753666}" presName="accent_2" presStyleCnt="0"/>
      <dgm:spPr/>
    </dgm:pt>
    <dgm:pt modelId="{19AE5D73-1ADD-48AF-AAF0-9177724D9553}" type="pres">
      <dgm:prSet presAssocID="{4176A74C-6573-46AE-A075-24DBA4753666}" presName="accentRepeatNode" presStyleLbl="solidFgAcc1" presStyleIdx="1" presStyleCnt="7"/>
      <dgm:spPr/>
    </dgm:pt>
    <dgm:pt modelId="{4488FCB7-3931-4C08-9B49-D20A3366A299}" type="pres">
      <dgm:prSet presAssocID="{176E7F70-E045-40A8-A3CF-85EAD55E6E9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0258A3-971A-498C-AEB3-9E088989B18B}" type="pres">
      <dgm:prSet presAssocID="{176E7F70-E045-40A8-A3CF-85EAD55E6E97}" presName="accent_3" presStyleCnt="0"/>
      <dgm:spPr/>
    </dgm:pt>
    <dgm:pt modelId="{4634C371-C9AE-497A-B6E3-20C8D4A9826D}" type="pres">
      <dgm:prSet presAssocID="{176E7F70-E045-40A8-A3CF-85EAD55E6E97}" presName="accentRepeatNode" presStyleLbl="solidFgAcc1" presStyleIdx="2" presStyleCnt="7"/>
      <dgm:spPr/>
    </dgm:pt>
    <dgm:pt modelId="{8294F89B-F7AC-4DD7-9E95-F6E8D0559FFA}" type="pres">
      <dgm:prSet presAssocID="{3AADEB94-9CE5-4DAB-9306-8102188D252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2F2F4C6-A4D7-4E61-8B05-29D5A42D8BF3}" type="pres">
      <dgm:prSet presAssocID="{3AADEB94-9CE5-4DAB-9306-8102188D2520}" presName="accent_4" presStyleCnt="0"/>
      <dgm:spPr/>
    </dgm:pt>
    <dgm:pt modelId="{0ABE8C09-0C1B-4C6C-92FD-B01C89FFE7C3}" type="pres">
      <dgm:prSet presAssocID="{3AADEB94-9CE5-4DAB-9306-8102188D2520}" presName="accentRepeatNode" presStyleLbl="solidFgAcc1" presStyleIdx="3" presStyleCnt="7"/>
      <dgm:spPr/>
    </dgm:pt>
    <dgm:pt modelId="{EDD2198E-DC1C-4F94-A38B-2ADCC761F49F}" type="pres">
      <dgm:prSet presAssocID="{D32D044F-D0C2-4732-9A77-233214A03CF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308511-4470-46FE-8268-70ADB333C1EB}" type="pres">
      <dgm:prSet presAssocID="{D32D044F-D0C2-4732-9A77-233214A03CF0}" presName="accent_5" presStyleCnt="0"/>
      <dgm:spPr/>
    </dgm:pt>
    <dgm:pt modelId="{250FAD63-4C5A-4D1F-9C26-E1649EEBB211}" type="pres">
      <dgm:prSet presAssocID="{D32D044F-D0C2-4732-9A77-233214A03CF0}" presName="accentRepeatNode" presStyleLbl="solidFgAcc1" presStyleIdx="4" presStyleCnt="7"/>
      <dgm:spPr/>
    </dgm:pt>
    <dgm:pt modelId="{A888B9F8-FC9C-4480-846A-4DD72A2FB6E7}" type="pres">
      <dgm:prSet presAssocID="{C532C092-F24E-46B3-85DB-3C1DD788CD0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0952D8-DE5B-4091-BF93-F261E3EB3963}" type="pres">
      <dgm:prSet presAssocID="{C532C092-F24E-46B3-85DB-3C1DD788CD0E}" presName="accent_6" presStyleCnt="0"/>
      <dgm:spPr/>
    </dgm:pt>
    <dgm:pt modelId="{E714EF67-5910-49B3-B095-3BEAE122E0B0}" type="pres">
      <dgm:prSet presAssocID="{C532C092-F24E-46B3-85DB-3C1DD788CD0E}" presName="accentRepeatNode" presStyleLbl="solidFgAcc1" presStyleIdx="5" presStyleCnt="7"/>
      <dgm:spPr/>
    </dgm:pt>
    <dgm:pt modelId="{EA83C84D-C02F-422E-869E-0DFD28E86C64}" type="pres">
      <dgm:prSet presAssocID="{C27D7DF1-5633-4D28-BCF0-1C5E7F7D74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7ABCFF9-4D68-4F52-BB8E-75585BC61777}" type="pres">
      <dgm:prSet presAssocID="{C27D7DF1-5633-4D28-BCF0-1C5E7F7D74CE}" presName="accent_7" presStyleCnt="0"/>
      <dgm:spPr/>
    </dgm:pt>
    <dgm:pt modelId="{0FDF32DF-0A7F-45FD-9223-439CEAB308B6}" type="pres">
      <dgm:prSet presAssocID="{C27D7DF1-5633-4D28-BCF0-1C5E7F7D74CE}" presName="accentRepeatNode" presStyleLbl="solidFgAcc1" presStyleIdx="6" presStyleCnt="7"/>
      <dgm:spPr/>
    </dgm:pt>
  </dgm:ptLst>
  <dgm:cxnLst>
    <dgm:cxn modelId="{DA7D85CF-184C-4B0B-A4A1-D89F7B22B956}" srcId="{E3747D57-7124-42C7-AAF6-C67526AA4BD9}" destId="{176E7F70-E045-40A8-A3CF-85EAD55E6E97}" srcOrd="2" destOrd="0" parTransId="{6305BE15-ECE1-44D5-833E-0014FA058DA8}" sibTransId="{5336B5F3-2907-4958-B5DB-6117EEA9CCAC}"/>
    <dgm:cxn modelId="{6353C694-AC9A-47F7-B1DE-B23D0843196F}" type="presOf" srcId="{C27D7DF1-5633-4D28-BCF0-1C5E7F7D74CE}" destId="{EA83C84D-C02F-422E-869E-0DFD28E86C64}" srcOrd="0" destOrd="0" presId="urn:microsoft.com/office/officeart/2008/layout/VerticalCurvedList"/>
    <dgm:cxn modelId="{28B73341-C187-460C-B67C-051F94B78801}" type="presOf" srcId="{87A266D2-DF81-4AD8-A731-3C871C4AC2A1}" destId="{F6C11537-03B4-4288-A756-D438CBBE573B}" srcOrd="0" destOrd="0" presId="urn:microsoft.com/office/officeart/2008/layout/VerticalCurvedList"/>
    <dgm:cxn modelId="{2B99D9C8-80FA-464C-AB13-FFC20DB6A95B}" srcId="{E3747D57-7124-42C7-AAF6-C67526AA4BD9}" destId="{C532C092-F24E-46B3-85DB-3C1DD788CD0E}" srcOrd="5" destOrd="0" parTransId="{6DEE7578-E555-40DF-9F7C-5CBC70C04F35}" sibTransId="{BE5F3B2E-29C3-46A8-9984-C59F737B2E15}"/>
    <dgm:cxn modelId="{60DFFE5F-7F57-466F-AFB3-CB41226B7A34}" srcId="{E3747D57-7124-42C7-AAF6-C67526AA4BD9}" destId="{DDF6E2CC-8368-4D19-83DF-66244FFEE21C}" srcOrd="0" destOrd="0" parTransId="{720F7AE5-71BE-4FAE-8483-23726D85D72F}" sibTransId="{87A266D2-DF81-4AD8-A731-3C871C4AC2A1}"/>
    <dgm:cxn modelId="{053B74E6-2A8F-4408-9B85-76309C64DD0B}" srcId="{E3747D57-7124-42C7-AAF6-C67526AA4BD9}" destId="{4176A74C-6573-46AE-A075-24DBA4753666}" srcOrd="1" destOrd="0" parTransId="{10D328BD-1894-4C05-A763-C5E2D9F5294C}" sibTransId="{D66C95D1-1C55-4804-9B53-6F2F38A5C195}"/>
    <dgm:cxn modelId="{9E6E8D9B-D9A2-416B-9708-6978548D35A7}" srcId="{E3747D57-7124-42C7-AAF6-C67526AA4BD9}" destId="{3AADEB94-9CE5-4DAB-9306-8102188D2520}" srcOrd="3" destOrd="0" parTransId="{420DF158-3332-497F-8D0E-5355E2F9DB70}" sibTransId="{11C7FC0C-1902-4691-A27A-425F48577342}"/>
    <dgm:cxn modelId="{77896C37-ED42-4523-A8C2-0528C6FAA0D0}" type="presOf" srcId="{4176A74C-6573-46AE-A075-24DBA4753666}" destId="{97D5E404-D11E-4FDD-9FDC-FBEB7CE6ED4E}" srcOrd="0" destOrd="0" presId="urn:microsoft.com/office/officeart/2008/layout/VerticalCurvedList"/>
    <dgm:cxn modelId="{5B7CACDA-3B21-4C44-96FD-B28926401661}" srcId="{E3747D57-7124-42C7-AAF6-C67526AA4BD9}" destId="{72D4DB04-B67C-4B29-8C5F-8D8F84134749}" srcOrd="7" destOrd="0" parTransId="{31D78285-2AA7-491A-B066-EED5A76A556E}" sibTransId="{6806C393-EEAF-4EB9-8602-A7D9CEF71C29}"/>
    <dgm:cxn modelId="{CB3285FB-AED8-492E-8F75-8BCC3738E3F5}" srcId="{E3747D57-7124-42C7-AAF6-C67526AA4BD9}" destId="{D32D044F-D0C2-4732-9A77-233214A03CF0}" srcOrd="4" destOrd="0" parTransId="{92D2049D-2246-4002-8B20-10645AF5F2B5}" sibTransId="{DE8E3995-218F-4252-8852-C1CC94241EF2}"/>
    <dgm:cxn modelId="{8B1FDE63-9AF1-42B9-B9A4-8CEF5975B94A}" type="presOf" srcId="{DDF6E2CC-8368-4D19-83DF-66244FFEE21C}" destId="{B3390788-935C-474C-9F8A-427294D95FE1}" srcOrd="0" destOrd="0" presId="urn:microsoft.com/office/officeart/2008/layout/VerticalCurvedList"/>
    <dgm:cxn modelId="{A9AD4090-254A-471B-8143-B042172EFAC7}" srcId="{E3747D57-7124-42C7-AAF6-C67526AA4BD9}" destId="{56721C6E-C3DD-4930-8C7C-12529E4F36EC}" srcOrd="8" destOrd="0" parTransId="{5DAA8984-9859-48C7-9488-1F8689DBD974}" sibTransId="{57E04969-73C0-4BAA-9D78-F6DBE9439DEA}"/>
    <dgm:cxn modelId="{127B8902-95F1-49AF-B639-40B86551B8E9}" type="presOf" srcId="{3AADEB94-9CE5-4DAB-9306-8102188D2520}" destId="{8294F89B-F7AC-4DD7-9E95-F6E8D0559FFA}" srcOrd="0" destOrd="0" presId="urn:microsoft.com/office/officeart/2008/layout/VerticalCurvedList"/>
    <dgm:cxn modelId="{F32DD2DC-1EE6-4E15-A2A9-40D0BE43A461}" type="presOf" srcId="{176E7F70-E045-40A8-A3CF-85EAD55E6E97}" destId="{4488FCB7-3931-4C08-9B49-D20A3366A299}" srcOrd="0" destOrd="0" presId="urn:microsoft.com/office/officeart/2008/layout/VerticalCurvedList"/>
    <dgm:cxn modelId="{C0F68B1B-06E8-435E-844A-F013A3B1D08B}" srcId="{E3747D57-7124-42C7-AAF6-C67526AA4BD9}" destId="{C27D7DF1-5633-4D28-BCF0-1C5E7F7D74CE}" srcOrd="6" destOrd="0" parTransId="{9B2311AD-AF35-43DB-90CD-EB62434B8B07}" sibTransId="{F7905A23-2B3B-4556-818F-7DEB4F3C45E4}"/>
    <dgm:cxn modelId="{45150EDC-B8D7-4F6A-AF10-0ACB2D8098E8}" type="presOf" srcId="{E3747D57-7124-42C7-AAF6-C67526AA4BD9}" destId="{39C57274-8A31-4CA4-B2B4-45F9BE9E2FEA}" srcOrd="0" destOrd="0" presId="urn:microsoft.com/office/officeart/2008/layout/VerticalCurvedList"/>
    <dgm:cxn modelId="{0E88DF66-4C2F-481A-8EE9-8649F3329B80}" type="presOf" srcId="{C532C092-F24E-46B3-85DB-3C1DD788CD0E}" destId="{A888B9F8-FC9C-4480-846A-4DD72A2FB6E7}" srcOrd="0" destOrd="0" presId="urn:microsoft.com/office/officeart/2008/layout/VerticalCurvedList"/>
    <dgm:cxn modelId="{5E12F570-2BEF-4AB7-9E43-2B74F4ED701C}" type="presOf" srcId="{D32D044F-D0C2-4732-9A77-233214A03CF0}" destId="{EDD2198E-DC1C-4F94-A38B-2ADCC761F49F}" srcOrd="0" destOrd="0" presId="urn:microsoft.com/office/officeart/2008/layout/VerticalCurvedList"/>
    <dgm:cxn modelId="{AEB81E67-A926-4FEC-A33D-C853837F12AD}" type="presParOf" srcId="{39C57274-8A31-4CA4-B2B4-45F9BE9E2FEA}" destId="{05047153-1714-4BEC-AEB6-2AD9D942DF66}" srcOrd="0" destOrd="0" presId="urn:microsoft.com/office/officeart/2008/layout/VerticalCurvedList"/>
    <dgm:cxn modelId="{46702D02-059F-42B2-8EBC-CCBEDF0916F2}" type="presParOf" srcId="{05047153-1714-4BEC-AEB6-2AD9D942DF66}" destId="{11CDBD99-9E46-420E-94D2-74BD5C3107C3}" srcOrd="0" destOrd="0" presId="urn:microsoft.com/office/officeart/2008/layout/VerticalCurvedList"/>
    <dgm:cxn modelId="{7CC38D3D-1E3E-4938-A904-F027A1E3D700}" type="presParOf" srcId="{11CDBD99-9E46-420E-94D2-74BD5C3107C3}" destId="{2FB3238E-7E62-4298-BC75-45A1A931B82C}" srcOrd="0" destOrd="0" presId="urn:microsoft.com/office/officeart/2008/layout/VerticalCurvedList"/>
    <dgm:cxn modelId="{255B0613-3E00-490F-BA12-EB4493C5B5D6}" type="presParOf" srcId="{11CDBD99-9E46-420E-94D2-74BD5C3107C3}" destId="{F6C11537-03B4-4288-A756-D438CBBE573B}" srcOrd="1" destOrd="0" presId="urn:microsoft.com/office/officeart/2008/layout/VerticalCurvedList"/>
    <dgm:cxn modelId="{2AD8F613-E3A4-467C-9C1D-6CA5CD55BB4D}" type="presParOf" srcId="{11CDBD99-9E46-420E-94D2-74BD5C3107C3}" destId="{FD7E1E44-3A16-464C-A691-A9AFE20ACD8B}" srcOrd="2" destOrd="0" presId="urn:microsoft.com/office/officeart/2008/layout/VerticalCurvedList"/>
    <dgm:cxn modelId="{ECBB1AD4-3884-4DFE-B23C-1CF17B178240}" type="presParOf" srcId="{11CDBD99-9E46-420E-94D2-74BD5C3107C3}" destId="{DAB8ABE4-874A-4D77-965F-955EA7AC7A43}" srcOrd="3" destOrd="0" presId="urn:microsoft.com/office/officeart/2008/layout/VerticalCurvedList"/>
    <dgm:cxn modelId="{694DBFF5-21AB-483B-AE90-883D4539169E}" type="presParOf" srcId="{05047153-1714-4BEC-AEB6-2AD9D942DF66}" destId="{B3390788-935C-474C-9F8A-427294D95FE1}" srcOrd="1" destOrd="0" presId="urn:microsoft.com/office/officeart/2008/layout/VerticalCurvedList"/>
    <dgm:cxn modelId="{EFF95140-B282-4104-8415-8D51D9D5A8BF}" type="presParOf" srcId="{05047153-1714-4BEC-AEB6-2AD9D942DF66}" destId="{CF78EC03-F06F-4FC0-B73E-5808654C93A0}" srcOrd="2" destOrd="0" presId="urn:microsoft.com/office/officeart/2008/layout/VerticalCurvedList"/>
    <dgm:cxn modelId="{6D2C1017-E07A-42B1-B1D1-5E92D783EFCB}" type="presParOf" srcId="{CF78EC03-F06F-4FC0-B73E-5808654C93A0}" destId="{6A3003A2-B6AC-4D8E-8BE7-4F9A97F0571A}" srcOrd="0" destOrd="0" presId="urn:microsoft.com/office/officeart/2008/layout/VerticalCurvedList"/>
    <dgm:cxn modelId="{B2153F4D-F0BB-4C29-A5EA-876FAAC24132}" type="presParOf" srcId="{05047153-1714-4BEC-AEB6-2AD9D942DF66}" destId="{97D5E404-D11E-4FDD-9FDC-FBEB7CE6ED4E}" srcOrd="3" destOrd="0" presId="urn:microsoft.com/office/officeart/2008/layout/VerticalCurvedList"/>
    <dgm:cxn modelId="{E5861C29-9FEC-4ED5-8608-3A0B17E0DEF9}" type="presParOf" srcId="{05047153-1714-4BEC-AEB6-2AD9D942DF66}" destId="{164DC1FA-0EE8-42B0-837C-700C59EFBBE0}" srcOrd="4" destOrd="0" presId="urn:microsoft.com/office/officeart/2008/layout/VerticalCurvedList"/>
    <dgm:cxn modelId="{E236CD90-9BC5-4AA4-8455-8D2A1E4F4494}" type="presParOf" srcId="{164DC1FA-0EE8-42B0-837C-700C59EFBBE0}" destId="{19AE5D73-1ADD-48AF-AAF0-9177724D9553}" srcOrd="0" destOrd="0" presId="urn:microsoft.com/office/officeart/2008/layout/VerticalCurvedList"/>
    <dgm:cxn modelId="{F7E4462E-69D8-4EF7-8E9A-D69DB00B003C}" type="presParOf" srcId="{05047153-1714-4BEC-AEB6-2AD9D942DF66}" destId="{4488FCB7-3931-4C08-9B49-D20A3366A299}" srcOrd="5" destOrd="0" presId="urn:microsoft.com/office/officeart/2008/layout/VerticalCurvedList"/>
    <dgm:cxn modelId="{672E5F8D-5209-4F05-95CF-DA92FA02598B}" type="presParOf" srcId="{05047153-1714-4BEC-AEB6-2AD9D942DF66}" destId="{670258A3-971A-498C-AEB3-9E088989B18B}" srcOrd="6" destOrd="0" presId="urn:microsoft.com/office/officeart/2008/layout/VerticalCurvedList"/>
    <dgm:cxn modelId="{CDB7B824-CD13-4C3B-99B0-81EDDC076FA9}" type="presParOf" srcId="{670258A3-971A-498C-AEB3-9E088989B18B}" destId="{4634C371-C9AE-497A-B6E3-20C8D4A9826D}" srcOrd="0" destOrd="0" presId="urn:microsoft.com/office/officeart/2008/layout/VerticalCurvedList"/>
    <dgm:cxn modelId="{4776B935-A43F-483F-B5B2-495E6D19EA2C}" type="presParOf" srcId="{05047153-1714-4BEC-AEB6-2AD9D942DF66}" destId="{8294F89B-F7AC-4DD7-9E95-F6E8D0559FFA}" srcOrd="7" destOrd="0" presId="urn:microsoft.com/office/officeart/2008/layout/VerticalCurvedList"/>
    <dgm:cxn modelId="{5C1149E2-F9D9-4616-A513-FC4A500103BB}" type="presParOf" srcId="{05047153-1714-4BEC-AEB6-2AD9D942DF66}" destId="{62F2F4C6-A4D7-4E61-8B05-29D5A42D8BF3}" srcOrd="8" destOrd="0" presId="urn:microsoft.com/office/officeart/2008/layout/VerticalCurvedList"/>
    <dgm:cxn modelId="{9F2D5102-21B7-4BFF-8611-CC129D164525}" type="presParOf" srcId="{62F2F4C6-A4D7-4E61-8B05-29D5A42D8BF3}" destId="{0ABE8C09-0C1B-4C6C-92FD-B01C89FFE7C3}" srcOrd="0" destOrd="0" presId="urn:microsoft.com/office/officeart/2008/layout/VerticalCurvedList"/>
    <dgm:cxn modelId="{D5E5C27B-BA08-4069-BF5D-0E163ECEEDEB}" type="presParOf" srcId="{05047153-1714-4BEC-AEB6-2AD9D942DF66}" destId="{EDD2198E-DC1C-4F94-A38B-2ADCC761F49F}" srcOrd="9" destOrd="0" presId="urn:microsoft.com/office/officeart/2008/layout/VerticalCurvedList"/>
    <dgm:cxn modelId="{0CA3EDBF-EEC6-4C25-9648-18D0F9957417}" type="presParOf" srcId="{05047153-1714-4BEC-AEB6-2AD9D942DF66}" destId="{3C308511-4470-46FE-8268-70ADB333C1EB}" srcOrd="10" destOrd="0" presId="urn:microsoft.com/office/officeart/2008/layout/VerticalCurvedList"/>
    <dgm:cxn modelId="{C094181C-E69C-4A1D-99EB-AC7F9238C89C}" type="presParOf" srcId="{3C308511-4470-46FE-8268-70ADB333C1EB}" destId="{250FAD63-4C5A-4D1F-9C26-E1649EEBB211}" srcOrd="0" destOrd="0" presId="urn:microsoft.com/office/officeart/2008/layout/VerticalCurvedList"/>
    <dgm:cxn modelId="{D1898C58-CD1F-4452-AAAE-614DEE8387D1}" type="presParOf" srcId="{05047153-1714-4BEC-AEB6-2AD9D942DF66}" destId="{A888B9F8-FC9C-4480-846A-4DD72A2FB6E7}" srcOrd="11" destOrd="0" presId="urn:microsoft.com/office/officeart/2008/layout/VerticalCurvedList"/>
    <dgm:cxn modelId="{72A8DAF6-F529-4464-A55C-937148480BCB}" type="presParOf" srcId="{05047153-1714-4BEC-AEB6-2AD9D942DF66}" destId="{B00952D8-DE5B-4091-BF93-F261E3EB3963}" srcOrd="12" destOrd="0" presId="urn:microsoft.com/office/officeart/2008/layout/VerticalCurvedList"/>
    <dgm:cxn modelId="{62F1454E-E167-4F7F-8EDF-F617764E34D5}" type="presParOf" srcId="{B00952D8-DE5B-4091-BF93-F261E3EB3963}" destId="{E714EF67-5910-49B3-B095-3BEAE122E0B0}" srcOrd="0" destOrd="0" presId="urn:microsoft.com/office/officeart/2008/layout/VerticalCurvedList"/>
    <dgm:cxn modelId="{6D59AFCC-2A7B-4A3A-8697-FB8EBA207A2A}" type="presParOf" srcId="{05047153-1714-4BEC-AEB6-2AD9D942DF66}" destId="{EA83C84D-C02F-422E-869E-0DFD28E86C64}" srcOrd="13" destOrd="0" presId="urn:microsoft.com/office/officeart/2008/layout/VerticalCurvedList"/>
    <dgm:cxn modelId="{CD3BA56F-CF95-487A-BAC4-8D95C9A01B78}" type="presParOf" srcId="{05047153-1714-4BEC-AEB6-2AD9D942DF66}" destId="{A7ABCFF9-4D68-4F52-BB8E-75585BC61777}" srcOrd="14" destOrd="0" presId="urn:microsoft.com/office/officeart/2008/layout/VerticalCurvedList"/>
    <dgm:cxn modelId="{2D8676EC-3A06-4485-BF54-419C6C28348D}" type="presParOf" srcId="{A7ABCFF9-4D68-4F52-BB8E-75585BC61777}" destId="{0FDF32DF-0A7F-45FD-9223-439CEAB308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13E1C-51AC-4DC8-82DB-32C1D304B99B}">
      <dsp:nvSpPr>
        <dsp:cNvPr id="0" name=""/>
        <dsp:cNvSpPr/>
      </dsp:nvSpPr>
      <dsp:spPr>
        <a:xfrm>
          <a:off x="1219170" y="3008528"/>
          <a:ext cx="1543878" cy="1030060"/>
        </a:xfrm>
        <a:prstGeom prst="rect">
          <a:avLst/>
        </a:prstGeom>
        <a:solidFill>
          <a:srgbClr val="007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Grid operators</a:t>
          </a:r>
          <a:endParaRPr lang="en-US" sz="2000" kern="1200" noProof="0" dirty="0"/>
        </a:p>
      </dsp:txBody>
      <dsp:txXfrm>
        <a:off x="1219170" y="3008528"/>
        <a:ext cx="1543878" cy="1030060"/>
      </dsp:txXfrm>
    </dsp:sp>
    <dsp:sp modelId="{0CF9F9E0-B810-4737-8C03-2EBE45BD4487}">
      <dsp:nvSpPr>
        <dsp:cNvPr id="0" name=""/>
        <dsp:cNvSpPr/>
      </dsp:nvSpPr>
      <dsp:spPr>
        <a:xfrm>
          <a:off x="5486405" y="3067763"/>
          <a:ext cx="1543878" cy="1030060"/>
        </a:xfrm>
        <a:prstGeom prst="rect">
          <a:avLst/>
        </a:prstGeom>
        <a:solidFill>
          <a:srgbClr val="007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Grid users</a:t>
          </a:r>
          <a:endParaRPr lang="en-US" sz="2000" kern="1200" noProof="0" dirty="0"/>
        </a:p>
      </dsp:txBody>
      <dsp:txXfrm>
        <a:off x="5486405" y="3067763"/>
        <a:ext cx="1543878" cy="1030060"/>
      </dsp:txXfrm>
    </dsp:sp>
    <dsp:sp modelId="{7B1B33DE-57E3-48D0-A3D6-D8C9C4F29564}">
      <dsp:nvSpPr>
        <dsp:cNvPr id="0" name=""/>
        <dsp:cNvSpPr/>
      </dsp:nvSpPr>
      <dsp:spPr>
        <a:xfrm>
          <a:off x="1219170" y="1981213"/>
          <a:ext cx="1543878" cy="1030060"/>
        </a:xfrm>
        <a:prstGeom prst="rect">
          <a:avLst/>
        </a:prstGeom>
        <a:solidFill>
          <a:srgbClr val="007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Enough Grid Capacity</a:t>
          </a:r>
          <a:endParaRPr lang="en-US" sz="2000" kern="1200" noProof="0" dirty="0"/>
        </a:p>
      </dsp:txBody>
      <dsp:txXfrm>
        <a:off x="1219170" y="1981213"/>
        <a:ext cx="1543878" cy="1030060"/>
      </dsp:txXfrm>
    </dsp:sp>
    <dsp:sp modelId="{6F1370DF-ABDE-465C-919E-500EE79E5148}">
      <dsp:nvSpPr>
        <dsp:cNvPr id="0" name=""/>
        <dsp:cNvSpPr/>
      </dsp:nvSpPr>
      <dsp:spPr>
        <a:xfrm>
          <a:off x="5490739" y="2017942"/>
          <a:ext cx="1543878" cy="1030060"/>
        </a:xfrm>
        <a:prstGeom prst="rect">
          <a:avLst/>
        </a:prstGeom>
        <a:solidFill>
          <a:srgbClr val="007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Sufficient System Flexibility</a:t>
          </a:r>
          <a:endParaRPr lang="en-US" sz="2000" kern="1200" noProof="0" dirty="0"/>
        </a:p>
      </dsp:txBody>
      <dsp:txXfrm>
        <a:off x="5490739" y="2017942"/>
        <a:ext cx="1543878" cy="1030060"/>
      </dsp:txXfrm>
    </dsp:sp>
    <dsp:sp modelId="{945E722F-69DD-48CE-BEAA-38119BEF7466}">
      <dsp:nvSpPr>
        <dsp:cNvPr id="0" name=""/>
        <dsp:cNvSpPr/>
      </dsp:nvSpPr>
      <dsp:spPr>
        <a:xfrm>
          <a:off x="3342875" y="41858"/>
          <a:ext cx="1543878" cy="1030060"/>
        </a:xfrm>
        <a:prstGeom prst="rect">
          <a:avLst/>
        </a:prstGeom>
        <a:solidFill>
          <a:srgbClr val="007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High 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Integration</a:t>
          </a:r>
          <a:endParaRPr lang="en-US" sz="2000" kern="1200" noProof="0" dirty="0"/>
        </a:p>
      </dsp:txBody>
      <dsp:txXfrm>
        <a:off x="3342875" y="41858"/>
        <a:ext cx="1543878" cy="1030060"/>
      </dsp:txXfrm>
    </dsp:sp>
    <dsp:sp modelId="{E0EEC255-6596-49B6-A817-C54B92104A92}">
      <dsp:nvSpPr>
        <dsp:cNvPr id="0" name=""/>
        <dsp:cNvSpPr/>
      </dsp:nvSpPr>
      <dsp:spPr>
        <a:xfrm>
          <a:off x="3409093" y="4038620"/>
          <a:ext cx="1543878" cy="1030060"/>
        </a:xfrm>
        <a:prstGeom prst="rect">
          <a:avLst/>
        </a:prstGeom>
        <a:solidFill>
          <a:srgbClr val="007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Affordable electricity</a:t>
          </a:r>
          <a:endParaRPr lang="en-US" sz="2000" kern="1200" noProof="0" dirty="0"/>
        </a:p>
      </dsp:txBody>
      <dsp:txXfrm>
        <a:off x="3409093" y="4038620"/>
        <a:ext cx="1543878" cy="1030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11537-03B4-4288-A756-D438CBBE573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0788-935C-474C-9F8A-427294D95FE1}">
      <dsp:nvSpPr>
        <dsp:cNvPr id="0" name=""/>
        <dsp:cNvSpPr/>
      </dsp:nvSpPr>
      <dsp:spPr>
        <a:xfrm>
          <a:off x="510547" y="314159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Capacity increase, Interconnection target 2030</a:t>
          </a:r>
          <a:endParaRPr lang="en-US" sz="2600" kern="1200" noProof="0" dirty="0"/>
        </a:p>
      </dsp:txBody>
      <dsp:txXfrm>
        <a:off x="510547" y="314159"/>
        <a:ext cx="7541700" cy="677550"/>
      </dsp:txXfrm>
    </dsp:sp>
    <dsp:sp modelId="{6A3003A2-B6AC-4D8E-8BE7-4F9A97F0571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E404-D11E-4FDD-9FDC-FBEB7CE6ED4E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control </a:t>
          </a: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equipment</a:t>
          </a:r>
          <a:r>
            <a:rPr lang="sk-SK" sz="2600" kern="1200" noProof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n-US" sz="2600" kern="1200" noProof="0" dirty="0"/>
        </a:p>
      </dsp:txBody>
      <dsp:txXfrm>
        <a:off x="995230" y="1354558"/>
        <a:ext cx="7056187" cy="677550"/>
      </dsp:txXfrm>
    </dsp:sp>
    <dsp:sp modelId="{19AE5D73-1ADD-48AF-AAF0-9177724D955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8FCB7-3931-4C08-9B49-D20A3366A299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Asset replacement</a:t>
          </a:r>
          <a:r>
            <a:rPr lang="sk-SK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sk-SK" sz="2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Modernization</a:t>
          </a:r>
          <a:endParaRPr lang="en-US" sz="2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243" y="2370558"/>
        <a:ext cx="6907174" cy="677550"/>
      </dsp:txXfrm>
    </dsp:sp>
    <dsp:sp modelId="{4634C371-C9AE-497A-B6E3-20C8D4A9826D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F89B-F7AC-4DD7-9E95-F6E8D0559FFA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Grid</a:t>
          </a:r>
          <a:r>
            <a:rPr lang="sk-SK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d</a:t>
          </a:r>
          <a:r>
            <a:rPr lang="en-US" sz="2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igitalization</a:t>
          </a:r>
          <a:endParaRPr lang="en-US" sz="2600" kern="1200" noProof="0" dirty="0"/>
        </a:p>
      </dsp:txBody>
      <dsp:txXfrm>
        <a:off x="995230" y="3386558"/>
        <a:ext cx="7056187" cy="677550"/>
      </dsp:txXfrm>
    </dsp:sp>
    <dsp:sp modelId="{0ABE8C09-0C1B-4C6C-92FD-B01C89FFE7C3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2198E-DC1C-4F94-A38B-2ADCC761F49F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Sectors</a:t>
          </a:r>
          <a:r>
            <a:rPr lang="sk-SK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e</a:t>
          </a:r>
          <a:r>
            <a:rPr lang="en-US" sz="2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lectrification</a:t>
          </a:r>
          <a:endParaRPr lang="en-US" sz="2600" kern="1200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4402558"/>
        <a:ext cx="7541700" cy="677550"/>
      </dsp:txXfrm>
    </dsp:sp>
    <dsp:sp modelId="{250FAD63-4C5A-4D1F-9C26-E1649EEBB21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11537-03B4-4288-A756-D438CBBE573B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0788-935C-474C-9F8A-427294D95FE1}">
      <dsp:nvSpPr>
        <dsp:cNvPr id="0" name=""/>
        <dsp:cNvSpPr/>
      </dsp:nvSpPr>
      <dsp:spPr>
        <a:xfrm>
          <a:off x="380963" y="228599"/>
          <a:ext cx="7675541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Aggregation of grid users</a:t>
          </a:r>
          <a:endParaRPr lang="sk-SK" sz="1600" kern="1200" dirty="0"/>
        </a:p>
      </dsp:txBody>
      <dsp:txXfrm>
        <a:off x="380963" y="228599"/>
        <a:ext cx="7675541" cy="492448"/>
      </dsp:txXfrm>
    </dsp:sp>
    <dsp:sp modelId="{6A3003A2-B6AC-4D8E-8BE7-4F9A97F0571A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E404-D11E-4FDD-9FDC-FBEB7CE6ED4E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Refurbishment of existing thermal power plant</a:t>
          </a:r>
          <a:endParaRPr lang="sk-SK" sz="1600" kern="1200" dirty="0"/>
        </a:p>
      </dsp:txBody>
      <dsp:txXfrm>
        <a:off x="826075" y="985438"/>
        <a:ext cx="7229585" cy="492448"/>
      </dsp:txXfrm>
    </dsp:sp>
    <dsp:sp modelId="{19AE5D73-1ADD-48AF-AAF0-9177724D9553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8FCB7-3931-4C08-9B49-D20A3366A299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Using of ancillary services from wind and photovoltaic power plant </a:t>
          </a:r>
          <a:endParaRPr lang="sk-SK" sz="1600" kern="1200" dirty="0"/>
        </a:p>
      </dsp:txBody>
      <dsp:txXfrm>
        <a:off x="1070457" y="1724003"/>
        <a:ext cx="6985203" cy="492448"/>
      </dsp:txXfrm>
    </dsp:sp>
    <dsp:sp modelId="{4634C371-C9AE-497A-B6E3-20C8D4A9826D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F89B-F7AC-4DD7-9E95-F6E8D0559FFA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Using of missing ancillary services from abroad </a:t>
          </a:r>
          <a:endParaRPr lang="sk-SK" sz="1600" kern="1200" dirty="0"/>
        </a:p>
      </dsp:txBody>
      <dsp:txXfrm>
        <a:off x="1148486" y="2463109"/>
        <a:ext cx="6907174" cy="492448"/>
      </dsp:txXfrm>
    </dsp:sp>
    <dsp:sp modelId="{0ABE8C09-0C1B-4C6C-92FD-B01C89FFE7C3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2198E-DC1C-4F94-A38B-2ADCC761F49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of storages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bateries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el</a:t>
          </a:r>
          <a:r>
            <a:rPr lang="sk-SK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boiler, </a:t>
          </a:r>
          <a:r>
            <a:rPr lang="sk-SK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hydro</a:t>
          </a:r>
          <a:r>
            <a:rPr lang="sk-SK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pumped storage)</a:t>
          </a:r>
        </a:p>
      </dsp:txBody>
      <dsp:txXfrm>
        <a:off x="1070457" y="3202215"/>
        <a:ext cx="6985203" cy="492448"/>
      </dsp:txXfrm>
    </dsp:sp>
    <dsp:sp modelId="{250FAD63-4C5A-4D1F-9C26-E1649EEBB211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8B9F8-FC9C-4480-846A-4DD72A2FB6E7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r>
            <a:rPr lang="sk-SK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sk-SK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P2G, P2X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technology</a:t>
          </a:r>
        </a:p>
      </dsp:txBody>
      <dsp:txXfrm>
        <a:off x="826075" y="3940779"/>
        <a:ext cx="7229585" cy="492448"/>
      </dsp:txXfrm>
    </dsp:sp>
    <dsp:sp modelId="{E714EF67-5910-49B3-B095-3BEAE122E0B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3C84D-C02F-422E-869E-0DFD28E86C64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Demand Side </a:t>
          </a:r>
          <a:r>
            <a:rPr lang="sk-SK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espond</a:t>
          </a:r>
          <a:endParaRPr lang="sk-SK" sz="1600" kern="1200" dirty="0"/>
        </a:p>
      </dsp:txBody>
      <dsp:txXfrm>
        <a:off x="380119" y="4679885"/>
        <a:ext cx="7675541" cy="492448"/>
      </dsp:txXfrm>
    </dsp:sp>
    <dsp:sp modelId="{0FDF32DF-0A7F-45FD-9223-439CEAB308B6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24B5-2280-48BE-A0C3-C597A8A45E59}" type="datetimeFigureOut">
              <a:rPr lang="sk-SK" smtClean="0"/>
              <a:pPr/>
              <a:t>13. 10. 2020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1669-FF19-4AF1-BDC7-676FF00B046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99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AC58A-EDAB-40B6-98CC-D2FB75C8072A}" type="datetimeFigureOut">
              <a:rPr lang="sk-SK" smtClean="0"/>
              <a:pPr/>
              <a:t>13. 10. 2020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9A9F-8841-4CFC-BD9D-DDE256017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76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9A9F-8841-4CFC-BD9D-DDE2560174D2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29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132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502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6280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8156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10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16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931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8080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824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988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390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8E463C7-BC33-4964-8D2F-0D1DB6D6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 userDrawn="1"/>
        </p:nvGrpSpPr>
        <p:grpSpPr>
          <a:xfrm>
            <a:off x="0" y="-152400"/>
            <a:ext cx="12192000" cy="6934200"/>
            <a:chOff x="0" y="-76200"/>
            <a:chExt cx="9144000" cy="6934200"/>
          </a:xfrm>
        </p:grpSpPr>
        <p:sp>
          <p:nvSpPr>
            <p:cNvPr id="15" name="Obdĺžnik 14"/>
            <p:cNvSpPr/>
            <p:nvPr userDrawn="1"/>
          </p:nvSpPr>
          <p:spPr>
            <a:xfrm>
              <a:off x="0" y="5791200"/>
              <a:ext cx="9144000" cy="10668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6" name="Obrázok 15" descr="skuska3.jp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-76200"/>
              <a:ext cx="9144000" cy="1142999"/>
            </a:xfrm>
            <a:prstGeom prst="rect">
              <a:avLst/>
            </a:prstGeom>
          </p:spPr>
        </p:pic>
      </p:grpSp>
      <p:sp>
        <p:nvSpPr>
          <p:cNvPr id="12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9245600" y="640080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E463C7-BC33-4964-8D2F-0D1DB6D67D8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3" name="Obdĺžnik 12"/>
          <p:cNvSpPr/>
          <p:nvPr userDrawn="1"/>
        </p:nvSpPr>
        <p:spPr>
          <a:xfrm>
            <a:off x="0" y="902366"/>
            <a:ext cx="12192000" cy="76200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sp>
        <p:nvSpPr>
          <p:cNvPr id="22" name="Obdĺžnik 21"/>
          <p:cNvSpPr/>
          <p:nvPr userDrawn="1"/>
        </p:nvSpPr>
        <p:spPr>
          <a:xfrm>
            <a:off x="0" y="6231065"/>
            <a:ext cx="12192000" cy="76200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sp>
        <p:nvSpPr>
          <p:cNvPr id="23" name="Obdĺžnik 22"/>
          <p:cNvSpPr/>
          <p:nvPr userDrawn="1"/>
        </p:nvSpPr>
        <p:spPr>
          <a:xfrm>
            <a:off x="0" y="828172"/>
            <a:ext cx="12192000" cy="76200"/>
          </a:xfrm>
          <a:prstGeom prst="rect">
            <a:avLst/>
          </a:prstGeom>
          <a:solidFill>
            <a:srgbClr val="007948"/>
          </a:solidFill>
          <a:ln w="3175">
            <a:solidFill>
              <a:srgbClr val="007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sp>
        <p:nvSpPr>
          <p:cNvPr id="24" name="Obdĺžnik 23"/>
          <p:cNvSpPr/>
          <p:nvPr userDrawn="1"/>
        </p:nvSpPr>
        <p:spPr>
          <a:xfrm>
            <a:off x="0" y="6154865"/>
            <a:ext cx="12192000" cy="76200"/>
          </a:xfrm>
          <a:prstGeom prst="rect">
            <a:avLst/>
          </a:prstGeom>
          <a:solidFill>
            <a:srgbClr val="007948"/>
          </a:solidFill>
          <a:ln w="3175">
            <a:solidFill>
              <a:srgbClr val="007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00"/>
          </a:p>
        </p:txBody>
      </p:sp>
      <p:pic>
        <p:nvPicPr>
          <p:cNvPr id="11" name="Picture 4" descr="logo_uprav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32551"/>
            <a:ext cx="4523740" cy="51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 cstate="print">
            <a:biLevel thresh="50000"/>
            <a:lum bright="9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 userDrawn="1"/>
        </p:nvSpPr>
        <p:spPr>
          <a:xfrm>
            <a:off x="3429000" y="762000"/>
            <a:ext cx="8559800" cy="609600"/>
          </a:xfrm>
          <a:prstGeom prst="rect">
            <a:avLst/>
          </a:prstGeom>
          <a:solidFill>
            <a:srgbClr val="007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4" name="Obdĺžnik 13"/>
          <p:cNvSpPr/>
          <p:nvPr userDrawn="1"/>
        </p:nvSpPr>
        <p:spPr>
          <a:xfrm>
            <a:off x="203200" y="762000"/>
            <a:ext cx="508000" cy="609600"/>
          </a:xfrm>
          <a:prstGeom prst="rect">
            <a:avLst/>
          </a:prstGeom>
          <a:solidFill>
            <a:srgbClr val="007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pic>
        <p:nvPicPr>
          <p:cNvPr id="6" name="Picture 2" descr="Oval text okolo farebny"/>
          <p:cNvPicPr/>
          <p:nvPr userDrawn="1"/>
        </p:nvPicPr>
        <p:blipFill>
          <a:blip r:embed="rId14" cstate="print"/>
          <a:srcRect l="-7105" r="-6573" b="-3482"/>
          <a:stretch>
            <a:fillRect/>
          </a:stretch>
        </p:blipFill>
        <p:spPr bwMode="auto">
          <a:xfrm>
            <a:off x="516255" y="-13018"/>
            <a:ext cx="3141345" cy="2159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 cstate="print">
            <a:biLevel thresh="50000"/>
            <a:lum bright="9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 userDrawn="1"/>
        </p:nvSpPr>
        <p:spPr>
          <a:xfrm>
            <a:off x="7722400" y="762000"/>
            <a:ext cx="4266000" cy="609600"/>
          </a:xfrm>
          <a:prstGeom prst="rect">
            <a:avLst/>
          </a:prstGeom>
          <a:solidFill>
            <a:srgbClr val="007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6" name="Obdĺžnik 5"/>
          <p:cNvSpPr/>
          <p:nvPr userDrawn="1"/>
        </p:nvSpPr>
        <p:spPr>
          <a:xfrm>
            <a:off x="203200" y="762000"/>
            <a:ext cx="4267200" cy="609600"/>
          </a:xfrm>
          <a:prstGeom prst="rect">
            <a:avLst/>
          </a:prstGeom>
          <a:solidFill>
            <a:srgbClr val="007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pic>
        <p:nvPicPr>
          <p:cNvPr id="8" name="Picture 2" descr="Oval text okolo farebny"/>
          <p:cNvPicPr/>
          <p:nvPr userDrawn="1"/>
        </p:nvPicPr>
        <p:blipFill>
          <a:blip r:embed="rId14" cstate="print"/>
          <a:srcRect l="-7105" r="-6573" b="-3482"/>
          <a:stretch>
            <a:fillRect/>
          </a:stretch>
        </p:blipFill>
        <p:spPr bwMode="auto">
          <a:xfrm>
            <a:off x="4525327" y="0"/>
            <a:ext cx="3141345" cy="2159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6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8600" y="2416175"/>
            <a:ext cx="11734800" cy="1470025"/>
          </a:xfrm>
        </p:spPr>
        <p:txBody>
          <a:bodyPr anchor="ctr"/>
          <a:lstStyle/>
          <a:p>
            <a:pPr algn="r"/>
            <a:r>
              <a:rPr lang="en-US" b="1" smtClean="0">
                <a:solidFill>
                  <a:srgbClr val="007948"/>
                </a:solidFill>
              </a:rPr>
              <a:t>Capacity for Renewable Energies in the transmission System of Slovakia </a:t>
            </a:r>
            <a:endParaRPr lang="en-US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dpis 4"/>
          <p:cNvSpPr txBox="1">
            <a:spLocks/>
          </p:cNvSpPr>
          <p:nvPr/>
        </p:nvSpPr>
        <p:spPr>
          <a:xfrm>
            <a:off x="1676400" y="6019800"/>
            <a:ext cx="3124200" cy="457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371600" y="5257800"/>
            <a:ext cx="91440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228600" y="3406775"/>
            <a:ext cx="11734800" cy="32226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Energies in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</a:t>
            </a:r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and Challenges ahead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October 2020│ Online Conference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324600" y="4857242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Karol Kósa</a:t>
            </a:r>
          </a:p>
          <a:p>
            <a:r>
              <a:rPr lang="en-US" dirty="0" smtClean="0"/>
              <a:t>Executive Director of the Electricity System Development</a:t>
            </a:r>
          </a:p>
          <a:p>
            <a:r>
              <a:rPr lang="en-US" dirty="0" err="1" smtClean="0"/>
              <a:t>Slovenská</a:t>
            </a:r>
            <a:r>
              <a:rPr lang="en-US" dirty="0" smtClean="0"/>
              <a:t> </a:t>
            </a:r>
            <a:r>
              <a:rPr lang="en-US" dirty="0" err="1" smtClean="0"/>
              <a:t>elektrizačná</a:t>
            </a:r>
            <a:r>
              <a:rPr lang="en-US" dirty="0" smtClean="0"/>
              <a:t> </a:t>
            </a:r>
            <a:r>
              <a:rPr lang="en-US" dirty="0" err="1" smtClean="0"/>
              <a:t>prenosová</a:t>
            </a:r>
            <a:r>
              <a:rPr lang="en-US" dirty="0" smtClean="0"/>
              <a:t> </a:t>
            </a:r>
            <a:r>
              <a:rPr lang="en-US" dirty="0" err="1" smtClean="0"/>
              <a:t>sústava</a:t>
            </a:r>
            <a:r>
              <a:rPr lang="en-US" dirty="0" smtClean="0"/>
              <a:t>, </a:t>
            </a:r>
            <a:r>
              <a:rPr lang="en-US" dirty="0" err="1" smtClean="0"/>
              <a:t>a.s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486400"/>
            <a:ext cx="785812" cy="82717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" y="5715000"/>
            <a:ext cx="2054352" cy="4572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464" y="5486400"/>
            <a:ext cx="1052512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challenges</a:t>
            </a: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9761"/>
            <a:ext cx="6153690" cy="132064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082895"/>
            <a:ext cx="6460105" cy="155018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72000"/>
            <a:ext cx="6781800" cy="14718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7817"/>
            <a:ext cx="6363526" cy="473600"/>
          </a:xfrm>
          <a:prstGeom prst="rect">
            <a:avLst/>
          </a:prstGeom>
        </p:spPr>
      </p:pic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57470"/>
              </p:ext>
            </p:extLst>
          </p:nvPr>
        </p:nvGraphicFramePr>
        <p:xfrm>
          <a:off x="7290931" y="1051124"/>
          <a:ext cx="4655185" cy="1697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/>
                <a:gridCol w="1102360"/>
                <a:gridCol w="1102360"/>
                <a:gridCol w="1102995"/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err="1" smtClean="0">
                          <a:effectLst/>
                        </a:rPr>
                        <a:t>Year</a:t>
                      </a:r>
                      <a:r>
                        <a:rPr lang="sk-SK" sz="1000" dirty="0" smtClean="0">
                          <a:effectLst/>
                        </a:rPr>
                        <a:t> 2018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NAP </a:t>
                      </a:r>
                      <a:r>
                        <a:rPr lang="sk-SK" sz="1000" dirty="0" smtClean="0">
                          <a:effectLst/>
                        </a:rPr>
                        <a:t>RES </a:t>
                      </a:r>
                      <a:r>
                        <a:rPr lang="sk-SK" sz="1000" dirty="0">
                          <a:effectLst/>
                        </a:rPr>
                        <a:t>2010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</a:rPr>
                        <a:t>(</a:t>
                      </a:r>
                      <a:r>
                        <a:rPr lang="sk-SK" sz="1000" dirty="0" err="1" smtClean="0">
                          <a:effectLst/>
                        </a:rPr>
                        <a:t>Goal</a:t>
                      </a:r>
                      <a:r>
                        <a:rPr lang="sk-SK" sz="1000" dirty="0" smtClean="0">
                          <a:effectLst/>
                        </a:rPr>
                        <a:t> </a:t>
                      </a:r>
                      <a:r>
                        <a:rPr lang="sk-SK" sz="1000" dirty="0">
                          <a:effectLst/>
                        </a:rPr>
                        <a:t>2020)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</a:rPr>
                        <a:t>NECP </a:t>
                      </a:r>
                      <a:r>
                        <a:rPr lang="sk-SK" sz="1000" dirty="0">
                          <a:effectLst/>
                        </a:rPr>
                        <a:t>SR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</a:rPr>
                        <a:t>(</a:t>
                      </a:r>
                      <a:r>
                        <a:rPr lang="sk-SK" sz="1000" dirty="0" err="1" smtClean="0">
                          <a:effectLst/>
                        </a:rPr>
                        <a:t>Goal</a:t>
                      </a:r>
                      <a:r>
                        <a:rPr lang="sk-SK" sz="1000" dirty="0" smtClean="0">
                          <a:effectLst/>
                        </a:rPr>
                        <a:t> </a:t>
                      </a:r>
                      <a:r>
                        <a:rPr lang="sk-SK" sz="1000" dirty="0">
                          <a:effectLst/>
                        </a:rPr>
                        <a:t>2030)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podiel OZE (%)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11,9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14,0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19,2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</a:rPr>
                        <a:t>RES-T </a:t>
                      </a:r>
                      <a:r>
                        <a:rPr lang="sk-SK" sz="1000" dirty="0">
                          <a:effectLst/>
                        </a:rPr>
                        <a:t>(%)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6,9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10,0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14,0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</a:rPr>
                        <a:t>RES-H&amp;C </a:t>
                      </a:r>
                      <a:r>
                        <a:rPr lang="sk-SK" sz="1000" dirty="0">
                          <a:effectLst/>
                        </a:rPr>
                        <a:t>(%)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10,6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14,6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19,0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</a:rPr>
                        <a:t>RES-E </a:t>
                      </a:r>
                      <a:r>
                        <a:rPr lang="sk-SK" sz="1000" dirty="0">
                          <a:effectLst/>
                        </a:rPr>
                        <a:t>(%)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21,5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24,0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27,3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marL="198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err="1" smtClean="0">
                          <a:effectLst/>
                        </a:rPr>
                        <a:t>Pnom</a:t>
                      </a:r>
                      <a:r>
                        <a:rPr lang="sk-SK" sz="1000" dirty="0" smtClean="0">
                          <a:effectLst/>
                        </a:rPr>
                        <a:t> FVE (</a:t>
                      </a:r>
                      <a:r>
                        <a:rPr lang="sk-SK" sz="1000" dirty="0" err="1" smtClean="0">
                          <a:effectLst/>
                        </a:rPr>
                        <a:t>now</a:t>
                      </a:r>
                      <a:r>
                        <a:rPr lang="sk-SK" sz="1000" dirty="0" smtClean="0">
                          <a:effectLst/>
                        </a:rPr>
                        <a:t>) </a:t>
                      </a:r>
                      <a:r>
                        <a:rPr lang="sk-SK" sz="1000" dirty="0">
                          <a:effectLst/>
                        </a:rPr>
                        <a:t>(MW)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530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300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1 </a:t>
                      </a:r>
                      <a:r>
                        <a:rPr lang="sk-SK" sz="1000" b="1" dirty="0" smtClean="0">
                          <a:effectLst/>
                        </a:rPr>
                        <a:t>200</a:t>
                      </a:r>
                      <a:r>
                        <a:rPr lang="sk-SK" sz="1000" dirty="0" smtClean="0">
                          <a:effectLst/>
                        </a:rPr>
                        <a:t> (538)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marL="198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err="1" smtClean="0">
                          <a:effectLst/>
                        </a:rPr>
                        <a:t>Pnom</a:t>
                      </a:r>
                      <a:r>
                        <a:rPr lang="sk-SK" sz="1000" dirty="0" smtClean="0">
                          <a:effectLst/>
                        </a:rPr>
                        <a:t> VTE (</a:t>
                      </a:r>
                      <a:r>
                        <a:rPr lang="sk-SK" sz="1000" dirty="0" err="1" smtClean="0">
                          <a:effectLst/>
                        </a:rPr>
                        <a:t>now</a:t>
                      </a:r>
                      <a:r>
                        <a:rPr lang="sk-SK" sz="1000" dirty="0" smtClean="0">
                          <a:effectLst/>
                        </a:rPr>
                        <a:t>) </a:t>
                      </a:r>
                      <a:r>
                        <a:rPr lang="sk-SK" sz="1000" dirty="0">
                          <a:effectLst/>
                        </a:rPr>
                        <a:t>(MW)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</a:t>
                      </a:r>
                      <a:endParaRPr lang="sk-SK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350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500</a:t>
                      </a:r>
                      <a:r>
                        <a:rPr lang="sk-SK" sz="1000" dirty="0" smtClean="0">
                          <a:effectLst/>
                        </a:rPr>
                        <a:t> (3)</a:t>
                      </a:r>
                      <a:endParaRPr lang="sk-S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Obrázok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269" r="2239" b="1540"/>
          <a:stretch/>
        </p:blipFill>
        <p:spPr bwMode="auto">
          <a:xfrm>
            <a:off x="7086601" y="2751717"/>
            <a:ext cx="4859516" cy="3349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ovná spojnica 7"/>
          <p:cNvCxnSpPr/>
          <p:nvPr/>
        </p:nvCxnSpPr>
        <p:spPr>
          <a:xfrm flipV="1">
            <a:off x="7620000" y="3810000"/>
            <a:ext cx="4038600" cy="121920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V="1">
            <a:off x="7611358" y="4953000"/>
            <a:ext cx="3971042" cy="838200"/>
          </a:xfrm>
          <a:prstGeom prst="line">
            <a:avLst/>
          </a:prstGeom>
          <a:ln w="50800">
            <a:solidFill>
              <a:srgbClr val="3CB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ópsky ekologický dohovor počíta do roku 2030 s investíciami 260 miliárd  eur – InnoNews.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135"/>
            <a:ext cx="8724042" cy="519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challenges</a:t>
            </a: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524000" y="3200400"/>
            <a:ext cx="1676400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aoblený obdĺžnik 9"/>
          <p:cNvSpPr/>
          <p:nvPr/>
        </p:nvSpPr>
        <p:spPr>
          <a:xfrm>
            <a:off x="1600200" y="3886200"/>
            <a:ext cx="1752600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8737601" y="2831068"/>
            <a:ext cx="3454400" cy="1323439"/>
          </a:xfrm>
          <a:prstGeom prst="rect">
            <a:avLst/>
          </a:prstGeom>
          <a:solidFill>
            <a:srgbClr val="FFC000"/>
          </a:solidFill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k-SK" sz="4000" b="1" dirty="0" err="1" smtClean="0">
                <a:solidFill>
                  <a:srgbClr val="FF0000"/>
                </a:solidFill>
              </a:rPr>
              <a:t>Carbon</a:t>
            </a: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>
                <a:solidFill>
                  <a:srgbClr val="FF0000"/>
                </a:solidFill>
              </a:rPr>
              <a:t>- </a:t>
            </a:r>
            <a:r>
              <a:rPr lang="sk-SK" sz="4000" b="1" dirty="0" err="1">
                <a:solidFill>
                  <a:srgbClr val="FF0000"/>
                </a:solidFill>
              </a:rPr>
              <a:t>F</a:t>
            </a:r>
            <a:r>
              <a:rPr lang="sk-SK" sz="4000" b="1" dirty="0" err="1" smtClean="0">
                <a:solidFill>
                  <a:srgbClr val="FF0000"/>
                </a:solidFill>
              </a:rPr>
              <a:t>ree</a:t>
            </a: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err="1">
                <a:solidFill>
                  <a:srgbClr val="FF0000"/>
                </a:solidFill>
              </a:rPr>
              <a:t>E</a:t>
            </a:r>
            <a:r>
              <a:rPr lang="sk-SK" sz="4000" b="1" dirty="0" err="1" smtClean="0">
                <a:solidFill>
                  <a:srgbClr val="FF0000"/>
                </a:solidFill>
              </a:rPr>
              <a:t>conomy</a:t>
            </a:r>
            <a:endParaRPr lang="sk-SK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presumption for electricity sector transition</a:t>
            </a: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52400" y="1126123"/>
            <a:ext cx="56388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and smart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rid is inevitable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Enough capacity in each time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Enough flexibility in each time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electricity in each time</a:t>
            </a:r>
          </a:p>
        </p:txBody>
      </p:sp>
      <p:pic>
        <p:nvPicPr>
          <p:cNvPr id="3076" name="Picture 4" descr="Smart Grid conceptual diagram. Various architectures and applications about renewable energy and modern lifestyle, smart energy network, internet of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47" y="990599"/>
            <a:ext cx="5142753" cy="51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04800" y="4419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reach that?</a:t>
            </a:r>
          </a:p>
        </p:txBody>
      </p:sp>
      <p:pic>
        <p:nvPicPr>
          <p:cNvPr id="3078" name="Picture 6" descr="The Defining Nature Of Purpose - #186641 - PNG Images - PN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challenge</a:t>
            </a:r>
            <a:r>
              <a:rPr lang="sk-SK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</a:t>
            </a:r>
            <a:r>
              <a:rPr lang="sk-SK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3200" b="1" dirty="0" err="1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ics</a:t>
            </a: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6891473"/>
              </p:ext>
            </p:extLst>
          </p:nvPr>
        </p:nvGraphicFramePr>
        <p:xfrm>
          <a:off x="2206625" y="917575"/>
          <a:ext cx="8026400" cy="5147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81000" y="144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GOAL</a:t>
            </a:r>
            <a:endParaRPr lang="en-US" sz="3600" dirty="0"/>
          </a:p>
        </p:txBody>
      </p:sp>
      <p:sp>
        <p:nvSpPr>
          <p:cNvPr id="7" name="BlokTextu 6"/>
          <p:cNvSpPr txBox="1"/>
          <p:nvPr/>
        </p:nvSpPr>
        <p:spPr>
          <a:xfrm>
            <a:off x="381000" y="30861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HOW?</a:t>
            </a:r>
            <a:endParaRPr lang="en-US" sz="3600" dirty="0"/>
          </a:p>
        </p:txBody>
      </p:sp>
      <p:sp>
        <p:nvSpPr>
          <p:cNvPr id="8" name="BlokTextu 7"/>
          <p:cNvSpPr txBox="1"/>
          <p:nvPr/>
        </p:nvSpPr>
        <p:spPr>
          <a:xfrm>
            <a:off x="381000" y="4191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WHO?</a:t>
            </a:r>
            <a:endParaRPr lang="en-US" sz="3600" dirty="0"/>
          </a:p>
        </p:txBody>
      </p:sp>
      <p:sp>
        <p:nvSpPr>
          <p:cNvPr id="5" name="Ovál 4"/>
          <p:cNvSpPr/>
          <p:nvPr/>
        </p:nvSpPr>
        <p:spPr>
          <a:xfrm>
            <a:off x="4800600" y="2360146"/>
            <a:ext cx="2895600" cy="2211169"/>
          </a:xfrm>
          <a:prstGeom prst="ellipse">
            <a:avLst/>
          </a:prstGeom>
          <a:solidFill>
            <a:srgbClr val="3CB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85750"/>
            <a:r>
              <a:rPr lang="en-US" sz="2000" dirty="0" smtClean="0"/>
              <a:t>Efficient Market</a:t>
            </a:r>
          </a:p>
          <a:p>
            <a:pPr marL="361950" indent="-285750"/>
            <a:r>
              <a:rPr lang="en-US" dirty="0" smtClean="0"/>
              <a:t>supported by:</a:t>
            </a:r>
          </a:p>
          <a:p>
            <a:pPr marL="361950" indent="-285750">
              <a:buFontTx/>
              <a:buChar char="-"/>
            </a:pPr>
            <a:r>
              <a:rPr lang="en-US" dirty="0" smtClean="0"/>
              <a:t>Legislation</a:t>
            </a:r>
          </a:p>
          <a:p>
            <a:pPr marL="361950" indent="-285750">
              <a:buFontTx/>
              <a:buChar char="-"/>
            </a:pPr>
            <a:r>
              <a:rPr lang="en-US" dirty="0" smtClean="0"/>
              <a:t>Reg. framework</a:t>
            </a:r>
            <a:endParaRPr lang="en-US" dirty="0"/>
          </a:p>
        </p:txBody>
      </p:sp>
      <p:sp>
        <p:nvSpPr>
          <p:cNvPr id="11" name="Šípka nadol 10"/>
          <p:cNvSpPr/>
          <p:nvPr/>
        </p:nvSpPr>
        <p:spPr>
          <a:xfrm>
            <a:off x="6006084" y="1872996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Šípka nadol 11"/>
          <p:cNvSpPr/>
          <p:nvPr/>
        </p:nvSpPr>
        <p:spPr>
          <a:xfrm>
            <a:off x="6006084" y="4191000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kTextu 12"/>
          <p:cNvSpPr txBox="1"/>
          <p:nvPr/>
        </p:nvSpPr>
        <p:spPr>
          <a:xfrm>
            <a:off x="381000" y="52959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DESIRE</a:t>
            </a:r>
            <a:endParaRPr lang="en-US" sz="3600" dirty="0"/>
          </a:p>
        </p:txBody>
      </p:sp>
      <p:pic>
        <p:nvPicPr>
          <p:cNvPr id="1026" name="Picture 2" descr="Wires &amp; Cables | Shree Nursingsahay Mudungopal Engine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99" y="1852922"/>
            <a:ext cx="1396229" cy="10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uženie - perovanie automobilu - Autorub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70432"/>
            <a:ext cx="2000469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– Invest to the grid modernization </a:t>
            </a: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20888"/>
              </p:ext>
            </p:extLst>
          </p:nvPr>
        </p:nvGraphicFramePr>
        <p:xfrm>
          <a:off x="3581400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Flexible AC transmission systems (FACTS) | Power transmission | Siemens  Glob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14" y="2140680"/>
            <a:ext cx="1720187" cy="9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nergy Storage &amp; Grid Modernization | Brandt Compan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4825005"/>
            <a:ext cx="1742550" cy="11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NS Healthcare's AI patient-matching platform nets $23M from Cigna  Ventures, Amgen, Celgene | FierceBiote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36" y="3846732"/>
            <a:ext cx="1722017" cy="1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9" y="1192191"/>
            <a:ext cx="1890053" cy="1032803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572000" y="3200400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317" y="2876234"/>
            <a:ext cx="1737653" cy="12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huga Power-to-Gas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" y="4646275"/>
            <a:ext cx="1605700" cy="9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132989"/>
            <a:ext cx="11880393" cy="906104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- Increase the system flexibility</a:t>
            </a:r>
            <a:br>
              <a:rPr lang="en-US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9397048"/>
              </p:ext>
            </p:extLst>
          </p:nvPr>
        </p:nvGraphicFramePr>
        <p:xfrm>
          <a:off x="3581400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ild Steel Electric Steam Boiler, Capacity: 500-1000 Kg/hr, Rs 250000  /piece | ID: 116907724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0" y="3494181"/>
            <a:ext cx="1186574" cy="12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aggregators will alter fundamentals of electricity business - Sim4Bloc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053561"/>
            <a:ext cx="1280729" cy="6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novation landscape brief: Flexibility in conventional power pla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897810"/>
            <a:ext cx="1280729" cy="6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trol Engineering | Integrated energy-storage system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2" y="3935470"/>
            <a:ext cx="1315358" cy="7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een hydrogen industry in NZ - Expert Q&amp;A - Science Media Cent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2" y="4750555"/>
            <a:ext cx="1315358" cy="6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fenergy.com/sites/default/files/styles/spire_tile__media__one_third__media/public/capacity-market-1thrid-3.png?itok=zoPQoQt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7" y="5434267"/>
            <a:ext cx="1216056" cy="6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g battery costs have reached a tipping point – and gas is struggling to  compete | RenewEconom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28" y="3914355"/>
            <a:ext cx="1032552" cy="7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nergy Storage Conferenc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46" y="2430651"/>
            <a:ext cx="1019134" cy="7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electricity interconnection of the Balkans is being strengthene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48" y="2606885"/>
            <a:ext cx="1316656" cy="13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572000" y="3200400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3C7-BC33-4964-8D2F-0D1DB6D67D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anchor="ctr"/>
          <a:lstStyle/>
          <a:p>
            <a:r>
              <a:rPr lang="sk-SK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 </a:t>
            </a:r>
            <a:r>
              <a:rPr lang="sk-SK" sz="3200" b="1" dirty="0" err="1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sk-SK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200" b="1" dirty="0" err="1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k-SK" sz="32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3200" b="1" dirty="0" err="1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US" sz="3200" b="1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he Adventurous Journey of Electrical Energy | FUER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90" y="990600"/>
            <a:ext cx="2836917" cy="29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349913" y="4289958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Continues Capacity Increase: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internal grid (lines, transformers)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 the borders (SK-HU profiles</a:t>
            </a:r>
            <a:r>
              <a:rPr lang="sk-SK" dirty="0" smtClean="0"/>
              <a:t>, EXP CAP </a:t>
            </a:r>
            <a:r>
              <a:rPr lang="sk-SK" b="1" dirty="0" smtClean="0"/>
              <a:t>↑85%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IMP CAP </a:t>
            </a:r>
            <a:r>
              <a:rPr lang="sk-SK" b="1" dirty="0"/>
              <a:t>↑</a:t>
            </a:r>
            <a:r>
              <a:rPr lang="sk-SK" b="1" dirty="0" smtClean="0"/>
              <a:t>47%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576"/>
            <a:ext cx="934991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 txBox="1">
            <a:spLocks/>
          </p:cNvSpPr>
          <p:nvPr/>
        </p:nvSpPr>
        <p:spPr>
          <a:xfrm>
            <a:off x="3429000" y="2130428"/>
            <a:ext cx="8534400" cy="14700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r>
              <a:rPr lang="en-US" sz="2800" dirty="0" smtClean="0">
                <a:solidFill>
                  <a:srgbClr val="007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7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324600" y="4857242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Karol Kósa</a:t>
            </a:r>
          </a:p>
          <a:p>
            <a:r>
              <a:rPr lang="en-US" dirty="0" smtClean="0"/>
              <a:t>Executive Director of the Electricity System Development</a:t>
            </a:r>
          </a:p>
          <a:p>
            <a:r>
              <a:rPr lang="en-US" dirty="0" err="1" smtClean="0"/>
              <a:t>Slovenská</a:t>
            </a:r>
            <a:r>
              <a:rPr lang="en-US" dirty="0" smtClean="0"/>
              <a:t> </a:t>
            </a:r>
            <a:r>
              <a:rPr lang="en-US" dirty="0" err="1" smtClean="0"/>
              <a:t>elektrizačná</a:t>
            </a:r>
            <a:r>
              <a:rPr lang="en-US" dirty="0" smtClean="0"/>
              <a:t> </a:t>
            </a:r>
            <a:r>
              <a:rPr lang="en-US" dirty="0" err="1" smtClean="0"/>
              <a:t>prenosová</a:t>
            </a:r>
            <a:r>
              <a:rPr lang="en-US" dirty="0" smtClean="0"/>
              <a:t> </a:t>
            </a:r>
            <a:r>
              <a:rPr lang="en-US" dirty="0" err="1" smtClean="0"/>
              <a:t>sústava</a:t>
            </a:r>
            <a:r>
              <a:rPr lang="en-US" dirty="0" smtClean="0"/>
              <a:t>, </a:t>
            </a:r>
            <a:r>
              <a:rPr lang="en-US" dirty="0" err="1" smtClean="0"/>
              <a:t>a.s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228600" y="3406775"/>
            <a:ext cx="11734800" cy="32226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Energies in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</a:t>
            </a:r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and Challenges ahead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October 2020│ Online Conference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86400"/>
            <a:ext cx="785812" cy="82717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5715000"/>
            <a:ext cx="2054352" cy="4572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64" y="5486400"/>
            <a:ext cx="1052512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E6B95C-080A-499B-A944-ABA34A8CE6F9}">
  <we:reference id="wa104380594" version="1.0.0.0" store="sk-SK" storeType="OMEX"/>
  <we:alternateReferences>
    <we:reference id="WA104380594" version="1.0.0.0" store="WA10438059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D57113EBD45B49901403BB7634781E" ma:contentTypeVersion="0" ma:contentTypeDescription="Umožňuje vytvoriť nový dokument." ma:contentTypeScope="" ma:versionID="18d7acc22f2c69e629be2173f24a95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87CE39-45D0-4846-82F2-D61F0AD4A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9239DA-AC80-4E5E-8571-5AC492CD8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D7608A-5EDF-4473-9F6C-F8F24D90442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23397</TotalTime>
  <Words>349</Words>
  <Application>Microsoft Office PowerPoint</Application>
  <PresentationFormat>Širokouhlá</PresentationFormat>
  <Paragraphs>98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Vlastný návrh</vt:lpstr>
      <vt:lpstr>1_Vlastný návrh</vt:lpstr>
      <vt:lpstr>2_Vlastný návrh</vt:lpstr>
      <vt:lpstr>3_Vlastný návrh</vt:lpstr>
      <vt:lpstr>Capacity for Renewable Energies in the transmission System of Slovakia </vt:lpstr>
      <vt:lpstr>Future challenges</vt:lpstr>
      <vt:lpstr>Future challenges</vt:lpstr>
      <vt:lpstr>Basic presumption for electricity sector transition</vt:lpstr>
      <vt:lpstr>Future challenges in graphics</vt:lpstr>
      <vt:lpstr>Actions – Invest to the grid modernization </vt:lpstr>
      <vt:lpstr>Action - Increase the system flexibility </vt:lpstr>
      <vt:lpstr>Slovak transmission system in future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Samsely Ľuboš</dc:creator>
  <cp:lastModifiedBy>Kósa Karol</cp:lastModifiedBy>
  <cp:revision>1226</cp:revision>
  <cp:lastPrinted>2018-12-10T12:53:12Z</cp:lastPrinted>
  <dcterms:modified xsi:type="dcterms:W3CDTF">2020-10-13T10:21:54Z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0x0101008FD57113EBD45B49901403BB7634781E</vt:lpwstr>
  </property>
  <property fmtid="{D5CDD505-2E9C-101B-9397-08002B2CF9AE}" pid="3" name="MSIP_Label_2e585759-362d-4185-bb50-fc81b58bf15d_Enabled">
    <vt:lpwstr>true</vt:lpwstr>
  </property>
  <property fmtid="{D5CDD505-2E9C-101B-9397-08002B2CF9AE}" pid="4" name="MSIP_Label_2e585759-362d-4185-bb50-fc81b58bf15d_SetDate">
    <vt:lpwstr>2020-09-24T15:18:11Z</vt:lpwstr>
  </property>
  <property fmtid="{D5CDD505-2E9C-101B-9397-08002B2CF9AE}" pid="5" name="MSIP_Label_2e585759-362d-4185-bb50-fc81b58bf15d_Method">
    <vt:lpwstr>Standard</vt:lpwstr>
  </property>
  <property fmtid="{D5CDD505-2E9C-101B-9397-08002B2CF9AE}" pid="6" name="MSIP_Label_2e585759-362d-4185-bb50-fc81b58bf15d_Name">
    <vt:lpwstr>2e585759-362d-4185-bb50-fc81b58bf15d</vt:lpwstr>
  </property>
  <property fmtid="{D5CDD505-2E9C-101B-9397-08002B2CF9AE}" pid="7" name="MSIP_Label_2e585759-362d-4185-bb50-fc81b58bf15d_SiteId">
    <vt:lpwstr>6dfa2abc-8bb8-4557-855c-e532cacb5122</vt:lpwstr>
  </property>
  <property fmtid="{D5CDD505-2E9C-101B-9397-08002B2CF9AE}" pid="8" name="MSIP_Label_2e585759-362d-4185-bb50-fc81b58bf15d_ActionId">
    <vt:lpwstr>dff013bb-7175-434b-853c-2e16c4e930d4</vt:lpwstr>
  </property>
  <property fmtid="{D5CDD505-2E9C-101B-9397-08002B2CF9AE}" pid="9" name="MSIP_Label_2e585759-362d-4185-bb50-fc81b58bf15d_ContentBits">
    <vt:lpwstr>0</vt:lpwstr>
  </property>
</Properties>
</file>